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8" r:id="rId2"/>
    <p:sldId id="337" r:id="rId3"/>
    <p:sldId id="401" r:id="rId4"/>
    <p:sldId id="360" r:id="rId5"/>
    <p:sldId id="351" r:id="rId6"/>
    <p:sldId id="388" r:id="rId7"/>
    <p:sldId id="378" r:id="rId8"/>
    <p:sldId id="389" r:id="rId9"/>
    <p:sldId id="402" r:id="rId10"/>
    <p:sldId id="403" r:id="rId11"/>
    <p:sldId id="26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37"/>
            <p14:sldId id="401"/>
            <p14:sldId id="360"/>
            <p14:sldId id="351"/>
            <p14:sldId id="388"/>
            <p14:sldId id="378"/>
            <p14:sldId id="389"/>
            <p14:sldId id="402"/>
            <p14:sldId id="40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D3"/>
    <a:srgbClr val="E6322C"/>
    <a:srgbClr val="324A92"/>
    <a:srgbClr val="ADADAD"/>
    <a:srgbClr val="FFFFFF"/>
    <a:srgbClr val="344688"/>
    <a:srgbClr val="1F63AC"/>
    <a:srgbClr val="CE2939"/>
    <a:srgbClr val="1D65AD"/>
    <a:srgbClr val="D4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B2150-2C8B-4D5D-9289-A05AB6DCCE07}" v="216" dt="2021-03-25T05:25:50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Вагифовна" userId="eb8d1764-73c4-421e-ba77-2299b223fa87" providerId="ADAL" clId="{3F8B2150-2C8B-4D5D-9289-A05AB6DCCE07}"/>
    <pc:docChg chg="undo custSel addSld delSld modSld modSection">
      <pc:chgData name="Светлана Вагифовна" userId="eb8d1764-73c4-421e-ba77-2299b223fa87" providerId="ADAL" clId="{3F8B2150-2C8B-4D5D-9289-A05AB6DCCE07}" dt="2021-03-24T13:41:24.010" v="1015" actId="20577"/>
      <pc:docMkLst>
        <pc:docMk/>
      </pc:docMkLst>
      <pc:sldChg chg="del">
        <pc:chgData name="Светлана Вагифовна" userId="eb8d1764-73c4-421e-ba77-2299b223fa87" providerId="ADAL" clId="{3F8B2150-2C8B-4D5D-9289-A05AB6DCCE07}" dt="2021-03-18T12:23:42.773" v="207" actId="47"/>
        <pc:sldMkLst>
          <pc:docMk/>
          <pc:sldMk cId="2288850193" sldId="266"/>
        </pc:sldMkLst>
      </pc:sldChg>
      <pc:sldChg chg="del">
        <pc:chgData name="Светлана Вагифовна" userId="eb8d1764-73c4-421e-ba77-2299b223fa87" providerId="ADAL" clId="{3F8B2150-2C8B-4D5D-9289-A05AB6DCCE07}" dt="2021-03-18T12:23:42.773" v="207" actId="47"/>
        <pc:sldMkLst>
          <pc:docMk/>
          <pc:sldMk cId="1902372171" sldId="267"/>
        </pc:sldMkLst>
      </pc:sldChg>
      <pc:sldChg chg="modSp mod">
        <pc:chgData name="Светлана Вагифовна" userId="eb8d1764-73c4-421e-ba77-2299b223fa87" providerId="ADAL" clId="{3F8B2150-2C8B-4D5D-9289-A05AB6DCCE07}" dt="2021-03-24T10:30:17.298" v="1012" actId="14100"/>
        <pc:sldMkLst>
          <pc:docMk/>
          <pc:sldMk cId="2689803510" sldId="308"/>
        </pc:sldMkLst>
        <pc:spChg chg="mod">
          <ac:chgData name="Светлана Вагифовна" userId="eb8d1764-73c4-421e-ba77-2299b223fa87" providerId="ADAL" clId="{3F8B2150-2C8B-4D5D-9289-A05AB6DCCE07}" dt="2021-03-24T10:30:17.298" v="1012" actId="14100"/>
          <ac:spMkLst>
            <pc:docMk/>
            <pc:sldMk cId="2689803510" sldId="308"/>
            <ac:spMk id="2" creationId="{752AACA6-54D6-4454-A7DE-4AFDDCA40934}"/>
          </ac:spMkLst>
        </pc:spChg>
        <pc:spChg chg="mod">
          <ac:chgData name="Светлана Вагифовна" userId="eb8d1764-73c4-421e-ba77-2299b223fa87" providerId="ADAL" clId="{3F8B2150-2C8B-4D5D-9289-A05AB6DCCE07}" dt="2021-03-22T06:10:57.741" v="776" actId="339"/>
          <ac:spMkLst>
            <pc:docMk/>
            <pc:sldMk cId="2689803510" sldId="308"/>
            <ac:spMk id="3" creationId="{8D5FCDB8-A05C-4F4C-9A3C-040D15211B7F}"/>
          </ac:spMkLst>
        </pc:spChg>
      </pc:sldChg>
      <pc:sldChg chg="del">
        <pc:chgData name="Светлана Вагифовна" userId="eb8d1764-73c4-421e-ba77-2299b223fa87" providerId="ADAL" clId="{3F8B2150-2C8B-4D5D-9289-A05AB6DCCE07}" dt="2021-03-19T07:51:41.997" v="379" actId="47"/>
        <pc:sldMkLst>
          <pc:docMk/>
          <pc:sldMk cId="2703237305" sldId="327"/>
        </pc:sldMkLst>
      </pc:sldChg>
      <pc:sldChg chg="add del">
        <pc:chgData name="Светлана Вагифовна" userId="eb8d1764-73c4-421e-ba77-2299b223fa87" providerId="ADAL" clId="{3F8B2150-2C8B-4D5D-9289-A05AB6DCCE07}" dt="2021-03-19T07:51:44.934" v="381" actId="47"/>
        <pc:sldMkLst>
          <pc:docMk/>
          <pc:sldMk cId="505171244" sldId="328"/>
        </pc:sldMkLst>
      </pc:sldChg>
      <pc:sldChg chg="add del">
        <pc:chgData name="Светлана Вагифовна" userId="eb8d1764-73c4-421e-ba77-2299b223fa87" providerId="ADAL" clId="{3F8B2150-2C8B-4D5D-9289-A05AB6DCCE07}" dt="2021-03-19T07:51:43.797" v="380" actId="47"/>
        <pc:sldMkLst>
          <pc:docMk/>
          <pc:sldMk cId="2287395676" sldId="329"/>
        </pc:sldMkLst>
      </pc:sldChg>
      <pc:sldChg chg="modSp add mod">
        <pc:chgData name="Светлана Вагифовна" userId="eb8d1764-73c4-421e-ba77-2299b223fa87" providerId="ADAL" clId="{3F8B2150-2C8B-4D5D-9289-A05AB6DCCE07}" dt="2021-03-24T07:47:58.048" v="818" actId="20577"/>
        <pc:sldMkLst>
          <pc:docMk/>
          <pc:sldMk cId="401892228" sldId="337"/>
        </pc:sldMkLst>
        <pc:spChg chg="mod">
          <ac:chgData name="Светлана Вагифовна" userId="eb8d1764-73c4-421e-ba77-2299b223fa87" providerId="ADAL" clId="{3F8B2150-2C8B-4D5D-9289-A05AB6DCCE07}" dt="2021-03-24T07:47:58.048" v="818" actId="20577"/>
          <ac:spMkLst>
            <pc:docMk/>
            <pc:sldMk cId="401892228" sldId="337"/>
            <ac:spMk id="12" creationId="{34CF165A-014F-422A-8028-886389BDA452}"/>
          </ac:spMkLst>
        </pc:spChg>
        <pc:graphicFrameChg chg="mod">
          <ac:chgData name="Светлана Вагифовна" userId="eb8d1764-73c4-421e-ba77-2299b223fa87" providerId="ADAL" clId="{3F8B2150-2C8B-4D5D-9289-A05AB6DCCE07}" dt="2021-03-19T06:07:51.825" v="332" actId="20577"/>
          <ac:graphicFrameMkLst>
            <pc:docMk/>
            <pc:sldMk cId="401892228" sldId="337"/>
            <ac:graphicFrameMk id="3" creationId="{00000000-0000-0000-0000-000000000000}"/>
          </ac:graphicFrameMkLst>
        </pc:graphicFrameChg>
      </pc:sldChg>
      <pc:sldChg chg="modSp add mod">
        <pc:chgData name="Светлана Вагифовна" userId="eb8d1764-73c4-421e-ba77-2299b223fa87" providerId="ADAL" clId="{3F8B2150-2C8B-4D5D-9289-A05AB6DCCE07}" dt="2021-03-24T07:48:24.117" v="823" actId="255"/>
        <pc:sldMkLst>
          <pc:docMk/>
          <pc:sldMk cId="3060691941" sldId="351"/>
        </pc:sldMkLst>
        <pc:spChg chg="mod">
          <ac:chgData name="Светлана Вагифовна" userId="eb8d1764-73c4-421e-ba77-2299b223fa87" providerId="ADAL" clId="{3F8B2150-2C8B-4D5D-9289-A05AB6DCCE07}" dt="2021-03-19T07:51:30.208" v="378" actId="20577"/>
          <ac:spMkLst>
            <pc:docMk/>
            <pc:sldMk cId="3060691941" sldId="351"/>
            <ac:spMk id="5" creationId="{C7087884-84EB-4987-B2C9-F99EC31C7544}"/>
          </ac:spMkLst>
        </pc:spChg>
        <pc:spChg chg="mod">
          <ac:chgData name="Светлана Вагифовна" userId="eb8d1764-73c4-421e-ba77-2299b223fa87" providerId="ADAL" clId="{3F8B2150-2C8B-4D5D-9289-A05AB6DCCE07}" dt="2021-03-19T08:59:34.235" v="387" actId="115"/>
          <ac:spMkLst>
            <pc:docMk/>
            <pc:sldMk cId="3060691941" sldId="351"/>
            <ac:spMk id="6" creationId="{CA820AEE-B077-4E32-82C8-930AA5055BFA}"/>
          </ac:spMkLst>
        </pc:spChg>
        <pc:spChg chg="mod">
          <ac:chgData name="Светлана Вагифовна" userId="eb8d1764-73c4-421e-ba77-2299b223fa87" providerId="ADAL" clId="{3F8B2150-2C8B-4D5D-9289-A05AB6DCCE07}" dt="2021-03-24T07:48:24.117" v="823" actId="255"/>
          <ac:spMkLst>
            <pc:docMk/>
            <pc:sldMk cId="3060691941" sldId="351"/>
            <ac:spMk id="12" creationId="{34CF165A-014F-422A-8028-886389BDA452}"/>
          </ac:spMkLst>
        </pc:spChg>
      </pc:sldChg>
      <pc:sldChg chg="modSp add mod">
        <pc:chgData name="Светлана Вагифовна" userId="eb8d1764-73c4-421e-ba77-2299b223fa87" providerId="ADAL" clId="{3F8B2150-2C8B-4D5D-9289-A05AB6DCCE07}" dt="2021-03-24T08:24:40.800" v="1009" actId="6549"/>
        <pc:sldMkLst>
          <pc:docMk/>
          <pc:sldMk cId="3017097266" sldId="360"/>
        </pc:sldMkLst>
        <pc:spChg chg="mod">
          <ac:chgData name="Светлана Вагифовна" userId="eb8d1764-73c4-421e-ba77-2299b223fa87" providerId="ADAL" clId="{3F8B2150-2C8B-4D5D-9289-A05AB6DCCE07}" dt="2021-03-19T07:50:56.721" v="359" actId="1076"/>
          <ac:spMkLst>
            <pc:docMk/>
            <pc:sldMk cId="3017097266" sldId="360"/>
            <ac:spMk id="7" creationId="{00000000-0000-0000-0000-000000000000}"/>
          </ac:spMkLst>
        </pc:spChg>
        <pc:spChg chg="mod">
          <ac:chgData name="Светлана Вагифовна" userId="eb8d1764-73c4-421e-ba77-2299b223fa87" providerId="ADAL" clId="{3F8B2150-2C8B-4D5D-9289-A05AB6DCCE07}" dt="2021-03-24T07:46:37.104" v="789" actId="113"/>
          <ac:spMkLst>
            <pc:docMk/>
            <pc:sldMk cId="3017097266" sldId="360"/>
            <ac:spMk id="12" creationId="{34CF165A-014F-422A-8028-886389BDA452}"/>
          </ac:spMkLst>
        </pc:spChg>
        <pc:spChg chg="mod">
          <ac:chgData name="Светлана Вагифовна" userId="eb8d1764-73c4-421e-ba77-2299b223fa87" providerId="ADAL" clId="{3F8B2150-2C8B-4D5D-9289-A05AB6DCCE07}" dt="2021-03-24T08:24:40.800" v="1009" actId="6549"/>
          <ac:spMkLst>
            <pc:docMk/>
            <pc:sldMk cId="3017097266" sldId="360"/>
            <ac:spMk id="15" creationId="{FAF7B6E4-A216-467E-A481-EB462B1EF51F}"/>
          </ac:spMkLst>
        </pc:spChg>
        <pc:graphicFrameChg chg="mod modGraphic">
          <ac:chgData name="Светлана Вагифовна" userId="eb8d1764-73c4-421e-ba77-2299b223fa87" providerId="ADAL" clId="{3F8B2150-2C8B-4D5D-9289-A05AB6DCCE07}" dt="2021-03-19T07:52:02.059" v="384" actId="404"/>
          <ac:graphicFrameMkLst>
            <pc:docMk/>
            <pc:sldMk cId="3017097266" sldId="360"/>
            <ac:graphicFrameMk id="4" creationId="{00000000-0000-0000-0000-000000000000}"/>
          </ac:graphicFrameMkLst>
        </pc:graphicFrameChg>
      </pc:sldChg>
      <pc:sldChg chg="add del">
        <pc:chgData name="Светлана Вагифовна" userId="eb8d1764-73c4-421e-ba77-2299b223fa87" providerId="ADAL" clId="{3F8B2150-2C8B-4D5D-9289-A05AB6DCCE07}" dt="2021-03-19T09:02:15.960" v="394" actId="47"/>
        <pc:sldMkLst>
          <pc:docMk/>
          <pc:sldMk cId="2736149942" sldId="362"/>
        </pc:sldMkLst>
      </pc:sldChg>
      <pc:sldChg chg="modSp add mod">
        <pc:chgData name="Светлана Вагифовна" userId="eb8d1764-73c4-421e-ba77-2299b223fa87" providerId="ADAL" clId="{3F8B2150-2C8B-4D5D-9289-A05AB6DCCE07}" dt="2021-03-24T07:49:13.683" v="832" actId="14100"/>
        <pc:sldMkLst>
          <pc:docMk/>
          <pc:sldMk cId="531513215" sldId="378"/>
        </pc:sldMkLst>
        <pc:spChg chg="mod">
          <ac:chgData name="Светлана Вагифовна" userId="eb8d1764-73c4-421e-ba77-2299b223fa87" providerId="ADAL" clId="{3F8B2150-2C8B-4D5D-9289-A05AB6DCCE07}" dt="2021-03-24T07:49:06.755" v="830" actId="1076"/>
          <ac:spMkLst>
            <pc:docMk/>
            <pc:sldMk cId="531513215" sldId="378"/>
            <ac:spMk id="5" creationId="{00000000-0000-0000-0000-000000000000}"/>
          </ac:spMkLst>
        </pc:spChg>
        <pc:spChg chg="mod">
          <ac:chgData name="Светлана Вагифовна" userId="eb8d1764-73c4-421e-ba77-2299b223fa87" providerId="ADAL" clId="{3F8B2150-2C8B-4D5D-9289-A05AB6DCCE07}" dt="2021-03-24T07:49:13.683" v="832" actId="14100"/>
          <ac:spMkLst>
            <pc:docMk/>
            <pc:sldMk cId="531513215" sldId="378"/>
            <ac:spMk id="12" creationId="{34CF165A-014F-422A-8028-886389BDA452}"/>
          </ac:spMkLst>
        </pc:spChg>
      </pc:sldChg>
      <pc:sldChg chg="modSp add mod">
        <pc:chgData name="Светлана Вагифовна" userId="eb8d1764-73c4-421e-ba77-2299b223fa87" providerId="ADAL" clId="{3F8B2150-2C8B-4D5D-9289-A05AB6DCCE07}" dt="2021-03-24T07:48:50.915" v="828" actId="1076"/>
        <pc:sldMkLst>
          <pc:docMk/>
          <pc:sldMk cId="3111509059" sldId="388"/>
        </pc:sldMkLst>
        <pc:spChg chg="mod">
          <ac:chgData name="Светлана Вагифовна" userId="eb8d1764-73c4-421e-ba77-2299b223fa87" providerId="ADAL" clId="{3F8B2150-2C8B-4D5D-9289-A05AB6DCCE07}" dt="2021-03-24T07:48:50.915" v="828" actId="1076"/>
          <ac:spMkLst>
            <pc:docMk/>
            <pc:sldMk cId="3111509059" sldId="388"/>
            <ac:spMk id="3" creationId="{00000000-0000-0000-0000-000000000000}"/>
          </ac:spMkLst>
        </pc:spChg>
      </pc:sldChg>
      <pc:sldChg chg="modSp add mod">
        <pc:chgData name="Светлана Вагифовна" userId="eb8d1764-73c4-421e-ba77-2299b223fa87" providerId="ADAL" clId="{3F8B2150-2C8B-4D5D-9289-A05AB6DCCE07}" dt="2021-03-24T07:50:20.895" v="887" actId="14100"/>
        <pc:sldMkLst>
          <pc:docMk/>
          <pc:sldMk cId="6346714" sldId="389"/>
        </pc:sldMkLst>
        <pc:spChg chg="mod">
          <ac:chgData name="Светлана Вагифовна" userId="eb8d1764-73c4-421e-ba77-2299b223fa87" providerId="ADAL" clId="{3F8B2150-2C8B-4D5D-9289-A05AB6DCCE07}" dt="2021-03-24T07:50:20.895" v="887" actId="14100"/>
          <ac:spMkLst>
            <pc:docMk/>
            <pc:sldMk cId="6346714" sldId="389"/>
            <ac:spMk id="3" creationId="{00000000-0000-0000-0000-000000000000}"/>
          </ac:spMkLst>
        </pc:spChg>
      </pc:sldChg>
      <pc:sldChg chg="modSp add mod">
        <pc:chgData name="Светлана Вагифовна" userId="eb8d1764-73c4-421e-ba77-2299b223fa87" providerId="ADAL" clId="{3F8B2150-2C8B-4D5D-9289-A05AB6DCCE07}" dt="2021-03-24T07:47:44.171" v="793" actId="1076"/>
        <pc:sldMkLst>
          <pc:docMk/>
          <pc:sldMk cId="3395495792" sldId="401"/>
        </pc:sldMkLst>
        <pc:spChg chg="mod">
          <ac:chgData name="Светлана Вагифовна" userId="eb8d1764-73c4-421e-ba77-2299b223fa87" providerId="ADAL" clId="{3F8B2150-2C8B-4D5D-9289-A05AB6DCCE07}" dt="2021-03-24T07:47:44.171" v="793" actId="1076"/>
          <ac:spMkLst>
            <pc:docMk/>
            <pc:sldMk cId="3395495792" sldId="401"/>
            <ac:spMk id="3" creationId="{00000000-0000-0000-0000-000000000000}"/>
          </ac:spMkLst>
        </pc:spChg>
        <pc:graphicFrameChg chg="mod">
          <ac:chgData name="Светлана Вагифовна" userId="eb8d1764-73c4-421e-ba77-2299b223fa87" providerId="ADAL" clId="{3F8B2150-2C8B-4D5D-9289-A05AB6DCCE07}" dt="2021-03-19T07:40:09.055" v="340" actId="14100"/>
          <ac:graphicFrameMkLst>
            <pc:docMk/>
            <pc:sldMk cId="3395495792" sldId="401"/>
            <ac:graphicFrameMk id="6" creationId="{00000000-0000-0000-0000-000000000000}"/>
          </ac:graphicFrameMkLst>
        </pc:graphicFrameChg>
      </pc:sldChg>
      <pc:sldChg chg="modSp add mod">
        <pc:chgData name="Светлана Вагифовна" userId="eb8d1764-73c4-421e-ba77-2299b223fa87" providerId="ADAL" clId="{3F8B2150-2C8B-4D5D-9289-A05AB6DCCE07}" dt="2021-03-24T07:51:03.626" v="946" actId="1076"/>
        <pc:sldMkLst>
          <pc:docMk/>
          <pc:sldMk cId="2004933122" sldId="402"/>
        </pc:sldMkLst>
        <pc:spChg chg="mod">
          <ac:chgData name="Светлана Вагифовна" userId="eb8d1764-73c4-421e-ba77-2299b223fa87" providerId="ADAL" clId="{3F8B2150-2C8B-4D5D-9289-A05AB6DCCE07}" dt="2021-03-24T07:51:03.626" v="946" actId="1076"/>
          <ac:spMkLst>
            <pc:docMk/>
            <pc:sldMk cId="2004933122" sldId="402"/>
            <ac:spMk id="3" creationId="{00000000-0000-0000-0000-000000000000}"/>
          </ac:spMkLst>
        </pc:spChg>
      </pc:sldChg>
      <pc:sldChg chg="modSp add mod">
        <pc:chgData name="Светлана Вагифовна" userId="eb8d1764-73c4-421e-ba77-2299b223fa87" providerId="ADAL" clId="{3F8B2150-2C8B-4D5D-9289-A05AB6DCCE07}" dt="2021-03-24T13:41:24.010" v="1015" actId="20577"/>
        <pc:sldMkLst>
          <pc:docMk/>
          <pc:sldMk cId="1142887369" sldId="403"/>
        </pc:sldMkLst>
        <pc:spChg chg="mod">
          <ac:chgData name="Светлана Вагифовна" userId="eb8d1764-73c4-421e-ba77-2299b223fa87" providerId="ADAL" clId="{3F8B2150-2C8B-4D5D-9289-A05AB6DCCE07}" dt="2021-03-24T07:51:38.470" v="1004" actId="255"/>
          <ac:spMkLst>
            <pc:docMk/>
            <pc:sldMk cId="1142887369" sldId="403"/>
            <ac:spMk id="3" creationId="{00000000-0000-0000-0000-000000000000}"/>
          </ac:spMkLst>
        </pc:spChg>
        <pc:graphicFrameChg chg="mod">
          <ac:chgData name="Светлана Вагифовна" userId="eb8d1764-73c4-421e-ba77-2299b223fa87" providerId="ADAL" clId="{3F8B2150-2C8B-4D5D-9289-A05AB6DCCE07}" dt="2021-03-24T13:41:24.010" v="1015" actId="20577"/>
          <ac:graphicFrameMkLst>
            <pc:docMk/>
            <pc:sldMk cId="1142887369" sldId="403"/>
            <ac:graphicFrameMk id="5" creationId="{00000000-0000-0000-0000-000000000000}"/>
          </ac:graphicFrameMkLst>
        </pc:graphicFrameChg>
      </pc:sldChg>
      <pc:sldChg chg="del">
        <pc:chgData name="Светлана Вагифовна" userId="eb8d1764-73c4-421e-ba77-2299b223fa87" providerId="ADAL" clId="{3F8B2150-2C8B-4D5D-9289-A05AB6DCCE07}" dt="2021-03-18T12:23:44.791" v="208" actId="47"/>
        <pc:sldMkLst>
          <pc:docMk/>
          <pc:sldMk cId="118793810" sldId="657"/>
        </pc:sldMkLst>
      </pc:sldChg>
      <pc:sldChg chg="del">
        <pc:chgData name="Светлана Вагифовна" userId="eb8d1764-73c4-421e-ba77-2299b223fa87" providerId="ADAL" clId="{3F8B2150-2C8B-4D5D-9289-A05AB6DCCE07}" dt="2021-03-18T12:23:42.773" v="207" actId="47"/>
        <pc:sldMkLst>
          <pc:docMk/>
          <pc:sldMk cId="175054993" sldId="6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52667-CD25-4367-8A87-510654E6F9DD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123BF-F7DB-4213-801D-72A03631083F}">
      <dgm:prSet phldrT="[Текст]"/>
      <dgm:spPr/>
      <dgm:t>
        <a:bodyPr/>
        <a:lstStyle/>
        <a:p>
          <a:r>
            <a:rPr lang="ru-RU" dirty="0"/>
            <a:t>Гражданский кодекс РФ</a:t>
          </a:r>
        </a:p>
      </dgm:t>
    </dgm:pt>
    <dgm:pt modelId="{34FE5ED2-4EEC-43B4-9710-E997088BA4DA}" type="parTrans" cxnId="{AA2CC450-3170-4AA8-A750-A490AE8BB4B7}">
      <dgm:prSet/>
      <dgm:spPr/>
      <dgm:t>
        <a:bodyPr/>
        <a:lstStyle/>
        <a:p>
          <a:endParaRPr lang="ru-RU"/>
        </a:p>
      </dgm:t>
    </dgm:pt>
    <dgm:pt modelId="{A80C5A04-22FB-4406-8331-9AD416BB6B88}" type="sibTrans" cxnId="{AA2CC450-3170-4AA8-A750-A490AE8BB4B7}">
      <dgm:prSet/>
      <dgm:spPr/>
      <dgm:t>
        <a:bodyPr/>
        <a:lstStyle/>
        <a:p>
          <a:endParaRPr lang="ru-RU"/>
        </a:p>
      </dgm:t>
    </dgm:pt>
    <dgm:pt modelId="{9916E7E6-F407-4109-949B-5F010013AA2C}">
      <dgm:prSet phldrT="[Текст]"/>
      <dgm:spPr/>
      <dgm:t>
        <a:bodyPr/>
        <a:lstStyle/>
        <a:p>
          <a:r>
            <a:rPr lang="ru-RU" b="0" i="0" dirty="0"/>
            <a:t>Федеральный закон от 19 мая 1995 г. </a:t>
          </a:r>
          <a:r>
            <a:rPr lang="ru-RU" b="0" i="0" dirty="0" smtClean="0"/>
            <a:t>№</a:t>
          </a:r>
          <a:r>
            <a:rPr lang="ru-RU" b="0" i="0" dirty="0"/>
            <a:t> 82-ФЗ</a:t>
          </a:r>
          <a:r>
            <a:rPr lang="ru-RU" dirty="0"/>
            <a:t/>
          </a:r>
          <a:br>
            <a:rPr lang="ru-RU" dirty="0"/>
          </a:br>
          <a:r>
            <a:rPr lang="ru-RU" dirty="0" smtClean="0"/>
            <a:t>«</a:t>
          </a:r>
          <a:r>
            <a:rPr lang="ru-RU" b="0" i="0" dirty="0" smtClean="0"/>
            <a:t>Об </a:t>
          </a:r>
          <a:r>
            <a:rPr lang="ru-RU" b="0" i="0" dirty="0"/>
            <a:t>общественных </a:t>
          </a:r>
          <a:r>
            <a:rPr lang="ru-RU" b="0" i="0" dirty="0" smtClean="0"/>
            <a:t>объединениях»</a:t>
          </a:r>
          <a:endParaRPr lang="ru-RU" dirty="0"/>
        </a:p>
      </dgm:t>
    </dgm:pt>
    <dgm:pt modelId="{D126F14B-AACB-46C8-9707-FE1DF28B0CDD}" type="parTrans" cxnId="{604EB1C0-6623-4BF4-AEFB-B5897016031F}">
      <dgm:prSet/>
      <dgm:spPr/>
      <dgm:t>
        <a:bodyPr/>
        <a:lstStyle/>
        <a:p>
          <a:endParaRPr lang="ru-RU"/>
        </a:p>
      </dgm:t>
    </dgm:pt>
    <dgm:pt modelId="{2F82B2C3-C136-4F3B-802F-E98D53ABF418}" type="sibTrans" cxnId="{604EB1C0-6623-4BF4-AEFB-B5897016031F}">
      <dgm:prSet/>
      <dgm:spPr/>
      <dgm:t>
        <a:bodyPr/>
        <a:lstStyle/>
        <a:p>
          <a:endParaRPr lang="ru-RU"/>
        </a:p>
      </dgm:t>
    </dgm:pt>
    <dgm:pt modelId="{7DDC27A9-771C-4EBC-9721-EED9FE262191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/>
            <a:t>Федеральный закон от 12 января 1996 г. </a:t>
          </a:r>
          <a:r>
            <a:rPr lang="ru-RU" dirty="0" smtClean="0"/>
            <a:t>№ </a:t>
          </a:r>
          <a:r>
            <a:rPr lang="ru-RU" dirty="0"/>
            <a:t>7-ФЗ</a:t>
          </a:r>
        </a:p>
        <a:p>
          <a:r>
            <a:rPr lang="ru-RU" dirty="0" smtClean="0"/>
            <a:t>«О </a:t>
          </a:r>
          <a:r>
            <a:rPr lang="ru-RU" dirty="0"/>
            <a:t>некоммерческих </a:t>
          </a:r>
          <a:r>
            <a:rPr lang="ru-RU" dirty="0" smtClean="0"/>
            <a:t>организациях»</a:t>
          </a:r>
          <a:endParaRPr lang="ru-RU" dirty="0"/>
        </a:p>
      </dgm:t>
    </dgm:pt>
    <dgm:pt modelId="{CDD71D6F-62CA-473A-9B0F-57D59BA7ECDA}" type="parTrans" cxnId="{064D5FFC-6B22-4BEB-A0E0-2157765C01D0}">
      <dgm:prSet/>
      <dgm:spPr/>
      <dgm:t>
        <a:bodyPr/>
        <a:lstStyle/>
        <a:p>
          <a:endParaRPr lang="ru-RU"/>
        </a:p>
      </dgm:t>
    </dgm:pt>
    <dgm:pt modelId="{4D0BB971-4120-4EF5-9F5C-80A7D2EF5E4F}" type="sibTrans" cxnId="{064D5FFC-6B22-4BEB-A0E0-2157765C01D0}">
      <dgm:prSet/>
      <dgm:spPr/>
      <dgm:t>
        <a:bodyPr/>
        <a:lstStyle/>
        <a:p>
          <a:endParaRPr lang="ru-RU"/>
        </a:p>
      </dgm:t>
    </dgm:pt>
    <dgm:pt modelId="{D88E588E-51C7-420C-A72E-018A499C7B64}">
      <dgm:prSet phldrT="[Текст]"/>
      <dgm:spPr/>
      <dgm:t>
        <a:bodyPr/>
        <a:lstStyle/>
        <a:p>
          <a:r>
            <a:rPr lang="ru-RU" b="0" i="0" dirty="0"/>
            <a:t>Федеральный закон от 12 января 1996 г. </a:t>
          </a:r>
          <a:r>
            <a:rPr lang="ru-RU" b="0" i="0" dirty="0" smtClean="0"/>
            <a:t>№ </a:t>
          </a:r>
          <a:r>
            <a:rPr lang="ru-RU" b="0" i="0" dirty="0"/>
            <a:t>10-ФЗ</a:t>
          </a:r>
          <a:r>
            <a:rPr lang="ru-RU" dirty="0"/>
            <a:t/>
          </a:r>
          <a:br>
            <a:rPr lang="ru-RU" dirty="0"/>
          </a:br>
          <a:r>
            <a:rPr lang="ru-RU" dirty="0" smtClean="0"/>
            <a:t>«</a:t>
          </a:r>
          <a:r>
            <a:rPr lang="ru-RU" b="0" i="0" dirty="0" smtClean="0"/>
            <a:t>О</a:t>
          </a:r>
          <a:r>
            <a:rPr lang="ru-RU" b="0" i="0" dirty="0"/>
            <a:t> профессиональных союзах, их правах и гарантиях </a:t>
          </a:r>
          <a:r>
            <a:rPr lang="ru-RU" b="0" i="0" dirty="0" smtClean="0"/>
            <a:t>деятельности»</a:t>
          </a:r>
          <a:endParaRPr lang="ru-RU" dirty="0"/>
        </a:p>
      </dgm:t>
    </dgm:pt>
    <dgm:pt modelId="{294D5973-003D-4A2F-97E8-4A46D266A614}" type="parTrans" cxnId="{26833F00-5B7F-4A5A-86CB-5963F6825EC1}">
      <dgm:prSet/>
      <dgm:spPr/>
      <dgm:t>
        <a:bodyPr/>
        <a:lstStyle/>
        <a:p>
          <a:endParaRPr lang="ru-RU"/>
        </a:p>
      </dgm:t>
    </dgm:pt>
    <dgm:pt modelId="{60C1C248-368D-441D-B2A2-AB25FBE1A145}" type="sibTrans" cxnId="{26833F00-5B7F-4A5A-86CB-5963F6825EC1}">
      <dgm:prSet/>
      <dgm:spPr/>
      <dgm:t>
        <a:bodyPr/>
        <a:lstStyle/>
        <a:p>
          <a:endParaRPr lang="ru-RU"/>
        </a:p>
      </dgm:t>
    </dgm:pt>
    <dgm:pt modelId="{8F3D5024-BD3A-4738-98EA-D967767B9C84}">
      <dgm:prSet phldrT="[Текст]"/>
      <dgm:spPr/>
      <dgm:t>
        <a:bodyPr/>
        <a:lstStyle/>
        <a:p>
          <a:r>
            <a:rPr lang="ru-RU" dirty="0"/>
            <a:t>Устав Нефтегазстройпрофсоюза России</a:t>
          </a:r>
        </a:p>
      </dgm:t>
    </dgm:pt>
    <dgm:pt modelId="{C6A8EEE2-EE47-47A0-BAA8-350ABB6CD6FA}" type="parTrans" cxnId="{C2A07799-73AC-4F8A-8A3D-696EFC0D37A4}">
      <dgm:prSet/>
      <dgm:spPr/>
      <dgm:t>
        <a:bodyPr/>
        <a:lstStyle/>
        <a:p>
          <a:endParaRPr lang="ru-RU"/>
        </a:p>
      </dgm:t>
    </dgm:pt>
    <dgm:pt modelId="{C7C3267E-6C30-4A07-AC04-4BC55083ED0E}" type="sibTrans" cxnId="{C2A07799-73AC-4F8A-8A3D-696EFC0D37A4}">
      <dgm:prSet/>
      <dgm:spPr/>
      <dgm:t>
        <a:bodyPr/>
        <a:lstStyle/>
        <a:p>
          <a:endParaRPr lang="ru-RU"/>
        </a:p>
      </dgm:t>
    </dgm:pt>
    <dgm:pt modelId="{5BE02E3C-00B1-4563-8B2A-F4B287D168E4}">
      <dgm:prSet/>
      <dgm:spPr/>
      <dgm:t>
        <a:bodyPr/>
        <a:lstStyle/>
        <a:p>
          <a:r>
            <a:rPr lang="ru-RU" dirty="0"/>
            <a:t>Устав профсоюзной организации, сформированный на основании Примерного устава профсоюзной организации </a:t>
          </a:r>
          <a:r>
            <a:rPr lang="ru-RU" dirty="0" err="1"/>
            <a:t>Нефтегазстройпрофсоюза</a:t>
          </a:r>
          <a:r>
            <a:rPr lang="ru-RU" dirty="0"/>
            <a:t> России</a:t>
          </a:r>
        </a:p>
      </dgm:t>
    </dgm:pt>
    <dgm:pt modelId="{CB795E1E-0D77-48B1-A342-AAACF45A4DAA}" type="parTrans" cxnId="{AF3EA7FD-519F-4189-A526-074B0EE47D72}">
      <dgm:prSet/>
      <dgm:spPr/>
      <dgm:t>
        <a:bodyPr/>
        <a:lstStyle/>
        <a:p>
          <a:endParaRPr lang="ru-RU"/>
        </a:p>
      </dgm:t>
    </dgm:pt>
    <dgm:pt modelId="{AB214A13-D0AF-4F44-9136-7040B84B7172}" type="sibTrans" cxnId="{AF3EA7FD-519F-4189-A526-074B0EE47D72}">
      <dgm:prSet/>
      <dgm:spPr/>
      <dgm:t>
        <a:bodyPr/>
        <a:lstStyle/>
        <a:p>
          <a:endParaRPr lang="ru-RU"/>
        </a:p>
      </dgm:t>
    </dgm:pt>
    <dgm:pt modelId="{0EC4959C-D4C4-4B44-89C5-BDD37412778F}">
      <dgm:prSet/>
      <dgm:spPr/>
      <dgm:t>
        <a:bodyPr/>
        <a:lstStyle/>
        <a:p>
          <a:r>
            <a:rPr lang="ru-RU" dirty="0"/>
            <a:t>Нормативные документы Нефтегазстройпрофсоюза России и ЛНА профсоюзной организации</a:t>
          </a:r>
        </a:p>
      </dgm:t>
    </dgm:pt>
    <dgm:pt modelId="{D4F043CE-22D4-44AA-946D-4FFE3D1D0BE3}" type="parTrans" cxnId="{987C0270-10DD-4CDB-8273-A0DC6F0E2867}">
      <dgm:prSet/>
      <dgm:spPr/>
      <dgm:t>
        <a:bodyPr/>
        <a:lstStyle/>
        <a:p>
          <a:endParaRPr lang="ru-RU"/>
        </a:p>
      </dgm:t>
    </dgm:pt>
    <dgm:pt modelId="{C7EC7380-F6FD-4F6D-B6CF-9B9AEA319080}" type="sibTrans" cxnId="{987C0270-10DD-4CDB-8273-A0DC6F0E2867}">
      <dgm:prSet/>
      <dgm:spPr/>
      <dgm:t>
        <a:bodyPr/>
        <a:lstStyle/>
        <a:p>
          <a:endParaRPr lang="ru-RU"/>
        </a:p>
      </dgm:t>
    </dgm:pt>
    <dgm:pt modelId="{4884268D-AB2F-4D1E-A4B1-63B9A2AAA889}" type="pres">
      <dgm:prSet presAssocID="{0EC52667-CD25-4367-8A87-510654E6F9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8E55FC-69CD-4D28-B993-44E30F0870D2}" type="pres">
      <dgm:prSet presAssocID="{208123BF-F7DB-4213-801D-72A03631083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F11D2-EBE7-41ED-8558-0AB4B1FF80B6}" type="pres">
      <dgm:prSet presAssocID="{A80C5A04-22FB-4406-8331-9AD416BB6B88}" presName="sibTrans" presStyleCnt="0"/>
      <dgm:spPr/>
    </dgm:pt>
    <dgm:pt modelId="{376C45F7-5109-4DF4-88D9-C675117D60FD}" type="pres">
      <dgm:prSet presAssocID="{9916E7E6-F407-4109-949B-5F010013AA2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AE8CB-ED7C-4BA2-8D3D-005A63106D03}" type="pres">
      <dgm:prSet presAssocID="{2F82B2C3-C136-4F3B-802F-E98D53ABF418}" presName="sibTrans" presStyleCnt="0"/>
      <dgm:spPr/>
    </dgm:pt>
    <dgm:pt modelId="{CE403EFD-FB78-4863-A1C1-0D2C741FCF29}" type="pres">
      <dgm:prSet presAssocID="{7DDC27A9-771C-4EBC-9721-EED9FE2621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555E8-DD06-4E92-A85E-C4DA8A8AB24B}" type="pres">
      <dgm:prSet presAssocID="{4D0BB971-4120-4EF5-9F5C-80A7D2EF5E4F}" presName="sibTrans" presStyleCnt="0"/>
      <dgm:spPr/>
    </dgm:pt>
    <dgm:pt modelId="{390FFBBE-020C-4141-A519-B61842E1FE3E}" type="pres">
      <dgm:prSet presAssocID="{D88E588E-51C7-420C-A72E-018A499C7B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64416-F4E2-4394-ABF0-84992E1DF021}" type="pres">
      <dgm:prSet presAssocID="{60C1C248-368D-441D-B2A2-AB25FBE1A145}" presName="sibTrans" presStyleCnt="0"/>
      <dgm:spPr/>
    </dgm:pt>
    <dgm:pt modelId="{7B3E8370-3FFD-402D-A115-1A10EDE214C2}" type="pres">
      <dgm:prSet presAssocID="{8F3D5024-BD3A-4738-98EA-D967767B9C8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816BA-4AC9-40EE-BC47-0D330E38F3A1}" type="pres">
      <dgm:prSet presAssocID="{C7C3267E-6C30-4A07-AC04-4BC55083ED0E}" presName="sibTrans" presStyleCnt="0"/>
      <dgm:spPr/>
    </dgm:pt>
    <dgm:pt modelId="{961B2999-9BCC-4B74-BBDE-C81B2BC0D80F}" type="pres">
      <dgm:prSet presAssocID="{5BE02E3C-00B1-4563-8B2A-F4B287D168E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1DFF3-FF31-4215-9B33-8266033732FA}" type="pres">
      <dgm:prSet presAssocID="{AB214A13-D0AF-4F44-9136-7040B84B7172}" presName="sibTrans" presStyleCnt="0"/>
      <dgm:spPr/>
    </dgm:pt>
    <dgm:pt modelId="{761000DB-9BA5-4792-AE33-4B63F7BC5123}" type="pres">
      <dgm:prSet presAssocID="{0EC4959C-D4C4-4B44-89C5-BDD37412778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EA7FD-519F-4189-A526-074B0EE47D72}" srcId="{0EC52667-CD25-4367-8A87-510654E6F9DD}" destId="{5BE02E3C-00B1-4563-8B2A-F4B287D168E4}" srcOrd="5" destOrd="0" parTransId="{CB795E1E-0D77-48B1-A342-AAACF45A4DAA}" sibTransId="{AB214A13-D0AF-4F44-9136-7040B84B7172}"/>
    <dgm:cxn modelId="{8105801E-7ABC-4F38-A191-40CE6E27089B}" type="presOf" srcId="{7DDC27A9-771C-4EBC-9721-EED9FE262191}" destId="{CE403EFD-FB78-4863-A1C1-0D2C741FCF29}" srcOrd="0" destOrd="0" presId="urn:microsoft.com/office/officeart/2005/8/layout/default"/>
    <dgm:cxn modelId="{AA2CC450-3170-4AA8-A750-A490AE8BB4B7}" srcId="{0EC52667-CD25-4367-8A87-510654E6F9DD}" destId="{208123BF-F7DB-4213-801D-72A03631083F}" srcOrd="0" destOrd="0" parTransId="{34FE5ED2-4EEC-43B4-9710-E997088BA4DA}" sibTransId="{A80C5A04-22FB-4406-8331-9AD416BB6B88}"/>
    <dgm:cxn modelId="{BFD2EA75-A936-4CB7-BC03-9ADEC868EE21}" type="presOf" srcId="{0EC4959C-D4C4-4B44-89C5-BDD37412778F}" destId="{761000DB-9BA5-4792-AE33-4B63F7BC5123}" srcOrd="0" destOrd="0" presId="urn:microsoft.com/office/officeart/2005/8/layout/default"/>
    <dgm:cxn modelId="{604EB1C0-6623-4BF4-AEFB-B5897016031F}" srcId="{0EC52667-CD25-4367-8A87-510654E6F9DD}" destId="{9916E7E6-F407-4109-949B-5F010013AA2C}" srcOrd="1" destOrd="0" parTransId="{D126F14B-AACB-46C8-9707-FE1DF28B0CDD}" sibTransId="{2F82B2C3-C136-4F3B-802F-E98D53ABF418}"/>
    <dgm:cxn modelId="{854C8B73-CB55-47FC-A058-5B579547A593}" type="presOf" srcId="{9916E7E6-F407-4109-949B-5F010013AA2C}" destId="{376C45F7-5109-4DF4-88D9-C675117D60FD}" srcOrd="0" destOrd="0" presId="urn:microsoft.com/office/officeart/2005/8/layout/default"/>
    <dgm:cxn modelId="{5582A353-6045-434F-9E17-F29451A45D2F}" type="presOf" srcId="{D88E588E-51C7-420C-A72E-018A499C7B64}" destId="{390FFBBE-020C-4141-A519-B61842E1FE3E}" srcOrd="0" destOrd="0" presId="urn:microsoft.com/office/officeart/2005/8/layout/default"/>
    <dgm:cxn modelId="{987C0270-10DD-4CDB-8273-A0DC6F0E2867}" srcId="{0EC52667-CD25-4367-8A87-510654E6F9DD}" destId="{0EC4959C-D4C4-4B44-89C5-BDD37412778F}" srcOrd="6" destOrd="0" parTransId="{D4F043CE-22D4-44AA-946D-4FFE3D1D0BE3}" sibTransId="{C7EC7380-F6FD-4F6D-B6CF-9B9AEA319080}"/>
    <dgm:cxn modelId="{98D87013-490B-464B-AAAD-C75DCA3E404F}" type="presOf" srcId="{0EC52667-CD25-4367-8A87-510654E6F9DD}" destId="{4884268D-AB2F-4D1E-A4B1-63B9A2AAA889}" srcOrd="0" destOrd="0" presId="urn:microsoft.com/office/officeart/2005/8/layout/default"/>
    <dgm:cxn modelId="{064D5FFC-6B22-4BEB-A0E0-2157765C01D0}" srcId="{0EC52667-CD25-4367-8A87-510654E6F9DD}" destId="{7DDC27A9-771C-4EBC-9721-EED9FE262191}" srcOrd="2" destOrd="0" parTransId="{CDD71D6F-62CA-473A-9B0F-57D59BA7ECDA}" sibTransId="{4D0BB971-4120-4EF5-9F5C-80A7D2EF5E4F}"/>
    <dgm:cxn modelId="{C2A07799-73AC-4F8A-8A3D-696EFC0D37A4}" srcId="{0EC52667-CD25-4367-8A87-510654E6F9DD}" destId="{8F3D5024-BD3A-4738-98EA-D967767B9C84}" srcOrd="4" destOrd="0" parTransId="{C6A8EEE2-EE47-47A0-BAA8-350ABB6CD6FA}" sibTransId="{C7C3267E-6C30-4A07-AC04-4BC55083ED0E}"/>
    <dgm:cxn modelId="{26833F00-5B7F-4A5A-86CB-5963F6825EC1}" srcId="{0EC52667-CD25-4367-8A87-510654E6F9DD}" destId="{D88E588E-51C7-420C-A72E-018A499C7B64}" srcOrd="3" destOrd="0" parTransId="{294D5973-003D-4A2F-97E8-4A46D266A614}" sibTransId="{60C1C248-368D-441D-B2A2-AB25FBE1A145}"/>
    <dgm:cxn modelId="{88A59097-EB53-425F-9CB0-80F00D597028}" type="presOf" srcId="{8F3D5024-BD3A-4738-98EA-D967767B9C84}" destId="{7B3E8370-3FFD-402D-A115-1A10EDE214C2}" srcOrd="0" destOrd="0" presId="urn:microsoft.com/office/officeart/2005/8/layout/default"/>
    <dgm:cxn modelId="{F2FB8A16-AC36-4151-84EC-BA97E6D98B26}" type="presOf" srcId="{208123BF-F7DB-4213-801D-72A03631083F}" destId="{E38E55FC-69CD-4D28-B993-44E30F0870D2}" srcOrd="0" destOrd="0" presId="urn:microsoft.com/office/officeart/2005/8/layout/default"/>
    <dgm:cxn modelId="{5D6B3D9F-8C13-4565-9245-6EC45F7AA1B7}" type="presOf" srcId="{5BE02E3C-00B1-4563-8B2A-F4B287D168E4}" destId="{961B2999-9BCC-4B74-BBDE-C81B2BC0D80F}" srcOrd="0" destOrd="0" presId="urn:microsoft.com/office/officeart/2005/8/layout/default"/>
    <dgm:cxn modelId="{007C7391-6FEB-47FF-8B9F-54BCCFE26498}" type="presParOf" srcId="{4884268D-AB2F-4D1E-A4B1-63B9A2AAA889}" destId="{E38E55FC-69CD-4D28-B993-44E30F0870D2}" srcOrd="0" destOrd="0" presId="urn:microsoft.com/office/officeart/2005/8/layout/default"/>
    <dgm:cxn modelId="{B74E77C5-97BC-41D1-8D69-652E67AD4304}" type="presParOf" srcId="{4884268D-AB2F-4D1E-A4B1-63B9A2AAA889}" destId="{3A8F11D2-EBE7-41ED-8558-0AB4B1FF80B6}" srcOrd="1" destOrd="0" presId="urn:microsoft.com/office/officeart/2005/8/layout/default"/>
    <dgm:cxn modelId="{E620BBCD-D1B7-4BDA-A7AF-0340A2E69E26}" type="presParOf" srcId="{4884268D-AB2F-4D1E-A4B1-63B9A2AAA889}" destId="{376C45F7-5109-4DF4-88D9-C675117D60FD}" srcOrd="2" destOrd="0" presId="urn:microsoft.com/office/officeart/2005/8/layout/default"/>
    <dgm:cxn modelId="{34F6FA19-F96D-4B00-92BC-94D8487DC102}" type="presParOf" srcId="{4884268D-AB2F-4D1E-A4B1-63B9A2AAA889}" destId="{A0EAE8CB-ED7C-4BA2-8D3D-005A63106D03}" srcOrd="3" destOrd="0" presId="urn:microsoft.com/office/officeart/2005/8/layout/default"/>
    <dgm:cxn modelId="{8B84B85C-FDBF-4290-9CFD-3D214ECD34C5}" type="presParOf" srcId="{4884268D-AB2F-4D1E-A4B1-63B9A2AAA889}" destId="{CE403EFD-FB78-4863-A1C1-0D2C741FCF29}" srcOrd="4" destOrd="0" presId="urn:microsoft.com/office/officeart/2005/8/layout/default"/>
    <dgm:cxn modelId="{13705A3F-BAEA-4CFE-AB93-15F52C30D70A}" type="presParOf" srcId="{4884268D-AB2F-4D1E-A4B1-63B9A2AAA889}" destId="{0FC555E8-DD06-4E92-A85E-C4DA8A8AB24B}" srcOrd="5" destOrd="0" presId="urn:microsoft.com/office/officeart/2005/8/layout/default"/>
    <dgm:cxn modelId="{51A9F97C-6CE2-4873-9F78-B07C2D4A5313}" type="presParOf" srcId="{4884268D-AB2F-4D1E-A4B1-63B9A2AAA889}" destId="{390FFBBE-020C-4141-A519-B61842E1FE3E}" srcOrd="6" destOrd="0" presId="urn:microsoft.com/office/officeart/2005/8/layout/default"/>
    <dgm:cxn modelId="{8B3E8B72-C0D1-49E4-AFF2-6B685B05E7AE}" type="presParOf" srcId="{4884268D-AB2F-4D1E-A4B1-63B9A2AAA889}" destId="{66B64416-F4E2-4394-ABF0-84992E1DF021}" srcOrd="7" destOrd="0" presId="urn:microsoft.com/office/officeart/2005/8/layout/default"/>
    <dgm:cxn modelId="{988302C2-FBC1-47C2-B8DD-03E1A0B5C707}" type="presParOf" srcId="{4884268D-AB2F-4D1E-A4B1-63B9A2AAA889}" destId="{7B3E8370-3FFD-402D-A115-1A10EDE214C2}" srcOrd="8" destOrd="0" presId="urn:microsoft.com/office/officeart/2005/8/layout/default"/>
    <dgm:cxn modelId="{6A144E5F-2ACE-4EEB-BB15-BC493FD7F6A6}" type="presParOf" srcId="{4884268D-AB2F-4D1E-A4B1-63B9A2AAA889}" destId="{E5E816BA-4AC9-40EE-BC47-0D330E38F3A1}" srcOrd="9" destOrd="0" presId="urn:microsoft.com/office/officeart/2005/8/layout/default"/>
    <dgm:cxn modelId="{1709B8A9-32D4-4445-9087-E259F0183167}" type="presParOf" srcId="{4884268D-AB2F-4D1E-A4B1-63B9A2AAA889}" destId="{961B2999-9BCC-4B74-BBDE-C81B2BC0D80F}" srcOrd="10" destOrd="0" presId="urn:microsoft.com/office/officeart/2005/8/layout/default"/>
    <dgm:cxn modelId="{DC77AEBD-09E2-4714-8E43-BDDC20264873}" type="presParOf" srcId="{4884268D-AB2F-4D1E-A4B1-63B9A2AAA889}" destId="{78F1DFF3-FF31-4215-9B33-8266033732FA}" srcOrd="11" destOrd="0" presId="urn:microsoft.com/office/officeart/2005/8/layout/default"/>
    <dgm:cxn modelId="{7B271494-F1A1-4583-8BC0-5C1615C6F24F}" type="presParOf" srcId="{4884268D-AB2F-4D1E-A4B1-63B9A2AAA889}" destId="{761000DB-9BA5-4792-AE33-4B63F7BC512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2C159-4D64-4042-B352-565236862F41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5E590-092C-4163-B84E-168AC7B6AF1A}">
      <dgm:prSet phldrT="[Текст]"/>
      <dgm:spPr/>
      <dgm:t>
        <a:bodyPr/>
        <a:lstStyle/>
        <a:p>
          <a:r>
            <a:rPr lang="ru-RU" dirty="0"/>
            <a:t>ПРОЕКТ СМЕТЫ ДОХОДОВ И РАСХОДОВ</a:t>
          </a:r>
        </a:p>
      </dgm:t>
    </dgm:pt>
    <dgm:pt modelId="{E4EBAF8B-D87A-45C0-BE3C-0BA7A38F6EF3}" type="parTrans" cxnId="{3C0630F8-9925-4926-8BEB-20327E59CE63}">
      <dgm:prSet/>
      <dgm:spPr/>
      <dgm:t>
        <a:bodyPr/>
        <a:lstStyle/>
        <a:p>
          <a:endParaRPr lang="ru-RU"/>
        </a:p>
      </dgm:t>
    </dgm:pt>
    <dgm:pt modelId="{B4D2ECAC-BF4D-41EF-90E6-BB5C1DA00B11}" type="sibTrans" cxnId="{3C0630F8-9925-4926-8BEB-20327E59CE63}">
      <dgm:prSet/>
      <dgm:spPr/>
      <dgm:t>
        <a:bodyPr/>
        <a:lstStyle/>
        <a:p>
          <a:endParaRPr lang="ru-RU"/>
        </a:p>
      </dgm:t>
    </dgm:pt>
    <dgm:pt modelId="{2D317C53-7F07-45C7-AA07-AF97B8E0D4C7}">
      <dgm:prSet phldrT="[Текст]"/>
      <dgm:spPr/>
      <dgm:t>
        <a:bodyPr/>
        <a:lstStyle/>
        <a:p>
          <a:r>
            <a:rPr lang="ru-RU" dirty="0"/>
            <a:t>КОРРЕКТИРОВКУ СМЕТЫ</a:t>
          </a:r>
        </a:p>
      </dgm:t>
    </dgm:pt>
    <dgm:pt modelId="{7089A9B9-FBF0-465A-B28D-2F27630D4071}" type="parTrans" cxnId="{BF1E82F3-D82B-4E5C-80CA-51250F9627C4}">
      <dgm:prSet/>
      <dgm:spPr/>
      <dgm:t>
        <a:bodyPr/>
        <a:lstStyle/>
        <a:p>
          <a:endParaRPr lang="ru-RU"/>
        </a:p>
      </dgm:t>
    </dgm:pt>
    <dgm:pt modelId="{37DA12C2-DB38-4F6C-9417-5D239FFC0394}" type="sibTrans" cxnId="{BF1E82F3-D82B-4E5C-80CA-51250F9627C4}">
      <dgm:prSet/>
      <dgm:spPr/>
      <dgm:t>
        <a:bodyPr/>
        <a:lstStyle/>
        <a:p>
          <a:endParaRPr lang="ru-RU"/>
        </a:p>
      </dgm:t>
    </dgm:pt>
    <dgm:pt modelId="{8A1B0A08-CB5D-4166-98FB-C156C879ED74}">
      <dgm:prSet phldrT="[Текст]"/>
      <dgm:spPr/>
      <dgm:t>
        <a:bodyPr/>
        <a:lstStyle/>
        <a:p>
          <a:r>
            <a:rPr lang="ru-RU" dirty="0"/>
            <a:t>ГОДОВОЙ ОТЧЕТ</a:t>
          </a:r>
        </a:p>
      </dgm:t>
    </dgm:pt>
    <dgm:pt modelId="{D7B19CDA-F135-4F54-A335-A68E1743B959}" type="parTrans" cxnId="{0A09E65D-B6D2-474A-9498-81D2BA4EDD10}">
      <dgm:prSet/>
      <dgm:spPr/>
      <dgm:t>
        <a:bodyPr/>
        <a:lstStyle/>
        <a:p>
          <a:endParaRPr lang="ru-RU"/>
        </a:p>
      </dgm:t>
    </dgm:pt>
    <dgm:pt modelId="{0E2A30E8-86F7-4B01-B4C2-95A415C624F6}" type="sibTrans" cxnId="{0A09E65D-B6D2-474A-9498-81D2BA4EDD10}">
      <dgm:prSet/>
      <dgm:spPr/>
      <dgm:t>
        <a:bodyPr/>
        <a:lstStyle/>
        <a:p>
          <a:endParaRPr lang="ru-RU"/>
        </a:p>
      </dgm:t>
    </dgm:pt>
    <dgm:pt modelId="{924E1E3B-FC65-4F8F-AC90-D4B97BD14853}">
      <dgm:prSet phldrT="[Текст]"/>
      <dgm:spPr/>
      <dgm:t>
        <a:bodyPr/>
        <a:lstStyle/>
        <a:p>
          <a:r>
            <a:rPr lang="ru-RU" dirty="0"/>
            <a:t>БУХГАЛТЕРСКАЯ (</a:t>
          </a:r>
          <a:r>
            <a:rPr lang="ru-RU" dirty="0" smtClean="0"/>
            <a:t>ФИНАНСОВАЯ</a:t>
          </a:r>
          <a:r>
            <a:rPr lang="ru-RU" dirty="0"/>
            <a:t>) ОТЧЕТНОСТЬ</a:t>
          </a:r>
        </a:p>
      </dgm:t>
    </dgm:pt>
    <dgm:pt modelId="{34D75D57-299D-4163-AC60-DBB9437B845A}" type="parTrans" cxnId="{E7D6DD48-1ED4-48B5-B124-7F184D5AA378}">
      <dgm:prSet/>
      <dgm:spPr/>
      <dgm:t>
        <a:bodyPr/>
        <a:lstStyle/>
        <a:p>
          <a:endParaRPr lang="ru-RU"/>
        </a:p>
      </dgm:t>
    </dgm:pt>
    <dgm:pt modelId="{9BAEF259-BB00-4FA1-96B7-A6148CAB37D9}" type="sibTrans" cxnId="{E7D6DD48-1ED4-48B5-B124-7F184D5AA378}">
      <dgm:prSet/>
      <dgm:spPr/>
      <dgm:t>
        <a:bodyPr/>
        <a:lstStyle/>
        <a:p>
          <a:endParaRPr lang="ru-RU"/>
        </a:p>
      </dgm:t>
    </dgm:pt>
    <dgm:pt modelId="{7DCA1D4F-D588-4D77-B903-97E72E121E74}" type="pres">
      <dgm:prSet presAssocID="{2062C159-4D64-4042-B352-565236862F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70F85-910A-43DB-AC55-C1AE48E955DA}" type="pres">
      <dgm:prSet presAssocID="{2062C159-4D64-4042-B352-565236862F41}" presName="axisShape" presStyleLbl="bgShp" presStyleIdx="0" presStyleCnt="1"/>
      <dgm:spPr/>
    </dgm:pt>
    <dgm:pt modelId="{0511E716-882F-4E7C-A351-3CF9A18C1048}" type="pres">
      <dgm:prSet presAssocID="{2062C159-4D64-4042-B352-565236862F4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E9198-F869-4E40-92DA-25DEE2EDB1CD}" type="pres">
      <dgm:prSet presAssocID="{2062C159-4D64-4042-B352-565236862F4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63D65-0214-4CE4-964E-499D7B8A7B12}" type="pres">
      <dgm:prSet presAssocID="{2062C159-4D64-4042-B352-565236862F4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5E666-ACC5-4237-B147-60EE8EDEEEEB}" type="pres">
      <dgm:prSet presAssocID="{2062C159-4D64-4042-B352-565236862F4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3C5C4-3D92-4C2D-B210-265C228EBF52}" type="presOf" srcId="{2D317C53-7F07-45C7-AA07-AF97B8E0D4C7}" destId="{2BCE9198-F869-4E40-92DA-25DEE2EDB1CD}" srcOrd="0" destOrd="0" presId="urn:microsoft.com/office/officeart/2005/8/layout/matrix2"/>
    <dgm:cxn modelId="{1F89ED0E-C4AA-40F4-9AC1-0D228EB96350}" type="presOf" srcId="{2062C159-4D64-4042-B352-565236862F41}" destId="{7DCA1D4F-D588-4D77-B903-97E72E121E74}" srcOrd="0" destOrd="0" presId="urn:microsoft.com/office/officeart/2005/8/layout/matrix2"/>
    <dgm:cxn modelId="{E7D6DD48-1ED4-48B5-B124-7F184D5AA378}" srcId="{2062C159-4D64-4042-B352-565236862F41}" destId="{924E1E3B-FC65-4F8F-AC90-D4B97BD14853}" srcOrd="3" destOrd="0" parTransId="{34D75D57-299D-4163-AC60-DBB9437B845A}" sibTransId="{9BAEF259-BB00-4FA1-96B7-A6148CAB37D9}"/>
    <dgm:cxn modelId="{0A09E65D-B6D2-474A-9498-81D2BA4EDD10}" srcId="{2062C159-4D64-4042-B352-565236862F41}" destId="{8A1B0A08-CB5D-4166-98FB-C156C879ED74}" srcOrd="2" destOrd="0" parTransId="{D7B19CDA-F135-4F54-A335-A68E1743B959}" sibTransId="{0E2A30E8-86F7-4B01-B4C2-95A415C624F6}"/>
    <dgm:cxn modelId="{9CCDCAAE-B32E-49D0-B412-70754D61A302}" type="presOf" srcId="{CDE5E590-092C-4163-B84E-168AC7B6AF1A}" destId="{0511E716-882F-4E7C-A351-3CF9A18C1048}" srcOrd="0" destOrd="0" presId="urn:microsoft.com/office/officeart/2005/8/layout/matrix2"/>
    <dgm:cxn modelId="{BF1E82F3-D82B-4E5C-80CA-51250F9627C4}" srcId="{2062C159-4D64-4042-B352-565236862F41}" destId="{2D317C53-7F07-45C7-AA07-AF97B8E0D4C7}" srcOrd="1" destOrd="0" parTransId="{7089A9B9-FBF0-465A-B28D-2F27630D4071}" sibTransId="{37DA12C2-DB38-4F6C-9417-5D239FFC0394}"/>
    <dgm:cxn modelId="{2776F1DA-0DAA-4FFD-9FE3-9E3279CF63ED}" type="presOf" srcId="{8A1B0A08-CB5D-4166-98FB-C156C879ED74}" destId="{2D063D65-0214-4CE4-964E-499D7B8A7B12}" srcOrd="0" destOrd="0" presId="urn:microsoft.com/office/officeart/2005/8/layout/matrix2"/>
    <dgm:cxn modelId="{3C0630F8-9925-4926-8BEB-20327E59CE63}" srcId="{2062C159-4D64-4042-B352-565236862F41}" destId="{CDE5E590-092C-4163-B84E-168AC7B6AF1A}" srcOrd="0" destOrd="0" parTransId="{E4EBAF8B-D87A-45C0-BE3C-0BA7A38F6EF3}" sibTransId="{B4D2ECAC-BF4D-41EF-90E6-BB5C1DA00B11}"/>
    <dgm:cxn modelId="{DA46D7D5-D61B-4CD6-9B28-1615EE9B135B}" type="presOf" srcId="{924E1E3B-FC65-4F8F-AC90-D4B97BD14853}" destId="{7385E666-ACC5-4237-B147-60EE8EDEEEEB}" srcOrd="0" destOrd="0" presId="urn:microsoft.com/office/officeart/2005/8/layout/matrix2"/>
    <dgm:cxn modelId="{BE69C264-6B79-47CA-A22B-C565E07A450F}" type="presParOf" srcId="{7DCA1D4F-D588-4D77-B903-97E72E121E74}" destId="{60A70F85-910A-43DB-AC55-C1AE48E955DA}" srcOrd="0" destOrd="0" presId="urn:microsoft.com/office/officeart/2005/8/layout/matrix2"/>
    <dgm:cxn modelId="{8EB833D8-4D53-4973-8669-642DE84A1DA6}" type="presParOf" srcId="{7DCA1D4F-D588-4D77-B903-97E72E121E74}" destId="{0511E716-882F-4E7C-A351-3CF9A18C1048}" srcOrd="1" destOrd="0" presId="urn:microsoft.com/office/officeart/2005/8/layout/matrix2"/>
    <dgm:cxn modelId="{BA9875DF-C79F-447F-B4C6-002A386D9735}" type="presParOf" srcId="{7DCA1D4F-D588-4D77-B903-97E72E121E74}" destId="{2BCE9198-F869-4E40-92DA-25DEE2EDB1CD}" srcOrd="2" destOrd="0" presId="urn:microsoft.com/office/officeart/2005/8/layout/matrix2"/>
    <dgm:cxn modelId="{AE951E41-3950-4831-9756-670B3B6CECDF}" type="presParOf" srcId="{7DCA1D4F-D588-4D77-B903-97E72E121E74}" destId="{2D063D65-0214-4CE4-964E-499D7B8A7B12}" srcOrd="3" destOrd="0" presId="urn:microsoft.com/office/officeart/2005/8/layout/matrix2"/>
    <dgm:cxn modelId="{4BBB0EC7-F3E2-4A3D-AF97-EACDD63F9946}" type="presParOf" srcId="{7DCA1D4F-D588-4D77-B903-97E72E121E74}" destId="{7385E666-ACC5-4237-B147-60EE8EDEEEE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2BDF7-1955-4A00-94D8-D4744D38CFE0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E82F2-4CFF-4291-A441-0C7DBB71B97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Смета профсоюзных средств (членские взносы, пожертвования, деятельность, приносящая доход)</a:t>
          </a:r>
        </a:p>
      </dgm:t>
    </dgm:pt>
    <dgm:pt modelId="{939CACCE-1681-4C3B-978E-B63E2B9D541B}" type="parTrans" cxnId="{FAFFF9BD-75EB-489E-BA1E-AEAC99B042B5}">
      <dgm:prSet/>
      <dgm:spPr/>
      <dgm:t>
        <a:bodyPr/>
        <a:lstStyle/>
        <a:p>
          <a:endParaRPr lang="ru-RU"/>
        </a:p>
      </dgm:t>
    </dgm:pt>
    <dgm:pt modelId="{B74E8D1E-B51C-4248-8568-59EA2D307E19}" type="sibTrans" cxnId="{FAFFF9BD-75EB-489E-BA1E-AEAC99B042B5}">
      <dgm:prSet/>
      <dgm:spPr/>
      <dgm:t>
        <a:bodyPr/>
        <a:lstStyle/>
        <a:p>
          <a:endParaRPr lang="ru-RU"/>
        </a:p>
      </dgm:t>
    </dgm:pt>
    <dgm:pt modelId="{D44CA869-1A28-4538-931A-CCB3A747BEF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Смета мероприятий по КД (поступления и расходы) </a:t>
          </a:r>
        </a:p>
      </dgm:t>
    </dgm:pt>
    <dgm:pt modelId="{4ACE335A-3B28-43A2-8500-DDDB66345CA4}" type="parTrans" cxnId="{9AB21C2D-2C60-4D28-A1EB-6816FBD4155B}">
      <dgm:prSet/>
      <dgm:spPr/>
      <dgm:t>
        <a:bodyPr/>
        <a:lstStyle/>
        <a:p>
          <a:endParaRPr lang="ru-RU"/>
        </a:p>
      </dgm:t>
    </dgm:pt>
    <dgm:pt modelId="{0D6BC3A1-4E02-4EE6-9E2E-89CB8EFEC367}" type="sibTrans" cxnId="{9AB21C2D-2C60-4D28-A1EB-6816FBD4155B}">
      <dgm:prSet/>
      <dgm:spPr/>
      <dgm:t>
        <a:bodyPr/>
        <a:lstStyle/>
        <a:p>
          <a:endParaRPr lang="ru-RU"/>
        </a:p>
      </dgm:t>
    </dgm:pt>
    <dgm:pt modelId="{0773F37F-D702-46FC-84F1-C96CBA163F1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Консолидированная смета</a:t>
          </a:r>
        </a:p>
      </dgm:t>
    </dgm:pt>
    <dgm:pt modelId="{0BFD9281-A757-4424-B734-16510DB9952F}" type="parTrans" cxnId="{670D8A60-DC48-4DC0-8566-463E7020F839}">
      <dgm:prSet/>
      <dgm:spPr/>
      <dgm:t>
        <a:bodyPr/>
        <a:lstStyle/>
        <a:p>
          <a:endParaRPr lang="ru-RU"/>
        </a:p>
      </dgm:t>
    </dgm:pt>
    <dgm:pt modelId="{DBDD01CA-4A7D-4E7C-B99B-9E656AFEB6BC}" type="sibTrans" cxnId="{670D8A60-DC48-4DC0-8566-463E7020F839}">
      <dgm:prSet/>
      <dgm:spPr/>
      <dgm:t>
        <a:bodyPr/>
        <a:lstStyle/>
        <a:p>
          <a:endParaRPr lang="ru-RU"/>
        </a:p>
      </dgm:t>
    </dgm:pt>
    <dgm:pt modelId="{76CB7039-77FD-44E0-85C8-76A375DC9D20}" type="pres">
      <dgm:prSet presAssocID="{3652BDF7-1955-4A00-94D8-D4744D38CF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534DC-8D4C-433B-9BAC-042AD5C7AFFB}" type="pres">
      <dgm:prSet presAssocID="{6C8E82F2-4CFF-4291-A441-0C7DBB71B97C}" presName="node" presStyleLbl="node1" presStyleIdx="0" presStyleCnt="3" custLinFactNeighborX="-3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FA08A-D571-4B31-8865-675BA3271917}" type="pres">
      <dgm:prSet presAssocID="{B74E8D1E-B51C-4248-8568-59EA2D307E19}" presName="sibTrans" presStyleCnt="0"/>
      <dgm:spPr/>
    </dgm:pt>
    <dgm:pt modelId="{DA683C97-6823-4198-BDCE-4973A6A4F135}" type="pres">
      <dgm:prSet presAssocID="{D44CA869-1A28-4538-931A-CCB3A747BEFB}" presName="node" presStyleLbl="node1" presStyleIdx="1" presStyleCnt="3" custLinFactNeighborX="50380" custLinFactNeighborY="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8292A-E5FF-4A02-8563-5AA313D26AE7}" type="pres">
      <dgm:prSet presAssocID="{0D6BC3A1-4E02-4EE6-9E2E-89CB8EFEC367}" presName="sibTrans" presStyleCnt="0"/>
      <dgm:spPr/>
    </dgm:pt>
    <dgm:pt modelId="{78819620-7664-4719-BA53-97E214ABA142}" type="pres">
      <dgm:prSet presAssocID="{0773F37F-D702-46FC-84F1-C96CBA163F15}" presName="node" presStyleLbl="node1" presStyleIdx="2" presStyleCnt="3" custLinFactNeighborX="4148" custLinFactNeighborY="-1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21C2D-2C60-4D28-A1EB-6816FBD4155B}" srcId="{3652BDF7-1955-4A00-94D8-D4744D38CFE0}" destId="{D44CA869-1A28-4538-931A-CCB3A747BEFB}" srcOrd="1" destOrd="0" parTransId="{4ACE335A-3B28-43A2-8500-DDDB66345CA4}" sibTransId="{0D6BC3A1-4E02-4EE6-9E2E-89CB8EFEC367}"/>
    <dgm:cxn modelId="{1BB377EC-4C8D-4EB6-80B0-60E87A5FB724}" type="presOf" srcId="{6C8E82F2-4CFF-4291-A441-0C7DBB71B97C}" destId="{356534DC-8D4C-433B-9BAC-042AD5C7AFFB}" srcOrd="0" destOrd="0" presId="urn:microsoft.com/office/officeart/2005/8/layout/default"/>
    <dgm:cxn modelId="{FF46443C-CEC9-43B9-A0AD-83E98960B4CE}" type="presOf" srcId="{D44CA869-1A28-4538-931A-CCB3A747BEFB}" destId="{DA683C97-6823-4198-BDCE-4973A6A4F135}" srcOrd="0" destOrd="0" presId="urn:microsoft.com/office/officeart/2005/8/layout/default"/>
    <dgm:cxn modelId="{8C573DA1-3613-4DCF-9E10-6F4D3E77A97A}" type="presOf" srcId="{3652BDF7-1955-4A00-94D8-D4744D38CFE0}" destId="{76CB7039-77FD-44E0-85C8-76A375DC9D20}" srcOrd="0" destOrd="0" presId="urn:microsoft.com/office/officeart/2005/8/layout/default"/>
    <dgm:cxn modelId="{670D8A60-DC48-4DC0-8566-463E7020F839}" srcId="{3652BDF7-1955-4A00-94D8-D4744D38CFE0}" destId="{0773F37F-D702-46FC-84F1-C96CBA163F15}" srcOrd="2" destOrd="0" parTransId="{0BFD9281-A757-4424-B734-16510DB9952F}" sibTransId="{DBDD01CA-4A7D-4E7C-B99B-9E656AFEB6BC}"/>
    <dgm:cxn modelId="{FAFFF9BD-75EB-489E-BA1E-AEAC99B042B5}" srcId="{3652BDF7-1955-4A00-94D8-D4744D38CFE0}" destId="{6C8E82F2-4CFF-4291-A441-0C7DBB71B97C}" srcOrd="0" destOrd="0" parTransId="{939CACCE-1681-4C3B-978E-B63E2B9D541B}" sibTransId="{B74E8D1E-B51C-4248-8568-59EA2D307E19}"/>
    <dgm:cxn modelId="{0D4A9123-BE30-4E2A-81A9-5199E067C46C}" type="presOf" srcId="{0773F37F-D702-46FC-84F1-C96CBA163F15}" destId="{78819620-7664-4719-BA53-97E214ABA142}" srcOrd="0" destOrd="0" presId="urn:microsoft.com/office/officeart/2005/8/layout/default"/>
    <dgm:cxn modelId="{993799A2-4B39-4F16-A01F-DFE473828D1B}" type="presParOf" srcId="{76CB7039-77FD-44E0-85C8-76A375DC9D20}" destId="{356534DC-8D4C-433B-9BAC-042AD5C7AFFB}" srcOrd="0" destOrd="0" presId="urn:microsoft.com/office/officeart/2005/8/layout/default"/>
    <dgm:cxn modelId="{B529BD3D-3987-4E02-987C-41502F9785ED}" type="presParOf" srcId="{76CB7039-77FD-44E0-85C8-76A375DC9D20}" destId="{A0DFA08A-D571-4B31-8865-675BA3271917}" srcOrd="1" destOrd="0" presId="urn:microsoft.com/office/officeart/2005/8/layout/default"/>
    <dgm:cxn modelId="{1417BB68-5F88-4885-99FA-24E0891BF87D}" type="presParOf" srcId="{76CB7039-77FD-44E0-85C8-76A375DC9D20}" destId="{DA683C97-6823-4198-BDCE-4973A6A4F135}" srcOrd="2" destOrd="0" presId="urn:microsoft.com/office/officeart/2005/8/layout/default"/>
    <dgm:cxn modelId="{3C2EA485-2D19-4265-8C1B-C53EA9B3FC27}" type="presParOf" srcId="{76CB7039-77FD-44E0-85C8-76A375DC9D20}" destId="{3B68292A-E5FF-4A02-8563-5AA313D26AE7}" srcOrd="3" destOrd="0" presId="urn:microsoft.com/office/officeart/2005/8/layout/default"/>
    <dgm:cxn modelId="{EFE011FD-CAE6-4359-9C69-AAEC29E6108A}" type="presParOf" srcId="{76CB7039-77FD-44E0-85C8-76A375DC9D20}" destId="{78819620-7664-4719-BA53-97E214ABA14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8A6F3-563C-4565-8A8C-BC78E09044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35389-9197-4BE6-86B5-823D023A9590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>
              <a:solidFill>
                <a:schemeClr val="tx1"/>
              </a:solidFill>
            </a:rPr>
            <a:t>ВАЖНО! </a:t>
          </a:r>
        </a:p>
        <a:p>
          <a:pPr algn="just"/>
          <a:r>
            <a:rPr lang="ru-RU" dirty="0">
              <a:solidFill>
                <a:schemeClr val="tx1"/>
              </a:solidFill>
            </a:rPr>
            <a:t>Если при организации мероприятия используются как членские взносы, так и поступления по коллективным договорам, нужно обеспечить раздельный учет расходов по источникам финансирования</a:t>
          </a:r>
        </a:p>
      </dgm:t>
    </dgm:pt>
    <dgm:pt modelId="{808D631A-A87F-4FA7-B978-71E84D3BC60E}" type="parTrans" cxnId="{2ABBDF40-AED8-4CD3-A6EC-52E0D460022C}">
      <dgm:prSet/>
      <dgm:spPr/>
      <dgm:t>
        <a:bodyPr/>
        <a:lstStyle/>
        <a:p>
          <a:endParaRPr lang="ru-RU"/>
        </a:p>
      </dgm:t>
    </dgm:pt>
    <dgm:pt modelId="{292431D0-0E74-4871-97D9-E13E9B45FC55}" type="sibTrans" cxnId="{2ABBDF40-AED8-4CD3-A6EC-52E0D460022C}">
      <dgm:prSet/>
      <dgm:spPr/>
      <dgm:t>
        <a:bodyPr/>
        <a:lstStyle/>
        <a:p>
          <a:endParaRPr lang="ru-RU"/>
        </a:p>
      </dgm:t>
    </dgm:pt>
    <dgm:pt modelId="{6F767551-C118-456C-B08B-DF100BD3E8C5}" type="pres">
      <dgm:prSet presAssocID="{5748A6F3-563C-4565-8A8C-BC78E09044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A7363-E698-4FC6-9BC4-762A13710478}" type="pres">
      <dgm:prSet presAssocID="{6A835389-9197-4BE6-86B5-823D023A9590}" presName="parentText" presStyleLbl="node1" presStyleIdx="0" presStyleCnt="1" custLinFactY="-39029" custLinFactNeighborX="-7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BDF40-AED8-4CD3-A6EC-52E0D460022C}" srcId="{5748A6F3-563C-4565-8A8C-BC78E09044F9}" destId="{6A835389-9197-4BE6-86B5-823D023A9590}" srcOrd="0" destOrd="0" parTransId="{808D631A-A87F-4FA7-B978-71E84D3BC60E}" sibTransId="{292431D0-0E74-4871-97D9-E13E9B45FC55}"/>
    <dgm:cxn modelId="{E173CEE6-7553-487E-8211-B2CE91B559B1}" type="presOf" srcId="{5748A6F3-563C-4565-8A8C-BC78E09044F9}" destId="{6F767551-C118-456C-B08B-DF100BD3E8C5}" srcOrd="0" destOrd="0" presId="urn:microsoft.com/office/officeart/2005/8/layout/vList2"/>
    <dgm:cxn modelId="{14CC2BFB-6B67-4F48-BDDF-821583EA75CF}" type="presOf" srcId="{6A835389-9197-4BE6-86B5-823D023A9590}" destId="{8F5A7363-E698-4FC6-9BC4-762A13710478}" srcOrd="0" destOrd="0" presId="urn:microsoft.com/office/officeart/2005/8/layout/vList2"/>
    <dgm:cxn modelId="{A11AC706-EA8D-46B6-9D5D-EC73DA1E6042}" type="presParOf" srcId="{6F767551-C118-456C-B08B-DF100BD3E8C5}" destId="{8F5A7363-E698-4FC6-9BC4-762A137104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48A6F3-563C-4565-8A8C-BC78E09044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35389-9197-4BE6-86B5-823D023A9590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- программа мероприятия;</a:t>
          </a:r>
          <a:endParaRPr lang="ru-RU" b="0" i="0" dirty="0">
            <a:solidFill>
              <a:schemeClr val="tx1"/>
            </a:solidFill>
          </a:endParaRPr>
        </a:p>
        <a:p>
          <a:r>
            <a:rPr lang="ru-RU" b="0" i="0" dirty="0">
              <a:solidFill>
                <a:schemeClr val="tx1"/>
              </a:solidFill>
            </a:rPr>
            <a:t>- смета расходов;</a:t>
          </a:r>
        </a:p>
        <a:p>
          <a:r>
            <a:rPr lang="ru-RU" b="0" i="0" dirty="0">
              <a:solidFill>
                <a:schemeClr val="tx1"/>
              </a:solidFill>
            </a:rPr>
            <a:t>- решение органа управления (профком) о проведении мероприятия с утверждением сметы;</a:t>
          </a:r>
        </a:p>
        <a:p>
          <a:r>
            <a:rPr lang="ru-RU" b="0" i="0" dirty="0">
              <a:solidFill>
                <a:schemeClr val="tx1"/>
              </a:solidFill>
            </a:rPr>
            <a:t>- накладные, товарные чеки и чеки ККТ, подтверждающие расходы на проведение мероприятия;</a:t>
          </a:r>
        </a:p>
        <a:p>
          <a:r>
            <a:rPr lang="ru-RU" b="0" i="0" dirty="0">
              <a:solidFill>
                <a:schemeClr val="tx1"/>
              </a:solidFill>
            </a:rPr>
            <a:t>- акт об осуществлении расходов, подписанный руководителем организации, с указанием сумм фактически произведенных расходов.</a:t>
          </a:r>
          <a:endParaRPr lang="ru-RU" dirty="0">
            <a:solidFill>
              <a:schemeClr val="tx1"/>
            </a:solidFill>
          </a:endParaRPr>
        </a:p>
      </dgm:t>
    </dgm:pt>
    <dgm:pt modelId="{808D631A-A87F-4FA7-B978-71E84D3BC60E}" type="parTrans" cxnId="{2ABBDF40-AED8-4CD3-A6EC-52E0D460022C}">
      <dgm:prSet/>
      <dgm:spPr/>
      <dgm:t>
        <a:bodyPr/>
        <a:lstStyle/>
        <a:p>
          <a:endParaRPr lang="ru-RU"/>
        </a:p>
      </dgm:t>
    </dgm:pt>
    <dgm:pt modelId="{292431D0-0E74-4871-97D9-E13E9B45FC55}" type="sibTrans" cxnId="{2ABBDF40-AED8-4CD3-A6EC-52E0D460022C}">
      <dgm:prSet/>
      <dgm:spPr/>
      <dgm:t>
        <a:bodyPr/>
        <a:lstStyle/>
        <a:p>
          <a:endParaRPr lang="ru-RU"/>
        </a:p>
      </dgm:t>
    </dgm:pt>
    <dgm:pt modelId="{6F767551-C118-456C-B08B-DF100BD3E8C5}" type="pres">
      <dgm:prSet presAssocID="{5748A6F3-563C-4565-8A8C-BC78E09044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A7363-E698-4FC6-9BC4-762A13710478}" type="pres">
      <dgm:prSet presAssocID="{6A835389-9197-4BE6-86B5-823D023A9590}" presName="parentText" presStyleLbl="node1" presStyleIdx="0" presStyleCnt="1" custLinFactNeighborX="4420" custLinFactNeighborY="-4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BDF40-AED8-4CD3-A6EC-52E0D460022C}" srcId="{5748A6F3-563C-4565-8A8C-BC78E09044F9}" destId="{6A835389-9197-4BE6-86B5-823D023A9590}" srcOrd="0" destOrd="0" parTransId="{808D631A-A87F-4FA7-B978-71E84D3BC60E}" sibTransId="{292431D0-0E74-4871-97D9-E13E9B45FC55}"/>
    <dgm:cxn modelId="{770D772D-8415-4DA3-8DD7-90E2C83B41FC}" type="presOf" srcId="{5748A6F3-563C-4565-8A8C-BC78E09044F9}" destId="{6F767551-C118-456C-B08B-DF100BD3E8C5}" srcOrd="0" destOrd="0" presId="urn:microsoft.com/office/officeart/2005/8/layout/vList2"/>
    <dgm:cxn modelId="{A6E38EA2-0BD2-422D-98D7-6AE877A005B8}" type="presOf" srcId="{6A835389-9197-4BE6-86B5-823D023A9590}" destId="{8F5A7363-E698-4FC6-9BC4-762A13710478}" srcOrd="0" destOrd="0" presId="urn:microsoft.com/office/officeart/2005/8/layout/vList2"/>
    <dgm:cxn modelId="{75031DB2-0775-47D7-A544-0160AB8632CE}" type="presParOf" srcId="{6F767551-C118-456C-B08B-DF100BD3E8C5}" destId="{8F5A7363-E698-4FC6-9BC4-762A137104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48A6F3-563C-4565-8A8C-BC78E09044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17B4B-2D33-4BA0-9065-8D5411F5970D}">
      <dgm:prSet/>
      <dgm:spPr/>
      <dgm:t>
        <a:bodyPr/>
        <a:lstStyle/>
        <a:p>
          <a:r>
            <a:rPr lang="ru-RU" b="0" i="0" dirty="0"/>
            <a:t>Обеспечить защиту трудовых, социально-экономических прав и интересов членов </a:t>
          </a:r>
          <a:r>
            <a:rPr lang="ru-RU" b="0" i="0" dirty="0" smtClean="0"/>
            <a:t>Профсоюза невозможно </a:t>
          </a:r>
          <a:r>
            <a:rPr lang="ru-RU" b="0" i="0" dirty="0"/>
            <a:t>без прочной финансовой базы, стабильной организационно-финансовой работы с эффективной системой формирования профсоюзного бюджета и рационального расходования профсоюзных средств.</a:t>
          </a:r>
          <a:endParaRPr lang="ru-RU" dirty="0"/>
        </a:p>
      </dgm:t>
    </dgm:pt>
    <dgm:pt modelId="{4F6AEB5D-63B9-4978-8E6C-1E1219AB5D02}" type="parTrans" cxnId="{71A8C0BF-F72E-46F8-B0F9-3C2286810F93}">
      <dgm:prSet/>
      <dgm:spPr/>
      <dgm:t>
        <a:bodyPr/>
        <a:lstStyle/>
        <a:p>
          <a:endParaRPr lang="ru-RU"/>
        </a:p>
      </dgm:t>
    </dgm:pt>
    <dgm:pt modelId="{9DB16AE7-C7F9-48FE-BC9C-764541FF12D3}" type="sibTrans" cxnId="{71A8C0BF-F72E-46F8-B0F9-3C2286810F93}">
      <dgm:prSet/>
      <dgm:spPr/>
      <dgm:t>
        <a:bodyPr/>
        <a:lstStyle/>
        <a:p>
          <a:endParaRPr lang="ru-RU"/>
        </a:p>
      </dgm:t>
    </dgm:pt>
    <dgm:pt modelId="{6F767551-C118-456C-B08B-DF100BD3E8C5}" type="pres">
      <dgm:prSet presAssocID="{5748A6F3-563C-4565-8A8C-BC78E09044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23070-5C0C-42DA-BED6-03BCFE5BA501}" type="pres">
      <dgm:prSet presAssocID="{A5217B4B-2D33-4BA0-9065-8D5411F597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D772D-8415-4DA3-8DD7-90E2C83B41FC}" type="presOf" srcId="{5748A6F3-563C-4565-8A8C-BC78E09044F9}" destId="{6F767551-C118-456C-B08B-DF100BD3E8C5}" srcOrd="0" destOrd="0" presId="urn:microsoft.com/office/officeart/2005/8/layout/vList2"/>
    <dgm:cxn modelId="{71A8C0BF-F72E-46F8-B0F9-3C2286810F93}" srcId="{5748A6F3-563C-4565-8A8C-BC78E09044F9}" destId="{A5217B4B-2D33-4BA0-9065-8D5411F5970D}" srcOrd="0" destOrd="0" parTransId="{4F6AEB5D-63B9-4978-8E6C-1E1219AB5D02}" sibTransId="{9DB16AE7-C7F9-48FE-BC9C-764541FF12D3}"/>
    <dgm:cxn modelId="{6BEE8CFC-2A8C-4234-A6C2-1F9880AB567A}" type="presOf" srcId="{A5217B4B-2D33-4BA0-9065-8D5411F5970D}" destId="{89E23070-5C0C-42DA-BED6-03BCFE5BA501}" srcOrd="0" destOrd="0" presId="urn:microsoft.com/office/officeart/2005/8/layout/vList2"/>
    <dgm:cxn modelId="{CC5ED13E-8D79-4F77-B511-5055D1DB9E11}" type="presParOf" srcId="{6F767551-C118-456C-B08B-DF100BD3E8C5}" destId="{89E23070-5C0C-42DA-BED6-03BCFE5BA5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E55FC-69CD-4D28-B993-44E30F0870D2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Гражданский кодекс РФ</a:t>
          </a:r>
        </a:p>
      </dsp:txBody>
      <dsp:txXfrm>
        <a:off x="0" y="169333"/>
        <a:ext cx="2539999" cy="1524000"/>
      </dsp:txXfrm>
    </dsp:sp>
    <dsp:sp modelId="{376C45F7-5109-4DF4-88D9-C675117D60FD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Федеральный закон от 19 мая 1995 г. </a:t>
          </a:r>
          <a:r>
            <a:rPr lang="ru-RU" sz="1400" b="0" i="0" kern="1200" dirty="0" smtClean="0"/>
            <a:t>№</a:t>
          </a:r>
          <a:r>
            <a:rPr lang="ru-RU" sz="1400" b="0" i="0" kern="1200" dirty="0"/>
            <a:t> 82-ФЗ</a:t>
          </a:r>
          <a:r>
            <a:rPr lang="ru-RU" sz="1400" kern="1200" dirty="0"/>
            <a:t/>
          </a:r>
          <a:br>
            <a:rPr lang="ru-RU" sz="1400" kern="1200" dirty="0"/>
          </a:br>
          <a:r>
            <a:rPr lang="ru-RU" sz="1400" kern="1200" dirty="0" smtClean="0"/>
            <a:t>«</a:t>
          </a:r>
          <a:r>
            <a:rPr lang="ru-RU" sz="1400" b="0" i="0" kern="1200" dirty="0" smtClean="0"/>
            <a:t>Об </a:t>
          </a:r>
          <a:r>
            <a:rPr lang="ru-RU" sz="1400" b="0" i="0" kern="1200" dirty="0"/>
            <a:t>общественных </a:t>
          </a:r>
          <a:r>
            <a:rPr lang="ru-RU" sz="1400" b="0" i="0" kern="1200" dirty="0" smtClean="0"/>
            <a:t>объединениях»</a:t>
          </a:r>
          <a:endParaRPr lang="ru-RU" sz="1400" kern="1200" dirty="0"/>
        </a:p>
      </dsp:txBody>
      <dsp:txXfrm>
        <a:off x="2794000" y="169333"/>
        <a:ext cx="2539999" cy="1524000"/>
      </dsp:txXfrm>
    </dsp:sp>
    <dsp:sp modelId="{CE403EFD-FB78-4863-A1C1-0D2C741FCF29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/>
            <a:t>Федеральный закон от 12 января 1996 г. </a:t>
          </a:r>
          <a:r>
            <a:rPr lang="ru-RU" sz="1400" kern="1200" dirty="0" smtClean="0"/>
            <a:t>№ </a:t>
          </a:r>
          <a:r>
            <a:rPr lang="ru-RU" sz="1400" kern="1200" dirty="0"/>
            <a:t>7-ФЗ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«О </a:t>
          </a:r>
          <a:r>
            <a:rPr lang="ru-RU" sz="1400" kern="1200" dirty="0"/>
            <a:t>некоммерческих </a:t>
          </a:r>
          <a:r>
            <a:rPr lang="ru-RU" sz="1400" kern="1200" dirty="0" smtClean="0"/>
            <a:t>организациях»</a:t>
          </a:r>
          <a:endParaRPr lang="ru-RU" sz="1400" kern="1200" dirty="0"/>
        </a:p>
      </dsp:txBody>
      <dsp:txXfrm>
        <a:off x="5587999" y="169333"/>
        <a:ext cx="2539999" cy="1524000"/>
      </dsp:txXfrm>
    </dsp:sp>
    <dsp:sp modelId="{390FFBBE-020C-4141-A519-B61842E1FE3E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Федеральный закон от 12 января 1996 г. </a:t>
          </a:r>
          <a:r>
            <a:rPr lang="ru-RU" sz="1400" b="0" i="0" kern="1200" dirty="0" smtClean="0"/>
            <a:t>№ </a:t>
          </a:r>
          <a:r>
            <a:rPr lang="ru-RU" sz="1400" b="0" i="0" kern="1200" dirty="0"/>
            <a:t>10-ФЗ</a:t>
          </a:r>
          <a:r>
            <a:rPr lang="ru-RU" sz="1400" kern="1200" dirty="0"/>
            <a:t/>
          </a:r>
          <a:br>
            <a:rPr lang="ru-RU" sz="1400" kern="1200" dirty="0"/>
          </a:br>
          <a:r>
            <a:rPr lang="ru-RU" sz="1400" kern="1200" dirty="0" smtClean="0"/>
            <a:t>«</a:t>
          </a:r>
          <a:r>
            <a:rPr lang="ru-RU" sz="1400" b="0" i="0" kern="1200" dirty="0" smtClean="0"/>
            <a:t>О</a:t>
          </a:r>
          <a:r>
            <a:rPr lang="ru-RU" sz="1400" b="0" i="0" kern="1200" dirty="0"/>
            <a:t> профессиональных союзах, их правах и гарантиях </a:t>
          </a:r>
          <a:r>
            <a:rPr lang="ru-RU" sz="1400" b="0" i="0" kern="1200" dirty="0" smtClean="0"/>
            <a:t>деятельности»</a:t>
          </a:r>
          <a:endParaRPr lang="ru-RU" sz="1400" kern="1200" dirty="0"/>
        </a:p>
      </dsp:txBody>
      <dsp:txXfrm>
        <a:off x="0" y="1947333"/>
        <a:ext cx="2539999" cy="1524000"/>
      </dsp:txXfrm>
    </dsp:sp>
    <dsp:sp modelId="{7B3E8370-3FFD-402D-A115-1A10EDE214C2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Устав Нефтегазстройпрофсоюза России</a:t>
          </a:r>
        </a:p>
      </dsp:txBody>
      <dsp:txXfrm>
        <a:off x="2794000" y="1947333"/>
        <a:ext cx="2539999" cy="1524000"/>
      </dsp:txXfrm>
    </dsp:sp>
    <dsp:sp modelId="{961B2999-9BCC-4B74-BBDE-C81B2BC0D80F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Устав профсоюзной организации, сформированный на основании Примерного устава профсоюзной организации </a:t>
          </a:r>
          <a:r>
            <a:rPr lang="ru-RU" sz="1400" kern="1200" dirty="0" err="1"/>
            <a:t>Нефтегазстройпрофсоюза</a:t>
          </a:r>
          <a:r>
            <a:rPr lang="ru-RU" sz="1400" kern="1200" dirty="0"/>
            <a:t> России</a:t>
          </a:r>
        </a:p>
      </dsp:txBody>
      <dsp:txXfrm>
        <a:off x="5587999" y="1947333"/>
        <a:ext cx="2539999" cy="1524000"/>
      </dsp:txXfrm>
    </dsp:sp>
    <dsp:sp modelId="{761000DB-9BA5-4792-AE33-4B63F7BC5123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Нормативные документы Нефтегазстройпрофсоюза России и ЛНА профсоюзной организации</a:t>
          </a:r>
        </a:p>
      </dsp:txBody>
      <dsp:txXfrm>
        <a:off x="2794000" y="3725333"/>
        <a:ext cx="2539999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70F85-910A-43DB-AC55-C1AE48E955DA}">
      <dsp:nvSpPr>
        <dsp:cNvPr id="0" name=""/>
        <dsp:cNvSpPr/>
      </dsp:nvSpPr>
      <dsp:spPr>
        <a:xfrm>
          <a:off x="2686105" y="0"/>
          <a:ext cx="5143389" cy="5143389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11E716-882F-4E7C-A351-3CF9A18C1048}">
      <dsp:nvSpPr>
        <dsp:cNvPr id="0" name=""/>
        <dsp:cNvSpPr/>
      </dsp:nvSpPr>
      <dsp:spPr>
        <a:xfrm>
          <a:off x="3020425" y="334320"/>
          <a:ext cx="2057355" cy="20573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ПРОЕКТ СМЕТЫ ДОХОДОВ И РАСХОДОВ</a:t>
          </a:r>
        </a:p>
      </dsp:txBody>
      <dsp:txXfrm>
        <a:off x="3120857" y="434752"/>
        <a:ext cx="1856491" cy="1856491"/>
      </dsp:txXfrm>
    </dsp:sp>
    <dsp:sp modelId="{2BCE9198-F869-4E40-92DA-25DEE2EDB1CD}">
      <dsp:nvSpPr>
        <dsp:cNvPr id="0" name=""/>
        <dsp:cNvSpPr/>
      </dsp:nvSpPr>
      <dsp:spPr>
        <a:xfrm>
          <a:off x="5437818" y="334320"/>
          <a:ext cx="2057355" cy="20573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КОРРЕКТИРОВКУ СМЕТЫ</a:t>
          </a:r>
        </a:p>
      </dsp:txBody>
      <dsp:txXfrm>
        <a:off x="5538250" y="434752"/>
        <a:ext cx="1856491" cy="1856491"/>
      </dsp:txXfrm>
    </dsp:sp>
    <dsp:sp modelId="{2D063D65-0214-4CE4-964E-499D7B8A7B12}">
      <dsp:nvSpPr>
        <dsp:cNvPr id="0" name=""/>
        <dsp:cNvSpPr/>
      </dsp:nvSpPr>
      <dsp:spPr>
        <a:xfrm>
          <a:off x="3020425" y="2751713"/>
          <a:ext cx="2057355" cy="20573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ГОДОВОЙ ОТЧЕТ</a:t>
          </a:r>
        </a:p>
      </dsp:txBody>
      <dsp:txXfrm>
        <a:off x="3120857" y="2852145"/>
        <a:ext cx="1856491" cy="1856491"/>
      </dsp:txXfrm>
    </dsp:sp>
    <dsp:sp modelId="{7385E666-ACC5-4237-B147-60EE8EDEEEEB}">
      <dsp:nvSpPr>
        <dsp:cNvPr id="0" name=""/>
        <dsp:cNvSpPr/>
      </dsp:nvSpPr>
      <dsp:spPr>
        <a:xfrm>
          <a:off x="5437818" y="2751713"/>
          <a:ext cx="2057355" cy="20573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БУХГАЛТЕРСКАЯ (</a:t>
          </a:r>
          <a:r>
            <a:rPr lang="ru-RU" sz="1800" kern="1200" dirty="0" smtClean="0"/>
            <a:t>ФИНАНСОВАЯ</a:t>
          </a:r>
          <a:r>
            <a:rPr lang="ru-RU" sz="1800" kern="1200" dirty="0"/>
            <a:t>) ОТЧЕТНОСТЬ</a:t>
          </a:r>
        </a:p>
      </dsp:txBody>
      <dsp:txXfrm>
        <a:off x="5538250" y="2852145"/>
        <a:ext cx="1856491" cy="1856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534DC-8D4C-433B-9BAC-042AD5C7AFFB}">
      <dsp:nvSpPr>
        <dsp:cNvPr id="0" name=""/>
        <dsp:cNvSpPr/>
      </dsp:nvSpPr>
      <dsp:spPr>
        <a:xfrm>
          <a:off x="76076" y="1048"/>
          <a:ext cx="3178478" cy="190708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Смета профсоюзных средств (членские взносы, пожертвования, деятельность, приносящая доход)</a:t>
          </a:r>
        </a:p>
      </dsp:txBody>
      <dsp:txXfrm>
        <a:off x="76076" y="1048"/>
        <a:ext cx="3178478" cy="1907087"/>
      </dsp:txXfrm>
    </dsp:sp>
    <dsp:sp modelId="{DA683C97-6823-4198-BDCE-4973A6A4F135}">
      <dsp:nvSpPr>
        <dsp:cNvPr id="0" name=""/>
        <dsp:cNvSpPr/>
      </dsp:nvSpPr>
      <dsp:spPr>
        <a:xfrm>
          <a:off x="6041810" y="15542"/>
          <a:ext cx="3178478" cy="190708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Смета мероприятий по КД (поступления и расходы) </a:t>
          </a:r>
        </a:p>
      </dsp:txBody>
      <dsp:txXfrm>
        <a:off x="6041810" y="15542"/>
        <a:ext cx="3178478" cy="1907087"/>
      </dsp:txXfrm>
    </dsp:sp>
    <dsp:sp modelId="{78819620-7664-4719-BA53-97E214ABA142}">
      <dsp:nvSpPr>
        <dsp:cNvPr id="0" name=""/>
        <dsp:cNvSpPr/>
      </dsp:nvSpPr>
      <dsp:spPr>
        <a:xfrm>
          <a:off x="3152748" y="2008098"/>
          <a:ext cx="3178478" cy="190708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Консолидированная смета</a:t>
          </a:r>
        </a:p>
      </dsp:txBody>
      <dsp:txXfrm>
        <a:off x="3152748" y="2008098"/>
        <a:ext cx="3178478" cy="190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A7363-E698-4FC6-9BC4-762A13710478}">
      <dsp:nvSpPr>
        <dsp:cNvPr id="0" name=""/>
        <dsp:cNvSpPr/>
      </dsp:nvSpPr>
      <dsp:spPr>
        <a:xfrm>
          <a:off x="0" y="0"/>
          <a:ext cx="10515600" cy="45208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>
              <a:solidFill>
                <a:schemeClr val="tx1"/>
              </a:solidFill>
            </a:rPr>
            <a:t>ВАЖНО! </a:t>
          </a:r>
        </a:p>
        <a:p>
          <a:pPr lvl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>
              <a:solidFill>
                <a:schemeClr val="tx1"/>
              </a:solidFill>
            </a:rPr>
            <a:t>Если при организации мероприятия используются как членские взносы, так и поступления по коллективным договорам, нужно обеспечить раздельный учет расходов по источникам финансирования</a:t>
          </a:r>
        </a:p>
      </dsp:txBody>
      <dsp:txXfrm>
        <a:off x="220691" y="220691"/>
        <a:ext cx="10074218" cy="4079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A7363-E698-4FC6-9BC4-762A13710478}">
      <dsp:nvSpPr>
        <dsp:cNvPr id="0" name=""/>
        <dsp:cNvSpPr/>
      </dsp:nvSpPr>
      <dsp:spPr>
        <a:xfrm>
          <a:off x="0" y="0"/>
          <a:ext cx="10515600" cy="50216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>
              <a:solidFill>
                <a:schemeClr val="tx1"/>
              </a:solidFill>
            </a:rPr>
            <a:t>- программа мероприятия;</a:t>
          </a:r>
          <a:endParaRPr lang="ru-RU" sz="2900" b="0" i="0" kern="1200" dirty="0">
            <a:solidFill>
              <a:schemeClr val="tx1"/>
            </a:solidFill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>
              <a:solidFill>
                <a:schemeClr val="tx1"/>
              </a:solidFill>
            </a:rPr>
            <a:t>- смета расходов;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>
              <a:solidFill>
                <a:schemeClr val="tx1"/>
              </a:solidFill>
            </a:rPr>
            <a:t>- решение органа управления (профком) о проведении мероприятия с утверждением сметы;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>
              <a:solidFill>
                <a:schemeClr val="tx1"/>
              </a:solidFill>
            </a:rPr>
            <a:t>- накладные, товарные чеки и чеки ККТ, подтверждающие расходы на проведение мероприятия;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>
              <a:solidFill>
                <a:schemeClr val="tx1"/>
              </a:solidFill>
            </a:rPr>
            <a:t>- акт об осуществлении расходов, подписанный руководителем организации, с указанием сумм фактически произведенных расходов.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45136" y="245136"/>
        <a:ext cx="10025328" cy="4531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3070-5C0C-42DA-BED6-03BCFE5BA501}">
      <dsp:nvSpPr>
        <dsp:cNvPr id="0" name=""/>
        <dsp:cNvSpPr/>
      </dsp:nvSpPr>
      <dsp:spPr>
        <a:xfrm>
          <a:off x="0" y="59013"/>
          <a:ext cx="10515600" cy="493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0" i="0" kern="1200" dirty="0"/>
            <a:t>Обеспечить защиту трудовых, социально-экономических прав и интересов членов </a:t>
          </a:r>
          <a:r>
            <a:rPr lang="ru-RU" sz="3700" b="0" i="0" kern="1200" dirty="0" smtClean="0"/>
            <a:t>Профсоюза невозможно </a:t>
          </a:r>
          <a:r>
            <a:rPr lang="ru-RU" sz="3700" b="0" i="0" kern="1200" dirty="0"/>
            <a:t>без прочной финансовой базы, стабильной организационно-финансовой работы с эффективной системой формирования профсоюзного бюджета и рационального расходования профсоюзных средств.</a:t>
          </a:r>
          <a:endParaRPr lang="ru-RU" sz="3700" kern="1200" dirty="0"/>
        </a:p>
      </dsp:txBody>
      <dsp:txXfrm>
        <a:off x="240910" y="299923"/>
        <a:ext cx="10033780" cy="445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EE6FD-F7E3-4700-9D02-E3CB05FE5FEA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ED6EE-5EB3-407D-A62F-5D0E5D28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192116" y="2478624"/>
            <a:ext cx="9051069" cy="21384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Профсоюзный бюджет, утверждение и работа со сметами в профсоюзной организации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5FCDB8-A05C-4F4C-9A3C-040D15211B7F}"/>
              </a:ext>
            </a:extLst>
          </p:cNvPr>
          <p:cNvSpPr>
            <a:spLocks noGrp="1"/>
          </p:cNvSpPr>
          <p:nvPr/>
        </p:nvSpPr>
        <p:spPr>
          <a:xfrm>
            <a:off x="8176885" y="5828301"/>
            <a:ext cx="3869055" cy="840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Догадина Светлана </a:t>
            </a:r>
            <a:r>
              <a:rPr lang="ru-RU" sz="1800" dirty="0" smtClean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Вагифовна,</a:t>
            </a:r>
            <a:endParaRPr lang="ru-RU" sz="1800" dirty="0">
              <a:latin typeface="Open Sans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лавный </a:t>
            </a:r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бухгалтер </a:t>
            </a:r>
            <a:r>
              <a:rPr lang="ru-RU" sz="1800" dirty="0" smtClean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latin typeface="Open Sans"/>
                <a:ea typeface="Roboto" panose="02000000000000000000" pitchFamily="2" charset="0"/>
                <a:cs typeface="Times New Roman" panose="02020603050405020304" pitchFamily="18" charset="0"/>
              </a:rPr>
              <a:t>начальник отдела финансово-бухгалтерской работы аппарата Нефтегазстройпрофсоюза России</a:t>
            </a:r>
          </a:p>
          <a:p>
            <a:endParaRPr lang="ru-RU" sz="1400" b="1" dirty="0">
              <a:solidFill>
                <a:schemeClr val="bg1"/>
              </a:solidFill>
              <a:latin typeface="Open Sans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524233"/>
              </p:ext>
            </p:extLst>
          </p:nvPr>
        </p:nvGraphicFramePr>
        <p:xfrm>
          <a:off x="844550" y="1127051"/>
          <a:ext cx="10515600" cy="505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422" y="263815"/>
            <a:ext cx="9477778" cy="41404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ИСПОЛЬЗОВАНИЕ ПРОФСОЮЗНОГО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88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598748" y="2075955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24A92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24A92"/>
                </a:solidFill>
              </a:rPr>
              <a:t>Россия, 119119, г. Москва, Ленинский пр-т, 42</a:t>
            </a:r>
          </a:p>
          <a:p>
            <a:pPr algn="ctr"/>
            <a:r>
              <a:rPr lang="ru-RU" dirty="0">
                <a:solidFill>
                  <a:srgbClr val="324A92"/>
                </a:solidFill>
              </a:rPr>
              <a:t>Тел.: +7 495 930-69-74</a:t>
            </a:r>
          </a:p>
          <a:p>
            <a:pPr algn="ctr"/>
            <a:r>
              <a:rPr lang="en-US" dirty="0">
                <a:solidFill>
                  <a:srgbClr val="324A9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dirty="0">
              <a:solidFill>
                <a:srgbClr val="324A92"/>
              </a:solidFill>
            </a:endParaRPr>
          </a:p>
          <a:p>
            <a:pPr algn="ctr"/>
            <a:r>
              <a:rPr lang="en-US" dirty="0">
                <a:solidFill>
                  <a:srgbClr val="324A92"/>
                </a:solidFill>
              </a:rPr>
              <a:t>www.rogwu.ru</a:t>
            </a:r>
            <a:endParaRPr lang="ru-RU" dirty="0">
              <a:solidFill>
                <a:srgbClr val="32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" y="-239250"/>
            <a:ext cx="9320692" cy="1167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НОРМАТИВНЫЕ АКТЫ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43745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5D325B-9C62-4453-8F72-50486C9D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332" y="136525"/>
            <a:ext cx="8189890" cy="58963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ПРОФСОЮЗНЫЙ КОМИТЕТ УТВЕРЖДАЕТ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714523"/>
              </p:ext>
            </p:extLst>
          </p:nvPr>
        </p:nvGraphicFramePr>
        <p:xfrm>
          <a:off x="844550" y="1036749"/>
          <a:ext cx="10515600" cy="514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49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58240"/>
              </p:ext>
            </p:extLst>
          </p:nvPr>
        </p:nvGraphicFramePr>
        <p:xfrm>
          <a:off x="1140764" y="2358756"/>
          <a:ext cx="9220289" cy="413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8" y="218942"/>
            <a:ext cx="8847786" cy="4893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СМЕТЫ ДОХОДОВ И РАСХОДОВ ПРОФСОЮЗНОЙ ОРГАНИЗАЦИИ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F7B6E4-A216-467E-A481-EB462B1EF51F}"/>
              </a:ext>
            </a:extLst>
          </p:cNvPr>
          <p:cNvSpPr txBox="1"/>
          <p:nvPr/>
        </p:nvSpPr>
        <p:spPr>
          <a:xfrm>
            <a:off x="2443342" y="984848"/>
            <a:ext cx="7917711" cy="939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lvl="1"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СМЕТА ПРОФСОЮЗНОЙ ОРГАНИЗАЦИИ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65033" y="2016573"/>
            <a:ext cx="2571749" cy="1254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5326954-305F-4F67-8C27-4BFBE38A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9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4" y="-46068"/>
            <a:ext cx="9506971" cy="11085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СМЕТЫ ДОХОДОВ И РАСХОДОВ ПРОФСОЮЗНОЙ ОРГАНИЗАЦИИ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F7B6E4-A216-467E-A481-EB462B1EF51F}"/>
              </a:ext>
            </a:extLst>
          </p:cNvPr>
          <p:cNvSpPr txBox="1"/>
          <p:nvPr/>
        </p:nvSpPr>
        <p:spPr>
          <a:xfrm>
            <a:off x="1533525" y="964734"/>
            <a:ext cx="8305799" cy="89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СОСТАВ СМЕТЫ ПРОФСОЮЗНОЙ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87884-84EB-4987-B2C9-F99EC31C7544}"/>
              </a:ext>
            </a:extLst>
          </p:cNvPr>
          <p:cNvSpPr txBox="1"/>
          <p:nvPr/>
        </p:nvSpPr>
        <p:spPr>
          <a:xfrm>
            <a:off x="304800" y="2184355"/>
            <a:ext cx="5495925" cy="2873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ru-RU" sz="1600" b="1" dirty="0"/>
              <a:t>ДОХОДНАЯ ЧАСТЬ СМЕТЫ</a:t>
            </a:r>
          </a:p>
          <a:p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Членские профсоюзные взносы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Целевые поступления по коллективному договору*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Пожертвования (на уставную деятельность)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Доходы от </a:t>
            </a:r>
            <a:r>
              <a:rPr lang="ru-RU" sz="1600" dirty="0" smtClean="0"/>
              <a:t>деятельности, приносящей </a:t>
            </a:r>
            <a:r>
              <a:rPr lang="ru-RU" sz="1600" dirty="0"/>
              <a:t>доход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Прочие поступления</a:t>
            </a:r>
          </a:p>
          <a:p>
            <a:pPr algn="ctr"/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820AEE-B077-4E32-82C8-930AA5055BFA}"/>
              </a:ext>
            </a:extLst>
          </p:cNvPr>
          <p:cNvSpPr txBox="1"/>
          <p:nvPr/>
        </p:nvSpPr>
        <p:spPr>
          <a:xfrm>
            <a:off x="6191250" y="2195468"/>
            <a:ext cx="5495925" cy="3179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ru-RU" sz="1600" b="1" dirty="0"/>
              <a:t>РАСХОДНАЯ ЧАСТЬ СМЕТЫ</a:t>
            </a:r>
          </a:p>
          <a:p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Целевые мероприятия  согласно </a:t>
            </a:r>
            <a:r>
              <a:rPr lang="ru-RU" sz="1600" u="sng" dirty="0"/>
              <a:t>плану мероприятий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Материальная помощь членам Профсоюза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Премирование профсоюзного актива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Содержание аппарата управления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Расходы из </a:t>
            </a:r>
            <a:r>
              <a:rPr lang="ru-RU" sz="1600" b="1" dirty="0" smtClean="0"/>
              <a:t>средств, </a:t>
            </a:r>
            <a:r>
              <a:rPr lang="ru-RU" sz="1600" b="1" dirty="0"/>
              <a:t>поступивших по коллективным договорам (соглашениям) *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Перечисления вышестоящим профсоюзным организациям</a:t>
            </a:r>
            <a:r>
              <a:rPr lang="en-US" sz="1600" dirty="0"/>
              <a:t>**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Прочие расходы</a:t>
            </a:r>
          </a:p>
          <a:p>
            <a:pPr algn="ctr"/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075" y="4629151"/>
            <a:ext cx="4962525" cy="657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* Целевые поступления и расходы по КД </a:t>
            </a:r>
            <a:r>
              <a:rPr lang="ru-RU" sz="1400" b="1" dirty="0" smtClean="0">
                <a:solidFill>
                  <a:schemeClr val="tx1"/>
                </a:solidFill>
              </a:rPr>
              <a:t>согласовываются </a:t>
            </a:r>
            <a:r>
              <a:rPr lang="ru-RU" sz="1400" b="1" dirty="0">
                <a:solidFill>
                  <a:schemeClr val="tx1"/>
                </a:solidFill>
              </a:rPr>
              <a:t>с работодателем (п. 10.2.4 Отраслевого соглашения) как отдельная смета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09242" y="5164322"/>
            <a:ext cx="4962525" cy="1123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r>
              <a:rPr lang="ru-RU" sz="1400" b="1" dirty="0">
                <a:solidFill>
                  <a:schemeClr val="tx1"/>
                </a:solidFill>
              </a:rPr>
              <a:t>* Согл. п. 5 ст. 55 Устава </a:t>
            </a:r>
            <a:r>
              <a:rPr lang="ru-RU" sz="1400" b="1" dirty="0" smtClean="0">
                <a:solidFill>
                  <a:schemeClr val="tx1"/>
                </a:solidFill>
              </a:rPr>
              <a:t>Профсоюза, «оставшиеся </a:t>
            </a:r>
            <a:r>
              <a:rPr lang="ru-RU" sz="1400" b="1" dirty="0">
                <a:solidFill>
                  <a:schemeClr val="tx1"/>
                </a:solidFill>
              </a:rPr>
              <a:t>после перечисления вышестоящим профсоюзным органам членские взносы используются профсоюзными организациями в соответствии со сметами доходов и расходов».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A19E1BD-EE35-4BDA-AEBE-21C11B78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9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44550" y="1127051"/>
          <a:ext cx="10515600" cy="505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45" y="203875"/>
            <a:ext cx="9812629" cy="5363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РАЗДЕЛЬНЫЙ УЧЕТ ПО ИСТОЧНИКАМ ФИНАНСИРОВАНИЯ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50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4CF165A-014F-422A-8028-886389BD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4" y="167940"/>
            <a:ext cx="9226639" cy="5207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расходов сметы для целевого использования средств профсоюзной организации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930902"/>
            <a:ext cx="10515600" cy="5294312"/>
          </a:xfrm>
        </p:spPr>
        <p:txBody>
          <a:bodyPr>
            <a:noAutofit/>
          </a:bodyPr>
          <a:lstStyle/>
          <a:p>
            <a:r>
              <a:rPr lang="ru-RU" sz="2000" b="1" u="sng" dirty="0"/>
              <a:t>«Целевые мероприятия»  </a:t>
            </a:r>
            <a:r>
              <a:rPr lang="ru-RU" sz="2000" dirty="0"/>
              <a:t>формируются на основании плана </a:t>
            </a:r>
            <a:r>
              <a:rPr lang="ru-RU" sz="2000" dirty="0" smtClean="0"/>
              <a:t>мероприятий.</a:t>
            </a:r>
            <a:endParaRPr lang="ru-RU" sz="2000" dirty="0"/>
          </a:p>
          <a:p>
            <a:r>
              <a:rPr lang="ru-RU" sz="2000" b="1" u="sng" dirty="0"/>
              <a:t>«Фонд Солидарность» , «Другие фонды» </a:t>
            </a:r>
            <a:r>
              <a:rPr lang="ru-RU" sz="2000" dirty="0"/>
              <a:t> формируются с учетом положений о фондах.   </a:t>
            </a:r>
          </a:p>
          <a:p>
            <a:r>
              <a:rPr lang="ru-RU" sz="2000" b="1" u="sng" dirty="0"/>
              <a:t>«Материальная помощь членам Профсоюза»</a:t>
            </a:r>
            <a:r>
              <a:rPr lang="ru-RU" sz="2000" b="1" dirty="0"/>
              <a:t> </a:t>
            </a:r>
            <a:r>
              <a:rPr lang="ru-RU" sz="2000" dirty="0"/>
              <a:t>–</a:t>
            </a:r>
            <a:r>
              <a:rPr lang="ru-RU" sz="2000" b="1" dirty="0"/>
              <a:t> </a:t>
            </a:r>
            <a:r>
              <a:rPr lang="ru-RU" sz="2000" dirty="0"/>
              <a:t>отражаются суммы</a:t>
            </a:r>
            <a:r>
              <a:rPr lang="ru-RU" sz="2000" b="1" dirty="0"/>
              <a:t> </a:t>
            </a:r>
            <a:r>
              <a:rPr lang="ru-RU" sz="2000" dirty="0"/>
              <a:t>материальной помощи на основании положения о выплате </a:t>
            </a:r>
            <a:r>
              <a:rPr lang="ru-RU" sz="2000" dirty="0" smtClean="0"/>
              <a:t>материальной </a:t>
            </a:r>
            <a:r>
              <a:rPr lang="ru-RU" sz="2000" dirty="0"/>
              <a:t>помощи членам профсоюза.</a:t>
            </a:r>
          </a:p>
          <a:p>
            <a:r>
              <a:rPr lang="ru-RU" sz="2000" b="1" u="sng" dirty="0"/>
              <a:t>«Премирование профактива» </a:t>
            </a:r>
            <a:r>
              <a:rPr lang="ru-RU" sz="2000" u="sng" dirty="0"/>
              <a:t>–</a:t>
            </a:r>
            <a:r>
              <a:rPr lang="ru-RU" sz="2000" b="1" u="sng" dirty="0"/>
              <a:t> </a:t>
            </a:r>
            <a:r>
              <a:rPr lang="ru-RU" sz="2000" dirty="0" smtClean="0"/>
              <a:t>отражаются </a:t>
            </a:r>
            <a:r>
              <a:rPr lang="ru-RU" sz="2000" dirty="0"/>
              <a:t>суммы  премий, выданных членам профсоюза, не </a:t>
            </a:r>
            <a:r>
              <a:rPr lang="ru-RU" sz="2000" dirty="0" smtClean="0"/>
              <a:t>освобожденным </a:t>
            </a:r>
            <a:r>
              <a:rPr lang="ru-RU" sz="2000" dirty="0"/>
              <a:t>от основной </a:t>
            </a:r>
            <a:r>
              <a:rPr lang="ru-RU" sz="2000" dirty="0" smtClean="0"/>
              <a:t>работы, </a:t>
            </a:r>
            <a:r>
              <a:rPr lang="ru-RU" sz="2000" dirty="0"/>
              <a:t>за достижения в профсоюзной деятельности с учетом </a:t>
            </a:r>
            <a:r>
              <a:rPr lang="ru-RU" sz="2000" dirty="0" smtClean="0"/>
              <a:t>Положения </a:t>
            </a:r>
            <a:r>
              <a:rPr lang="ru-RU" sz="2000" dirty="0"/>
              <a:t>о </a:t>
            </a:r>
            <a:r>
              <a:rPr lang="ru-RU" sz="2000" dirty="0" smtClean="0"/>
              <a:t>премировании </a:t>
            </a:r>
            <a:r>
              <a:rPr lang="ru-RU" sz="2000" dirty="0"/>
              <a:t>членов </a:t>
            </a:r>
            <a:r>
              <a:rPr lang="ru-RU" sz="2000" dirty="0" smtClean="0"/>
              <a:t>профсоюза.</a:t>
            </a:r>
            <a:endParaRPr lang="ru-RU" sz="2000" dirty="0"/>
          </a:p>
          <a:p>
            <a:r>
              <a:rPr lang="ru-RU" sz="2000" b="1" u="sng" dirty="0"/>
              <a:t>«Содержание аппарата управления» </a:t>
            </a:r>
            <a:r>
              <a:rPr lang="ru-RU" sz="2000" dirty="0"/>
              <a:t>– </a:t>
            </a:r>
            <a:r>
              <a:rPr lang="ru-RU" sz="2000" dirty="0"/>
              <a:t>формируется на основании фактических расходов организации с учетом возможных изменений на следующий </a:t>
            </a:r>
            <a:r>
              <a:rPr lang="ru-RU" sz="2000" dirty="0" smtClean="0"/>
              <a:t>год.</a:t>
            </a:r>
            <a:endParaRPr lang="ru-RU" sz="2000" dirty="0"/>
          </a:p>
          <a:p>
            <a:r>
              <a:rPr lang="ru-RU" sz="2000" b="1" u="sng" dirty="0"/>
              <a:t>«Прочие расходы» </a:t>
            </a:r>
            <a:r>
              <a:rPr lang="ru-RU" sz="2000" dirty="0"/>
              <a:t>– </a:t>
            </a:r>
            <a:r>
              <a:rPr lang="ru-RU" sz="2000" dirty="0"/>
              <a:t>планируются те расходы, которые не попали в другие </a:t>
            </a:r>
            <a:r>
              <a:rPr lang="ru-RU" sz="2000" dirty="0" smtClean="0"/>
              <a:t>статьи.</a:t>
            </a:r>
            <a:endParaRPr lang="ru-RU" sz="2000" dirty="0"/>
          </a:p>
          <a:p>
            <a:r>
              <a:rPr lang="ru-RU" sz="2000" b="1" u="sng" dirty="0"/>
              <a:t>«Перечисления вышестоящим профорганам» </a:t>
            </a:r>
            <a:r>
              <a:rPr lang="ru-RU" sz="2000" dirty="0"/>
              <a:t>– </a:t>
            </a:r>
            <a:r>
              <a:rPr lang="ru-RU" sz="2000" dirty="0" smtClean="0"/>
              <a:t>формируется </a:t>
            </a:r>
            <a:r>
              <a:rPr lang="ru-RU" sz="2000" dirty="0"/>
              <a:t>предварительный план по перечислениям  в </a:t>
            </a:r>
            <a:r>
              <a:rPr lang="ru-RU" sz="2000" dirty="0" smtClean="0"/>
              <a:t>размере, установленном </a:t>
            </a:r>
            <a:r>
              <a:rPr lang="ru-RU" sz="2000" dirty="0"/>
              <a:t>Уставом профсоюза.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4214" y="5632450"/>
            <a:ext cx="8267700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ВАЖНО! ДЛЯ ЦЕЛЕВОГО ИСПОЛЬЗОВАНИЯ ПРОФСОЮЗНЫХ СРЕДСТВ ФОРМИРОВАТЬ РАСХОДЫ НА ОСНОВАНИИ СООТВЕТСТВУЮЩИХ ПОЛОЖЕНИЙ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4926F8B-626B-426B-A43D-C26D5E6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1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55250"/>
              </p:ext>
            </p:extLst>
          </p:nvPr>
        </p:nvGraphicFramePr>
        <p:xfrm>
          <a:off x="844550" y="1127051"/>
          <a:ext cx="10515600" cy="505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35" y="263815"/>
            <a:ext cx="8679288" cy="41404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ПО ПРОВЕДЕНИЮ МЕРОПРИЯТИЙ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/>
            <a:r>
              <a:rPr lang="ru-RU" dirty="0"/>
              <a:t>Целью работы Комиссии является принятие коллегиальных </a:t>
            </a:r>
            <a:r>
              <a:rPr lang="ru-RU" dirty="0" smtClean="0"/>
              <a:t>решений по </a:t>
            </a:r>
            <a:r>
              <a:rPr lang="ru-RU" dirty="0"/>
              <a:t>подготовке </a:t>
            </a:r>
            <a:r>
              <a:rPr lang="ru-RU" dirty="0" smtClean="0"/>
              <a:t>и принятию решения о поступлении</a:t>
            </a:r>
            <a:r>
              <a:rPr lang="ru-RU" dirty="0"/>
              <a:t>,  выбытии,  внутреннем перемещении  движимого и недвижимого имущества, находящегося в организации на </a:t>
            </a:r>
            <a:r>
              <a:rPr lang="ru-RU" dirty="0" smtClean="0"/>
              <a:t>праве оперативного  управления, нематериальных  активов, а также </a:t>
            </a:r>
            <a:r>
              <a:rPr lang="ru-RU" dirty="0"/>
              <a:t>списанию материальных запасов.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471" y="136525"/>
            <a:ext cx="9350062" cy="598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 ПО ПОСТУПЛЕНИЮ И ВЫБЫТИЮ АКТИВОВ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33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9E18E1-6B82-4BCB-9226-F086B06248F9}"/>
</file>

<file path=customXml/itemProps2.xml><?xml version="1.0" encoding="utf-8"?>
<ds:datastoreItem xmlns:ds="http://schemas.openxmlformats.org/officeDocument/2006/customXml" ds:itemID="{71E94F08-49EA-428E-BD50-5D1FD114D035}"/>
</file>

<file path=customXml/itemProps3.xml><?xml version="1.0" encoding="utf-8"?>
<ds:datastoreItem xmlns:ds="http://schemas.openxmlformats.org/officeDocument/2006/customXml" ds:itemID="{E18A4DDA-B82E-4CE1-ABF5-682104A25076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2303</TotalTime>
  <Words>619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Roboto</vt:lpstr>
      <vt:lpstr>Tahoma</vt:lpstr>
      <vt:lpstr>Times New Roman</vt:lpstr>
      <vt:lpstr>Wingdings 2</vt:lpstr>
      <vt:lpstr>Тема1</vt:lpstr>
      <vt:lpstr>PowerPoint Presentation</vt:lpstr>
      <vt:lpstr>ОСНОВНЫЕ НОРМАТИВНЫЕ АКТЫ</vt:lpstr>
      <vt:lpstr>ПРОФСОЮЗНЫЙ КОМИТЕТ УТВЕРЖДАЕТ</vt:lpstr>
      <vt:lpstr>ФОРМИРОВАНИЕ СМЕТЫ ДОХОДОВ И РАСХОДОВ ПРОФСОЮЗНОЙ ОРГАНИЗАЦИИ</vt:lpstr>
      <vt:lpstr>ФОРМИРОВАНИЕ СМЕТЫ ДОХОДОВ И РАСХОДОВ ПРОФСОЮЗНОЙ ОРГАНИЗАЦИИ</vt:lpstr>
      <vt:lpstr>РАЗДЕЛЬНЫЙ УЧЕТ ПО ИСТОЧНИКАМ ФИНАНСИРОВАНИЯ</vt:lpstr>
      <vt:lpstr>Состав расходов сметы для целевого использования средств профсоюзной организации</vt:lpstr>
      <vt:lpstr>ДОКУМЕНТЫ ПО ПРОВЕДЕНИЮ МЕРОПРИЯТИЙ</vt:lpstr>
      <vt:lpstr>КОМИССИЯ ПО ПОСТУПЛЕНИЮ И ВЫБЫТИЮ АКТИВОВ</vt:lpstr>
      <vt:lpstr>ЭФФЕКТИВНОЕ ИСПОЛЬЗОВАНИЕ ПРОФСОЮЗНОГО БЮДЖЕТА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141</cp:revision>
  <cp:lastPrinted>2021-03-25T05:26:09Z</cp:lastPrinted>
  <dcterms:created xsi:type="dcterms:W3CDTF">2019-11-07T06:11:59Z</dcterms:created>
  <dcterms:modified xsi:type="dcterms:W3CDTF">2021-03-25T12:24:41Z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