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diagrams/data1.xml" ContentType="application/vnd.openxmlformats-officedocument.drawingml.diagramData+xml"/>
  <Override PartName="/ppt/diagrams/data8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quickStyle2.xml" ContentType="application/vnd.openxmlformats-officedocument.drawingml.diagramStyl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quickStyle4.xml" ContentType="application/vnd.openxmlformats-officedocument.drawingml.diagramStyle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1.xml" ContentType="application/vnd.openxmlformats-officedocument.theme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colors3.xml" ContentType="application/vnd.openxmlformats-officedocument.drawingml.diagramColors+xml"/>
  <Override PartName="/ppt/diagrams/layout7.xml" ContentType="application/vnd.openxmlformats-officedocument.drawingml.diagramLayout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layout8.xml" ContentType="application/vnd.openxmlformats-officedocument.drawingml.diagramLayout+xml"/>
  <Override PartName="/ppt/diagrams/drawing3.xml" ContentType="application/vnd.ms-office.drawingml.diagramDrawing+xml"/>
  <Override PartName="/ppt/diagrams/drawing7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8" r:id="rId2"/>
    <p:sldId id="375" r:id="rId3"/>
    <p:sldId id="395" r:id="rId4"/>
    <p:sldId id="417" r:id="rId5"/>
    <p:sldId id="379" r:id="rId6"/>
    <p:sldId id="409" r:id="rId7"/>
    <p:sldId id="359" r:id="rId8"/>
    <p:sldId id="414" r:id="rId9"/>
    <p:sldId id="416" r:id="rId10"/>
    <p:sldId id="363" r:id="rId11"/>
    <p:sldId id="364" r:id="rId12"/>
    <p:sldId id="418" r:id="rId13"/>
    <p:sldId id="265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9C4864-9F6B-4258-BA62-1268603AEC4C}">
          <p14:sldIdLst>
            <p14:sldId id="308"/>
            <p14:sldId id="375"/>
            <p14:sldId id="395"/>
            <p14:sldId id="417"/>
            <p14:sldId id="379"/>
            <p14:sldId id="409"/>
            <p14:sldId id="359"/>
            <p14:sldId id="414"/>
            <p14:sldId id="416"/>
            <p14:sldId id="363"/>
            <p14:sldId id="364"/>
            <p14:sldId id="418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2D3"/>
    <a:srgbClr val="E6322C"/>
    <a:srgbClr val="324A92"/>
    <a:srgbClr val="ADADAD"/>
    <a:srgbClr val="FFFFFF"/>
    <a:srgbClr val="344688"/>
    <a:srgbClr val="1F63AC"/>
    <a:srgbClr val="CE2939"/>
    <a:srgbClr val="1D65AD"/>
    <a:srgbClr val="D42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AC8766-CA47-4CBE-88E4-EF2EA5904B8E}" v="86" dt="2021-03-25T06:09:08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Вагифовна" userId="eb8d1764-73c4-421e-ba77-2299b223fa87" providerId="ADAL" clId="{20AC8766-CA47-4CBE-88E4-EF2EA5904B8E}"/>
    <pc:docChg chg="custSel addSld delSld modSld modSection">
      <pc:chgData name="Светлана Вагифовна" userId="eb8d1764-73c4-421e-ba77-2299b223fa87" providerId="ADAL" clId="{20AC8766-CA47-4CBE-88E4-EF2EA5904B8E}" dt="2021-03-25T06:09:08.198" v="520" actId="20577"/>
      <pc:docMkLst>
        <pc:docMk/>
      </pc:docMkLst>
      <pc:sldChg chg="add">
        <pc:chgData name="Светлана Вагифовна" userId="eb8d1764-73c4-421e-ba77-2299b223fa87" providerId="ADAL" clId="{20AC8766-CA47-4CBE-88E4-EF2EA5904B8E}" dt="2021-03-22T06:10:16.134" v="0"/>
        <pc:sldMkLst>
          <pc:docMk/>
          <pc:sldMk cId="714507576" sldId="265"/>
        </pc:sldMkLst>
      </pc:sldChg>
      <pc:sldChg chg="modSp mod">
        <pc:chgData name="Светлана Вагифовна" userId="eb8d1764-73c4-421e-ba77-2299b223fa87" providerId="ADAL" clId="{20AC8766-CA47-4CBE-88E4-EF2EA5904B8E}" dt="2021-03-24T10:26:34.170" v="257" actId="339"/>
        <pc:sldMkLst>
          <pc:docMk/>
          <pc:sldMk cId="2689803510" sldId="308"/>
        </pc:sldMkLst>
        <pc:spChg chg="mod">
          <ac:chgData name="Светлана Вагифовна" userId="eb8d1764-73c4-421e-ba77-2299b223fa87" providerId="ADAL" clId="{20AC8766-CA47-4CBE-88E4-EF2EA5904B8E}" dt="2021-03-24T10:26:34.170" v="257" actId="339"/>
          <ac:spMkLst>
            <pc:docMk/>
            <pc:sldMk cId="2689803510" sldId="308"/>
            <ac:spMk id="2" creationId="{752AACA6-54D6-4454-A7DE-4AFDDCA40934}"/>
          </ac:spMkLst>
        </pc:spChg>
      </pc:sldChg>
      <pc:sldChg chg="modSp mod">
        <pc:chgData name="Светлана Вагифовна" userId="eb8d1764-73c4-421e-ba77-2299b223fa87" providerId="ADAL" clId="{20AC8766-CA47-4CBE-88E4-EF2EA5904B8E}" dt="2021-03-24T10:14:21.159" v="23" actId="339"/>
        <pc:sldMkLst>
          <pc:docMk/>
          <pc:sldMk cId="1342851637" sldId="359"/>
        </pc:sldMkLst>
        <pc:spChg chg="mod">
          <ac:chgData name="Светлана Вагифовна" userId="eb8d1764-73c4-421e-ba77-2299b223fa87" providerId="ADAL" clId="{20AC8766-CA47-4CBE-88E4-EF2EA5904B8E}" dt="2021-03-24T10:14:21.159" v="23" actId="339"/>
          <ac:spMkLst>
            <pc:docMk/>
            <pc:sldMk cId="1342851637" sldId="359"/>
            <ac:spMk id="12" creationId="{34CF165A-014F-422A-8028-886389BDA452}"/>
          </ac:spMkLst>
        </pc:spChg>
      </pc:sldChg>
      <pc:sldChg chg="modSp mod">
        <pc:chgData name="Светлана Вагифовна" userId="eb8d1764-73c4-421e-ba77-2299b223fa87" providerId="ADAL" clId="{20AC8766-CA47-4CBE-88E4-EF2EA5904B8E}" dt="2021-03-24T10:16:22.792" v="157" actId="14100"/>
        <pc:sldMkLst>
          <pc:docMk/>
          <pc:sldMk cId="1303488785" sldId="363"/>
        </pc:sldMkLst>
        <pc:spChg chg="mod">
          <ac:chgData name="Светлана Вагифовна" userId="eb8d1764-73c4-421e-ba77-2299b223fa87" providerId="ADAL" clId="{20AC8766-CA47-4CBE-88E4-EF2EA5904B8E}" dt="2021-03-24T10:16:22.792" v="157" actId="14100"/>
          <ac:spMkLst>
            <pc:docMk/>
            <pc:sldMk cId="1303488785" sldId="363"/>
            <ac:spMk id="12" creationId="{34CF165A-014F-422A-8028-886389BDA452}"/>
          </ac:spMkLst>
        </pc:spChg>
      </pc:sldChg>
      <pc:sldChg chg="modSp mod">
        <pc:chgData name="Светлана Вагифовна" userId="eb8d1764-73c4-421e-ba77-2299b223fa87" providerId="ADAL" clId="{20AC8766-CA47-4CBE-88E4-EF2EA5904B8E}" dt="2021-03-24T10:16:57.723" v="242" actId="255"/>
        <pc:sldMkLst>
          <pc:docMk/>
          <pc:sldMk cId="3442928151" sldId="364"/>
        </pc:sldMkLst>
        <pc:spChg chg="mod">
          <ac:chgData name="Светлана Вагифовна" userId="eb8d1764-73c4-421e-ba77-2299b223fa87" providerId="ADAL" clId="{20AC8766-CA47-4CBE-88E4-EF2EA5904B8E}" dt="2021-03-24T10:16:57.723" v="242" actId="255"/>
          <ac:spMkLst>
            <pc:docMk/>
            <pc:sldMk cId="3442928151" sldId="364"/>
            <ac:spMk id="12" creationId="{34CF165A-014F-422A-8028-886389BDA452}"/>
          </ac:spMkLst>
        </pc:spChg>
      </pc:sldChg>
      <pc:sldChg chg="modSp mod">
        <pc:chgData name="Светлана Вагифовна" userId="eb8d1764-73c4-421e-ba77-2299b223fa87" providerId="ADAL" clId="{20AC8766-CA47-4CBE-88E4-EF2EA5904B8E}" dt="2021-03-24T10:10:39.031" v="10" actId="339"/>
        <pc:sldMkLst>
          <pc:docMk/>
          <pc:sldMk cId="2753737961" sldId="375"/>
        </pc:sldMkLst>
        <pc:spChg chg="mod">
          <ac:chgData name="Светлана Вагифовна" userId="eb8d1764-73c4-421e-ba77-2299b223fa87" providerId="ADAL" clId="{20AC8766-CA47-4CBE-88E4-EF2EA5904B8E}" dt="2021-03-24T10:10:39.031" v="10" actId="339"/>
          <ac:spMkLst>
            <pc:docMk/>
            <pc:sldMk cId="2753737961" sldId="375"/>
            <ac:spMk id="12" creationId="{34CF165A-014F-422A-8028-886389BDA452}"/>
          </ac:spMkLst>
        </pc:spChg>
        <pc:graphicFrameChg chg="mod">
          <ac:chgData name="Светлана Вагифовна" userId="eb8d1764-73c4-421e-ba77-2299b223fa87" providerId="ADAL" clId="{20AC8766-CA47-4CBE-88E4-EF2EA5904B8E}" dt="2021-03-24T10:10:24.075" v="5"/>
          <ac:graphicFrameMkLst>
            <pc:docMk/>
            <pc:sldMk cId="2753737961" sldId="375"/>
            <ac:graphicFrameMk id="2" creationId="{00000000-0000-0000-0000-000000000000}"/>
          </ac:graphicFrameMkLst>
        </pc:graphicFrameChg>
      </pc:sldChg>
      <pc:sldChg chg="modSp mod">
        <pc:chgData name="Светлана Вагифовна" userId="eb8d1764-73c4-421e-ba77-2299b223fa87" providerId="ADAL" clId="{20AC8766-CA47-4CBE-88E4-EF2EA5904B8E}" dt="2021-03-24T10:17:23.883" v="244" actId="339"/>
        <pc:sldMkLst>
          <pc:docMk/>
          <pc:sldMk cId="4185304710" sldId="395"/>
        </pc:sldMkLst>
        <pc:spChg chg="mod">
          <ac:chgData name="Светлана Вагифовна" userId="eb8d1764-73c4-421e-ba77-2299b223fa87" providerId="ADAL" clId="{20AC8766-CA47-4CBE-88E4-EF2EA5904B8E}" dt="2021-03-24T10:17:23.883" v="244" actId="339"/>
          <ac:spMkLst>
            <pc:docMk/>
            <pc:sldMk cId="4185304710" sldId="395"/>
            <ac:spMk id="12" creationId="{34CF165A-014F-422A-8028-886389BDA452}"/>
          </ac:spMkLst>
        </pc:spChg>
      </pc:sldChg>
      <pc:sldChg chg="modSp mod">
        <pc:chgData name="Светлана Вагифовна" userId="eb8d1764-73c4-421e-ba77-2299b223fa87" providerId="ADAL" clId="{20AC8766-CA47-4CBE-88E4-EF2EA5904B8E}" dt="2021-03-24T10:11:48.491" v="21" actId="339"/>
        <pc:sldMkLst>
          <pc:docMk/>
          <pc:sldMk cId="2716829879" sldId="409"/>
        </pc:sldMkLst>
        <pc:spChg chg="mod">
          <ac:chgData name="Светлана Вагифовна" userId="eb8d1764-73c4-421e-ba77-2299b223fa87" providerId="ADAL" clId="{20AC8766-CA47-4CBE-88E4-EF2EA5904B8E}" dt="2021-03-24T10:11:48.491" v="21" actId="339"/>
          <ac:spMkLst>
            <pc:docMk/>
            <pc:sldMk cId="2716829879" sldId="409"/>
            <ac:spMk id="2" creationId="{4F318A5E-3366-4903-A2C4-0C0E7B764037}"/>
          </ac:spMkLst>
        </pc:spChg>
      </pc:sldChg>
      <pc:sldChg chg="del">
        <pc:chgData name="Светлана Вагифовна" userId="eb8d1764-73c4-421e-ba77-2299b223fa87" providerId="ADAL" clId="{20AC8766-CA47-4CBE-88E4-EF2EA5904B8E}" dt="2021-03-24T10:15:37.825" v="112" actId="2696"/>
        <pc:sldMkLst>
          <pc:docMk/>
          <pc:sldMk cId="2950830107" sldId="411"/>
        </pc:sldMkLst>
      </pc:sldChg>
      <pc:sldChg chg="modSp mod">
        <pc:chgData name="Светлана Вагифовна" userId="eb8d1764-73c4-421e-ba77-2299b223fa87" providerId="ADAL" clId="{20AC8766-CA47-4CBE-88E4-EF2EA5904B8E}" dt="2021-03-24T10:14:31.931" v="25" actId="339"/>
        <pc:sldMkLst>
          <pc:docMk/>
          <pc:sldMk cId="3860306335" sldId="414"/>
        </pc:sldMkLst>
        <pc:spChg chg="mod">
          <ac:chgData name="Светлана Вагифовна" userId="eb8d1764-73c4-421e-ba77-2299b223fa87" providerId="ADAL" clId="{20AC8766-CA47-4CBE-88E4-EF2EA5904B8E}" dt="2021-03-24T10:14:31.931" v="25" actId="339"/>
          <ac:spMkLst>
            <pc:docMk/>
            <pc:sldMk cId="3860306335" sldId="414"/>
            <ac:spMk id="12" creationId="{34CF165A-014F-422A-8028-886389BDA452}"/>
          </ac:spMkLst>
        </pc:spChg>
      </pc:sldChg>
      <pc:sldChg chg="modSp mod">
        <pc:chgData name="Светлана Вагифовна" userId="eb8d1764-73c4-421e-ba77-2299b223fa87" providerId="ADAL" clId="{20AC8766-CA47-4CBE-88E4-EF2EA5904B8E}" dt="2021-03-24T12:50:35.637" v="457" actId="6549"/>
        <pc:sldMkLst>
          <pc:docMk/>
          <pc:sldMk cId="1696840263" sldId="416"/>
        </pc:sldMkLst>
        <pc:spChg chg="mod">
          <ac:chgData name="Светлана Вагифовна" userId="eb8d1764-73c4-421e-ba77-2299b223fa87" providerId="ADAL" clId="{20AC8766-CA47-4CBE-88E4-EF2EA5904B8E}" dt="2021-03-24T10:15:25.779" v="111" actId="339"/>
          <ac:spMkLst>
            <pc:docMk/>
            <pc:sldMk cId="1696840263" sldId="416"/>
            <ac:spMk id="3" creationId="{00000000-0000-0000-0000-000000000000}"/>
          </ac:spMkLst>
        </pc:spChg>
        <pc:spChg chg="mod">
          <ac:chgData name="Светлана Вагифовна" userId="eb8d1764-73c4-421e-ba77-2299b223fa87" providerId="ADAL" clId="{20AC8766-CA47-4CBE-88E4-EF2EA5904B8E}" dt="2021-03-24T12:50:35.637" v="457" actId="6549"/>
          <ac:spMkLst>
            <pc:docMk/>
            <pc:sldMk cId="1696840263" sldId="416"/>
            <ac:spMk id="5" creationId="{00000000-0000-0000-0000-000000000000}"/>
          </ac:spMkLst>
        </pc:spChg>
      </pc:sldChg>
      <pc:sldChg chg="delSp modSp mod">
        <pc:chgData name="Светлана Вагифовна" userId="eb8d1764-73c4-421e-ba77-2299b223fa87" providerId="ADAL" clId="{20AC8766-CA47-4CBE-88E4-EF2EA5904B8E}" dt="2021-03-24T10:17:35.328" v="256" actId="20577"/>
        <pc:sldMkLst>
          <pc:docMk/>
          <pc:sldMk cId="3117918018" sldId="417"/>
        </pc:sldMkLst>
        <pc:spChg chg="mod">
          <ac:chgData name="Светлана Вагифовна" userId="eb8d1764-73c4-421e-ba77-2299b223fa87" providerId="ADAL" clId="{20AC8766-CA47-4CBE-88E4-EF2EA5904B8E}" dt="2021-03-24T10:17:35.328" v="256" actId="20577"/>
          <ac:spMkLst>
            <pc:docMk/>
            <pc:sldMk cId="3117918018" sldId="417"/>
            <ac:spMk id="3" creationId="{00000000-0000-0000-0000-000000000000}"/>
          </ac:spMkLst>
        </pc:spChg>
        <pc:spChg chg="del">
          <ac:chgData name="Светлана Вагифовна" userId="eb8d1764-73c4-421e-ba77-2299b223fa87" providerId="ADAL" clId="{20AC8766-CA47-4CBE-88E4-EF2EA5904B8E}" dt="2021-03-24T10:11:30.535" v="19" actId="478"/>
          <ac:spMkLst>
            <pc:docMk/>
            <pc:sldMk cId="3117918018" sldId="417"/>
            <ac:spMk id="7" creationId="{00000000-0000-0000-0000-000000000000}"/>
          </ac:spMkLst>
        </pc:spChg>
      </pc:sldChg>
      <pc:sldChg chg="modSp mod">
        <pc:chgData name="Светлана Вагифовна" userId="eb8d1764-73c4-421e-ba77-2299b223fa87" providerId="ADAL" clId="{20AC8766-CA47-4CBE-88E4-EF2EA5904B8E}" dt="2021-03-25T06:09:08.198" v="520" actId="20577"/>
        <pc:sldMkLst>
          <pc:docMk/>
          <pc:sldMk cId="103470878" sldId="418"/>
        </pc:sldMkLst>
        <pc:spChg chg="mod">
          <ac:chgData name="Светлана Вагифовна" userId="eb8d1764-73c4-421e-ba77-2299b223fa87" providerId="ADAL" clId="{20AC8766-CA47-4CBE-88E4-EF2EA5904B8E}" dt="2021-03-24T10:29:16.377" v="451" actId="255"/>
          <ac:spMkLst>
            <pc:docMk/>
            <pc:sldMk cId="103470878" sldId="418"/>
            <ac:spMk id="12" creationId="{34CF165A-014F-422A-8028-886389BDA452}"/>
          </ac:spMkLst>
        </pc:spChg>
        <pc:graphicFrameChg chg="mod modGraphic">
          <ac:chgData name="Светлана Вагифовна" userId="eb8d1764-73c4-421e-ba77-2299b223fa87" providerId="ADAL" clId="{20AC8766-CA47-4CBE-88E4-EF2EA5904B8E}" dt="2021-03-25T06:09:08.198" v="520" actId="20577"/>
          <ac:graphicFrameMkLst>
            <pc:docMk/>
            <pc:sldMk cId="103470878" sldId="418"/>
            <ac:graphicFrameMk id="4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6A9BB4-6D3B-4918-AA7A-4791D1825A2B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981C1-4877-4721-AAA4-9F2112D41286}">
      <dgm:prSet phldrT="[Текст]"/>
      <dgm:spPr/>
      <dgm:t>
        <a:bodyPr/>
        <a:lstStyle/>
        <a:p>
          <a:r>
            <a:rPr lang="ru-RU" dirty="0"/>
            <a:t>УСТАВ НЕФТЕГАЗСТРОЙПРОФСОЮЗА РОССИИ, УСТАВЫ ПРОФСОЮЗНЫХ ОРГАНИЗАЦИЙ</a:t>
          </a:r>
        </a:p>
      </dgm:t>
    </dgm:pt>
    <dgm:pt modelId="{4D1153A5-B770-4584-9C1D-D9EF033DCC24}" type="parTrans" cxnId="{8C52FE38-E7A5-4950-8956-5FB89CFE9263}">
      <dgm:prSet/>
      <dgm:spPr/>
      <dgm:t>
        <a:bodyPr/>
        <a:lstStyle/>
        <a:p>
          <a:endParaRPr lang="ru-RU"/>
        </a:p>
      </dgm:t>
    </dgm:pt>
    <dgm:pt modelId="{CA79C333-851C-4B78-8734-4FA98362457A}" type="sibTrans" cxnId="{8C52FE38-E7A5-4950-8956-5FB89CFE9263}">
      <dgm:prSet/>
      <dgm:spPr/>
      <dgm:t>
        <a:bodyPr/>
        <a:lstStyle/>
        <a:p>
          <a:endParaRPr lang="ru-RU"/>
        </a:p>
      </dgm:t>
    </dgm:pt>
    <dgm:pt modelId="{18CDA5F2-A43C-4586-8584-A2C736CA3FDB}">
      <dgm:prSet phldrT="[Текст]"/>
      <dgm:spPr/>
      <dgm:t>
        <a:bodyPr/>
        <a:lstStyle/>
        <a:p>
          <a:r>
            <a:rPr lang="ru-RU" dirty="0">
              <a:latin typeface="Cambria" pitchFamily="18" charset="0"/>
            </a:rPr>
            <a:t>ПОСТАНОВЛЕНИЕ № 07-13 от 09 февраля 2017 г. ПРЕЗИДИУМА РОССИЙСКОГО СОВЕТА ПРОФСОЮЗА </a:t>
          </a:r>
        </a:p>
        <a:p>
          <a:r>
            <a:rPr lang="ru-RU" dirty="0">
              <a:latin typeface="Cambria" pitchFamily="18" charset="0"/>
            </a:rPr>
            <a:t>Об утверждении Методических рекомендаций по вопросам финансовой работы </a:t>
          </a:r>
          <a:endParaRPr lang="ru-RU" dirty="0"/>
        </a:p>
      </dgm:t>
    </dgm:pt>
    <dgm:pt modelId="{EF7CCCC8-927C-43EE-B6F1-1BA15746BD8D}" type="parTrans" cxnId="{090434BF-0FF4-47D1-873E-F757B604B331}">
      <dgm:prSet/>
      <dgm:spPr/>
      <dgm:t>
        <a:bodyPr/>
        <a:lstStyle/>
        <a:p>
          <a:endParaRPr lang="ru-RU"/>
        </a:p>
      </dgm:t>
    </dgm:pt>
    <dgm:pt modelId="{01E1440E-3337-4B18-8057-DA735CB3E849}" type="sibTrans" cxnId="{090434BF-0FF4-47D1-873E-F757B604B331}">
      <dgm:prSet/>
      <dgm:spPr/>
      <dgm:t>
        <a:bodyPr/>
        <a:lstStyle/>
        <a:p>
          <a:endParaRPr lang="ru-RU"/>
        </a:p>
      </dgm:t>
    </dgm:pt>
    <dgm:pt modelId="{A3DF218C-82B2-4ECD-BB11-DFCE6B4A3395}">
      <dgm:prSet phldrT="[Текст]"/>
      <dgm:spPr/>
      <dgm:t>
        <a:bodyPr/>
        <a:lstStyle/>
        <a:p>
          <a:r>
            <a:rPr lang="ru-RU" dirty="0">
              <a:latin typeface="Cambria" pitchFamily="18" charset="0"/>
            </a:rPr>
            <a:t>ПОСТАНОВЛЕНИЕ № 23-9 от 13 апреля </a:t>
          </a:r>
          <a:r>
            <a:rPr lang="ru-RU" dirty="0" smtClean="0">
              <a:latin typeface="Cambria" pitchFamily="18" charset="0"/>
            </a:rPr>
            <a:t>2005</a:t>
          </a:r>
          <a:r>
            <a:rPr lang="en-US" dirty="0" smtClean="0">
              <a:latin typeface="Cambria" pitchFamily="18" charset="0"/>
            </a:rPr>
            <a:t> </a:t>
          </a:r>
          <a:r>
            <a:rPr lang="ru-RU" dirty="0" smtClean="0">
              <a:latin typeface="Cambria" pitchFamily="18" charset="0"/>
            </a:rPr>
            <a:t>г</a:t>
          </a:r>
          <a:r>
            <a:rPr lang="ru-RU" dirty="0">
              <a:latin typeface="Cambria" pitchFamily="18" charset="0"/>
            </a:rPr>
            <a:t>. ПРЕЗИДИУМА РОССИЙСКОГО СОВЕТА ПРОФСОЮЗА </a:t>
          </a:r>
        </a:p>
        <a:p>
          <a:r>
            <a:rPr lang="ru-RU" dirty="0">
              <a:latin typeface="Cambria" pitchFamily="18" charset="0"/>
            </a:rPr>
            <a:t>О расходах на социально-бытовые цели </a:t>
          </a:r>
        </a:p>
        <a:p>
          <a:r>
            <a:rPr lang="ru-RU" dirty="0">
              <a:latin typeface="Cambria" pitchFamily="18" charset="0"/>
            </a:rPr>
            <a:t>в Нефтегазстройпрофсоюзе РФ</a:t>
          </a:r>
          <a:endParaRPr lang="ru-RU" dirty="0"/>
        </a:p>
      </dgm:t>
    </dgm:pt>
    <dgm:pt modelId="{8281A69A-E07C-4FCE-92F2-2A9D518B67BD}" type="parTrans" cxnId="{2501C9D6-E57E-4DEF-96A6-A897AE567D24}">
      <dgm:prSet/>
      <dgm:spPr/>
      <dgm:t>
        <a:bodyPr/>
        <a:lstStyle/>
        <a:p>
          <a:endParaRPr lang="ru-RU"/>
        </a:p>
      </dgm:t>
    </dgm:pt>
    <dgm:pt modelId="{096390F3-89E4-49AB-99EA-E79F50A7622A}" type="sibTrans" cxnId="{2501C9D6-E57E-4DEF-96A6-A897AE567D24}">
      <dgm:prSet/>
      <dgm:spPr/>
      <dgm:t>
        <a:bodyPr/>
        <a:lstStyle/>
        <a:p>
          <a:endParaRPr lang="ru-RU"/>
        </a:p>
      </dgm:t>
    </dgm:pt>
    <dgm:pt modelId="{9D764550-17A8-42B2-8930-182D7EEC6044}">
      <dgm:prSet/>
      <dgm:spPr/>
      <dgm:t>
        <a:bodyPr/>
        <a:lstStyle/>
        <a:p>
          <a:r>
            <a:rPr lang="ru-RU" dirty="0">
              <a:latin typeface="Cambria" pitchFamily="18" charset="0"/>
            </a:rPr>
            <a:t>ПОСТАНОВЛЕНИЕ № 18-03 от 12 февраля </a:t>
          </a:r>
          <a:r>
            <a:rPr lang="ru-RU" dirty="0" smtClean="0">
              <a:latin typeface="Cambria" pitchFamily="18" charset="0"/>
            </a:rPr>
            <a:t>2014</a:t>
          </a:r>
          <a:r>
            <a:rPr lang="en-US" dirty="0" smtClean="0">
              <a:latin typeface="Cambria" pitchFamily="18" charset="0"/>
            </a:rPr>
            <a:t> </a:t>
          </a:r>
          <a:r>
            <a:rPr lang="ru-RU" dirty="0" smtClean="0">
              <a:latin typeface="Cambria" pitchFamily="18" charset="0"/>
            </a:rPr>
            <a:t>г</a:t>
          </a:r>
          <a:r>
            <a:rPr lang="ru-RU" dirty="0">
              <a:latin typeface="Cambria" pitchFamily="18" charset="0"/>
            </a:rPr>
            <a:t>. ПРЕЗИДИУМА РОССИЙСКОГО СОВЕТА ПРОФСОЮЗА </a:t>
          </a:r>
        </a:p>
        <a:p>
          <a:r>
            <a:rPr lang="ru-RU" dirty="0">
              <a:latin typeface="Cambria" pitchFamily="18" charset="0"/>
            </a:rPr>
            <a:t>О Перечне информации и отчетности, представляемой в адрес Нефтегазстройпрофсоюза России</a:t>
          </a:r>
          <a:endParaRPr lang="ru-RU" dirty="0"/>
        </a:p>
      </dgm:t>
    </dgm:pt>
    <dgm:pt modelId="{D6A5C33F-46FA-40A9-8FFE-A47D16AAAAD3}" type="parTrans" cxnId="{B33A4FE1-C0AF-4B7F-A125-55D7B1C2DB05}">
      <dgm:prSet/>
      <dgm:spPr/>
      <dgm:t>
        <a:bodyPr/>
        <a:lstStyle/>
        <a:p>
          <a:endParaRPr lang="ru-RU"/>
        </a:p>
      </dgm:t>
    </dgm:pt>
    <dgm:pt modelId="{DD7357F2-3A02-4604-90B3-D1973FBF5793}" type="sibTrans" cxnId="{B33A4FE1-C0AF-4B7F-A125-55D7B1C2DB05}">
      <dgm:prSet/>
      <dgm:spPr/>
      <dgm:t>
        <a:bodyPr/>
        <a:lstStyle/>
        <a:p>
          <a:endParaRPr lang="ru-RU"/>
        </a:p>
      </dgm:t>
    </dgm:pt>
    <dgm:pt modelId="{7409E788-9CC6-47FD-8862-3B78A95629EA}">
      <dgm:prSet/>
      <dgm:spPr/>
      <dgm:t>
        <a:bodyPr/>
        <a:lstStyle/>
        <a:p>
          <a:r>
            <a:rPr lang="ru-RU" dirty="0">
              <a:latin typeface="Cambria" pitchFamily="18" charset="0"/>
            </a:rPr>
            <a:t>ПОСТАНОВЛЕНИЕ № 20-01/З-01 от 25 ноября </a:t>
          </a:r>
          <a:r>
            <a:rPr lang="ru-RU" dirty="0" smtClean="0">
              <a:latin typeface="Cambria" pitchFamily="18" charset="0"/>
            </a:rPr>
            <a:t>2019</a:t>
          </a:r>
          <a:r>
            <a:rPr lang="en-US" dirty="0" smtClean="0">
              <a:latin typeface="Cambria" pitchFamily="18" charset="0"/>
            </a:rPr>
            <a:t> </a:t>
          </a:r>
          <a:r>
            <a:rPr lang="ru-RU" dirty="0" smtClean="0">
              <a:latin typeface="Cambria" pitchFamily="18" charset="0"/>
            </a:rPr>
            <a:t>г</a:t>
          </a:r>
          <a:r>
            <a:rPr lang="ru-RU" dirty="0">
              <a:latin typeface="Cambria" pitchFamily="18" charset="0"/>
            </a:rPr>
            <a:t>. ПРЕЗИДИУМА РОССИЙСКОГО СОВЕТА ПРОФСОЮЗА </a:t>
          </a:r>
        </a:p>
        <a:p>
          <a:r>
            <a:rPr lang="ru-RU" dirty="0">
              <a:latin typeface="Cambria" pitchFamily="18" charset="0"/>
            </a:rPr>
            <a:t>Об оплате и стимулировании труда в Нефтегазстройпрофсоюзе России</a:t>
          </a:r>
          <a:endParaRPr lang="ru-RU" dirty="0"/>
        </a:p>
      </dgm:t>
    </dgm:pt>
    <dgm:pt modelId="{EA01775A-0A66-4E05-8863-CFD9347C8194}" type="parTrans" cxnId="{E5D8996D-6BFE-4768-9964-F18FC5758B61}">
      <dgm:prSet/>
      <dgm:spPr/>
      <dgm:t>
        <a:bodyPr/>
        <a:lstStyle/>
        <a:p>
          <a:endParaRPr lang="ru-RU"/>
        </a:p>
      </dgm:t>
    </dgm:pt>
    <dgm:pt modelId="{A8905564-DE72-451A-BBC6-7D16CCC39944}" type="sibTrans" cxnId="{E5D8996D-6BFE-4768-9964-F18FC5758B61}">
      <dgm:prSet/>
      <dgm:spPr/>
      <dgm:t>
        <a:bodyPr/>
        <a:lstStyle/>
        <a:p>
          <a:endParaRPr lang="ru-RU"/>
        </a:p>
      </dgm:t>
    </dgm:pt>
    <dgm:pt modelId="{5764E7A6-A797-4409-B5E8-D29B731A6CFD}">
      <dgm:prSet/>
      <dgm:spPr/>
      <dgm:t>
        <a:bodyPr/>
        <a:lstStyle/>
        <a:p>
          <a:r>
            <a:rPr lang="ru-RU" b="0" dirty="0"/>
            <a:t>ПОСТАНОВЛЕНИЕ №</a:t>
          </a:r>
          <a:r>
            <a:rPr lang="ru-RU" dirty="0"/>
            <a:t>№ 04 – 03 от 25 мая 2016 г.</a:t>
          </a:r>
          <a:r>
            <a:rPr lang="ru-RU" b="0" dirty="0"/>
            <a:t> </a:t>
          </a:r>
        </a:p>
        <a:p>
          <a:r>
            <a:rPr lang="ru-RU" b="0" dirty="0"/>
            <a:t>ИНСТРУКЦИЯ</a:t>
          </a:r>
        </a:p>
        <a:p>
          <a:r>
            <a:rPr lang="ru-RU" b="0" dirty="0"/>
            <a:t>об учете членов Нефтегазстройпрофсоюза России</a:t>
          </a:r>
        </a:p>
      </dgm:t>
    </dgm:pt>
    <dgm:pt modelId="{BD29C9ED-06DE-41A5-A5BD-19C108F345C3}" type="parTrans" cxnId="{F2FD445E-EE82-4555-8002-E09B0CAC70DD}">
      <dgm:prSet/>
      <dgm:spPr/>
      <dgm:t>
        <a:bodyPr/>
        <a:lstStyle/>
        <a:p>
          <a:endParaRPr lang="ru-RU"/>
        </a:p>
      </dgm:t>
    </dgm:pt>
    <dgm:pt modelId="{E1BA41F3-0CBC-4B03-A94B-90F36D89F67D}" type="sibTrans" cxnId="{F2FD445E-EE82-4555-8002-E09B0CAC70DD}">
      <dgm:prSet/>
      <dgm:spPr/>
      <dgm:t>
        <a:bodyPr/>
        <a:lstStyle/>
        <a:p>
          <a:endParaRPr lang="ru-RU"/>
        </a:p>
      </dgm:t>
    </dgm:pt>
    <dgm:pt modelId="{37C816DD-2366-4408-A0DB-C2923D0BD95A}">
      <dgm:prSet/>
      <dgm:spPr/>
      <dgm:t>
        <a:bodyPr/>
        <a:lstStyle/>
        <a:p>
          <a:r>
            <a:rPr lang="ru-RU" b="0" dirty="0"/>
            <a:t>Иные локально-нормативные акты Профсоюза и Профсоюзных организаций</a:t>
          </a:r>
        </a:p>
      </dgm:t>
    </dgm:pt>
    <dgm:pt modelId="{CA96CC0E-8E3C-4DBD-8AC5-9892D22CB374}" type="parTrans" cxnId="{5B8F7DB8-6148-4399-A7A1-8A48262B5EF3}">
      <dgm:prSet/>
      <dgm:spPr/>
      <dgm:t>
        <a:bodyPr/>
        <a:lstStyle/>
        <a:p>
          <a:endParaRPr lang="ru-RU"/>
        </a:p>
      </dgm:t>
    </dgm:pt>
    <dgm:pt modelId="{6CC263EB-3CD8-4BC9-906E-802495C72E13}" type="sibTrans" cxnId="{5B8F7DB8-6148-4399-A7A1-8A48262B5EF3}">
      <dgm:prSet/>
      <dgm:spPr/>
      <dgm:t>
        <a:bodyPr/>
        <a:lstStyle/>
        <a:p>
          <a:endParaRPr lang="ru-RU"/>
        </a:p>
      </dgm:t>
    </dgm:pt>
    <dgm:pt modelId="{3A6B29D9-8BBD-44E8-857D-BD7C132B1D9C}" type="pres">
      <dgm:prSet presAssocID="{DB6A9BB4-6D3B-4918-AA7A-4791D1825A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8958FB-3641-417F-848A-C9CE17CB435F}" type="pres">
      <dgm:prSet presAssocID="{836981C1-4877-4721-AAA4-9F2112D4128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CD410-BD73-4340-9772-2381C7573DED}" type="pres">
      <dgm:prSet presAssocID="{CA79C333-851C-4B78-8734-4FA98362457A}" presName="sibTrans" presStyleCnt="0"/>
      <dgm:spPr/>
    </dgm:pt>
    <dgm:pt modelId="{5856C1C3-BEC2-4093-857F-168516F01C87}" type="pres">
      <dgm:prSet presAssocID="{18CDA5F2-A43C-4586-8584-A2C736CA3FDB}" presName="node" presStyleLbl="node1" presStyleIdx="1" presStyleCnt="7" custLinFactNeighborY="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E9B81-726A-4F99-B529-D189B89BB210}" type="pres">
      <dgm:prSet presAssocID="{01E1440E-3337-4B18-8057-DA735CB3E849}" presName="sibTrans" presStyleCnt="0"/>
      <dgm:spPr/>
    </dgm:pt>
    <dgm:pt modelId="{19F3C8EA-E07E-4AE7-B638-9E85E3C4E6AD}" type="pres">
      <dgm:prSet presAssocID="{A3DF218C-82B2-4ECD-BB11-DFCE6B4A339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D561B-9F3F-4E5B-B5BF-A7A0DE3BD4BD}" type="pres">
      <dgm:prSet presAssocID="{096390F3-89E4-49AB-99EA-E79F50A7622A}" presName="sibTrans" presStyleCnt="0"/>
      <dgm:spPr/>
    </dgm:pt>
    <dgm:pt modelId="{29E8819A-EE42-4C06-BCE0-02FFF2121757}" type="pres">
      <dgm:prSet presAssocID="{9D764550-17A8-42B2-8930-182D7EEC6044}" presName="node" presStyleLbl="node1" presStyleIdx="3" presStyleCnt="7" custLinFactNeighborY="-7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5FD02-A2EC-4497-8A3A-0C0FB0258665}" type="pres">
      <dgm:prSet presAssocID="{DD7357F2-3A02-4604-90B3-D1973FBF5793}" presName="sibTrans" presStyleCnt="0"/>
      <dgm:spPr/>
    </dgm:pt>
    <dgm:pt modelId="{F2B8B012-8748-4E66-8A46-3E969786DFDD}" type="pres">
      <dgm:prSet presAssocID="{7409E788-9CC6-47FD-8862-3B78A95629EA}" presName="node" presStyleLbl="node1" presStyleIdx="4" presStyleCnt="7" custLinFactNeighborX="586" custLinFactNeighborY="-3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55D31-0DBD-4809-9EE1-F57E8870AE0C}" type="pres">
      <dgm:prSet presAssocID="{A8905564-DE72-451A-BBC6-7D16CCC39944}" presName="sibTrans" presStyleCnt="0"/>
      <dgm:spPr/>
    </dgm:pt>
    <dgm:pt modelId="{2A0B9974-F2B3-4D15-B4C9-77F06033BE72}" type="pres">
      <dgm:prSet presAssocID="{5764E7A6-A797-4409-B5E8-D29B731A6CFD}" presName="node" presStyleLbl="node1" presStyleIdx="5" presStyleCnt="7" custLinFactNeighborX="1427" custLinFactNeighborY="-4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19CE1-7A3A-41ED-AF9B-50AD1BBBAAAB}" type="pres">
      <dgm:prSet presAssocID="{E1BA41F3-0CBC-4B03-A94B-90F36D89F67D}" presName="sibTrans" presStyleCnt="0"/>
      <dgm:spPr/>
    </dgm:pt>
    <dgm:pt modelId="{215B399D-6950-468D-9A0A-696F54A62FF9}" type="pres">
      <dgm:prSet presAssocID="{37C816DD-2366-4408-A0DB-C2923D0BD95A}" presName="node" presStyleLbl="node1" presStyleIdx="6" presStyleCnt="7" custLinFactNeighborX="1427" custLinFactNeighborY="-4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52FE38-E7A5-4950-8956-5FB89CFE9263}" srcId="{DB6A9BB4-6D3B-4918-AA7A-4791D1825A2B}" destId="{836981C1-4877-4721-AAA4-9F2112D41286}" srcOrd="0" destOrd="0" parTransId="{4D1153A5-B770-4584-9C1D-D9EF033DCC24}" sibTransId="{CA79C333-851C-4B78-8734-4FA98362457A}"/>
    <dgm:cxn modelId="{D173D460-3744-479C-8FB7-AE1B51A8BF4F}" type="presOf" srcId="{37C816DD-2366-4408-A0DB-C2923D0BD95A}" destId="{215B399D-6950-468D-9A0A-696F54A62FF9}" srcOrd="0" destOrd="0" presId="urn:microsoft.com/office/officeart/2005/8/layout/default"/>
    <dgm:cxn modelId="{DCD7EF60-77F9-43CA-9A21-CDF341DAF648}" type="presOf" srcId="{5764E7A6-A797-4409-B5E8-D29B731A6CFD}" destId="{2A0B9974-F2B3-4D15-B4C9-77F06033BE72}" srcOrd="0" destOrd="0" presId="urn:microsoft.com/office/officeart/2005/8/layout/default"/>
    <dgm:cxn modelId="{8905719D-DEF2-462C-8D72-0B7F2DBF0D84}" type="presOf" srcId="{A3DF218C-82B2-4ECD-BB11-DFCE6B4A3395}" destId="{19F3C8EA-E07E-4AE7-B638-9E85E3C4E6AD}" srcOrd="0" destOrd="0" presId="urn:microsoft.com/office/officeart/2005/8/layout/default"/>
    <dgm:cxn modelId="{F2FD445E-EE82-4555-8002-E09B0CAC70DD}" srcId="{DB6A9BB4-6D3B-4918-AA7A-4791D1825A2B}" destId="{5764E7A6-A797-4409-B5E8-D29B731A6CFD}" srcOrd="5" destOrd="0" parTransId="{BD29C9ED-06DE-41A5-A5BD-19C108F345C3}" sibTransId="{E1BA41F3-0CBC-4B03-A94B-90F36D89F67D}"/>
    <dgm:cxn modelId="{665AEBDC-A258-4330-AE87-F6D2C4D343C6}" type="presOf" srcId="{836981C1-4877-4721-AAA4-9F2112D41286}" destId="{648958FB-3641-417F-848A-C9CE17CB435F}" srcOrd="0" destOrd="0" presId="urn:microsoft.com/office/officeart/2005/8/layout/default"/>
    <dgm:cxn modelId="{8987F379-7C74-4D0F-86CE-E978246DFE77}" type="presOf" srcId="{9D764550-17A8-42B2-8930-182D7EEC6044}" destId="{29E8819A-EE42-4C06-BCE0-02FFF2121757}" srcOrd="0" destOrd="0" presId="urn:microsoft.com/office/officeart/2005/8/layout/default"/>
    <dgm:cxn modelId="{B33A4FE1-C0AF-4B7F-A125-55D7B1C2DB05}" srcId="{DB6A9BB4-6D3B-4918-AA7A-4791D1825A2B}" destId="{9D764550-17A8-42B2-8930-182D7EEC6044}" srcOrd="3" destOrd="0" parTransId="{D6A5C33F-46FA-40A9-8FFE-A47D16AAAAD3}" sibTransId="{DD7357F2-3A02-4604-90B3-D1973FBF5793}"/>
    <dgm:cxn modelId="{090434BF-0FF4-47D1-873E-F757B604B331}" srcId="{DB6A9BB4-6D3B-4918-AA7A-4791D1825A2B}" destId="{18CDA5F2-A43C-4586-8584-A2C736CA3FDB}" srcOrd="1" destOrd="0" parTransId="{EF7CCCC8-927C-43EE-B6F1-1BA15746BD8D}" sibTransId="{01E1440E-3337-4B18-8057-DA735CB3E849}"/>
    <dgm:cxn modelId="{1BE05CDF-9EB2-42BC-AF1A-9AA9570F3A44}" type="presOf" srcId="{18CDA5F2-A43C-4586-8584-A2C736CA3FDB}" destId="{5856C1C3-BEC2-4093-857F-168516F01C87}" srcOrd="0" destOrd="0" presId="urn:microsoft.com/office/officeart/2005/8/layout/default"/>
    <dgm:cxn modelId="{E9BBDF2F-BEB6-4B08-AF73-5421603B1383}" type="presOf" srcId="{DB6A9BB4-6D3B-4918-AA7A-4791D1825A2B}" destId="{3A6B29D9-8BBD-44E8-857D-BD7C132B1D9C}" srcOrd="0" destOrd="0" presId="urn:microsoft.com/office/officeart/2005/8/layout/default"/>
    <dgm:cxn modelId="{2501C9D6-E57E-4DEF-96A6-A897AE567D24}" srcId="{DB6A9BB4-6D3B-4918-AA7A-4791D1825A2B}" destId="{A3DF218C-82B2-4ECD-BB11-DFCE6B4A3395}" srcOrd="2" destOrd="0" parTransId="{8281A69A-E07C-4FCE-92F2-2A9D518B67BD}" sibTransId="{096390F3-89E4-49AB-99EA-E79F50A7622A}"/>
    <dgm:cxn modelId="{5B8F7DB8-6148-4399-A7A1-8A48262B5EF3}" srcId="{DB6A9BB4-6D3B-4918-AA7A-4791D1825A2B}" destId="{37C816DD-2366-4408-A0DB-C2923D0BD95A}" srcOrd="6" destOrd="0" parTransId="{CA96CC0E-8E3C-4DBD-8AC5-9892D22CB374}" sibTransId="{6CC263EB-3CD8-4BC9-906E-802495C72E13}"/>
    <dgm:cxn modelId="{44444716-3135-4C58-9322-80BC7B4585C5}" type="presOf" srcId="{7409E788-9CC6-47FD-8862-3B78A95629EA}" destId="{F2B8B012-8748-4E66-8A46-3E969786DFDD}" srcOrd="0" destOrd="0" presId="urn:microsoft.com/office/officeart/2005/8/layout/default"/>
    <dgm:cxn modelId="{E5D8996D-6BFE-4768-9964-F18FC5758B61}" srcId="{DB6A9BB4-6D3B-4918-AA7A-4791D1825A2B}" destId="{7409E788-9CC6-47FD-8862-3B78A95629EA}" srcOrd="4" destOrd="0" parTransId="{EA01775A-0A66-4E05-8863-CFD9347C8194}" sibTransId="{A8905564-DE72-451A-BBC6-7D16CCC39944}"/>
    <dgm:cxn modelId="{FBB878EB-4619-4306-BCC7-BE51CD0C4188}" type="presParOf" srcId="{3A6B29D9-8BBD-44E8-857D-BD7C132B1D9C}" destId="{648958FB-3641-417F-848A-C9CE17CB435F}" srcOrd="0" destOrd="0" presId="urn:microsoft.com/office/officeart/2005/8/layout/default"/>
    <dgm:cxn modelId="{01282C24-2A62-4189-81C8-B73F592264E9}" type="presParOf" srcId="{3A6B29D9-8BBD-44E8-857D-BD7C132B1D9C}" destId="{494CD410-BD73-4340-9772-2381C7573DED}" srcOrd="1" destOrd="0" presId="urn:microsoft.com/office/officeart/2005/8/layout/default"/>
    <dgm:cxn modelId="{60730F91-2DD6-4246-9B5A-B85FABD788BF}" type="presParOf" srcId="{3A6B29D9-8BBD-44E8-857D-BD7C132B1D9C}" destId="{5856C1C3-BEC2-4093-857F-168516F01C87}" srcOrd="2" destOrd="0" presId="urn:microsoft.com/office/officeart/2005/8/layout/default"/>
    <dgm:cxn modelId="{0AB7E710-74E9-4821-9E0F-4DAE1C33B356}" type="presParOf" srcId="{3A6B29D9-8BBD-44E8-857D-BD7C132B1D9C}" destId="{2E6E9B81-726A-4F99-B529-D189B89BB210}" srcOrd="3" destOrd="0" presId="urn:microsoft.com/office/officeart/2005/8/layout/default"/>
    <dgm:cxn modelId="{D908D456-6835-4C0B-BCF1-91A5193C14B2}" type="presParOf" srcId="{3A6B29D9-8BBD-44E8-857D-BD7C132B1D9C}" destId="{19F3C8EA-E07E-4AE7-B638-9E85E3C4E6AD}" srcOrd="4" destOrd="0" presId="urn:microsoft.com/office/officeart/2005/8/layout/default"/>
    <dgm:cxn modelId="{EBD983D4-24D1-4373-AD83-44CD6891209B}" type="presParOf" srcId="{3A6B29D9-8BBD-44E8-857D-BD7C132B1D9C}" destId="{E2FD561B-9F3F-4E5B-B5BF-A7A0DE3BD4BD}" srcOrd="5" destOrd="0" presId="urn:microsoft.com/office/officeart/2005/8/layout/default"/>
    <dgm:cxn modelId="{EFA4C1FC-AA4A-4AA9-B630-03772733B402}" type="presParOf" srcId="{3A6B29D9-8BBD-44E8-857D-BD7C132B1D9C}" destId="{29E8819A-EE42-4C06-BCE0-02FFF2121757}" srcOrd="6" destOrd="0" presId="urn:microsoft.com/office/officeart/2005/8/layout/default"/>
    <dgm:cxn modelId="{BC990518-0FCA-4BA0-A976-D84A2673867A}" type="presParOf" srcId="{3A6B29D9-8BBD-44E8-857D-BD7C132B1D9C}" destId="{D195FD02-A2EC-4497-8A3A-0C0FB0258665}" srcOrd="7" destOrd="0" presId="urn:microsoft.com/office/officeart/2005/8/layout/default"/>
    <dgm:cxn modelId="{24D0AD08-DCD8-488B-BDF8-6B98C0FF847B}" type="presParOf" srcId="{3A6B29D9-8BBD-44E8-857D-BD7C132B1D9C}" destId="{F2B8B012-8748-4E66-8A46-3E969786DFDD}" srcOrd="8" destOrd="0" presId="urn:microsoft.com/office/officeart/2005/8/layout/default"/>
    <dgm:cxn modelId="{956ECDF0-81FD-40CE-A5F8-E6F791F6B42F}" type="presParOf" srcId="{3A6B29D9-8BBD-44E8-857D-BD7C132B1D9C}" destId="{02555D31-0DBD-4809-9EE1-F57E8870AE0C}" srcOrd="9" destOrd="0" presId="urn:microsoft.com/office/officeart/2005/8/layout/default"/>
    <dgm:cxn modelId="{4DBC9435-A53D-4024-95BE-20360906D134}" type="presParOf" srcId="{3A6B29D9-8BBD-44E8-857D-BD7C132B1D9C}" destId="{2A0B9974-F2B3-4D15-B4C9-77F06033BE72}" srcOrd="10" destOrd="0" presId="urn:microsoft.com/office/officeart/2005/8/layout/default"/>
    <dgm:cxn modelId="{777DE77F-3C26-441E-B9E2-9FB3282D7D02}" type="presParOf" srcId="{3A6B29D9-8BBD-44E8-857D-BD7C132B1D9C}" destId="{8E819CE1-7A3A-41ED-AF9B-50AD1BBBAAAB}" srcOrd="11" destOrd="0" presId="urn:microsoft.com/office/officeart/2005/8/layout/default"/>
    <dgm:cxn modelId="{39A9E9F4-B046-499C-BFEF-ECB088AA0FBD}" type="presParOf" srcId="{3A6B29D9-8BBD-44E8-857D-BD7C132B1D9C}" destId="{215B399D-6950-468D-9A0A-696F54A62FF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7AE628-563C-416D-BCC8-A1612510F4CA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01AB96-CF3A-41D7-B3BD-4690800A1AE8}">
      <dgm:prSet phldrT="[Текст]" custT="1"/>
      <dgm:spPr/>
      <dgm:t>
        <a:bodyPr/>
        <a:lstStyle/>
        <a:p>
          <a:r>
            <a:rPr lang="ru-RU" sz="2400" b="0" i="0" dirty="0"/>
            <a:t>Ст. 53 Право на принятие решений о владении, пользовании и распоряжении имуществом Профсоюза, его организаций принадлежит соответствующим профсоюзным органам, которые несут ответственность за его рациональное использование.</a:t>
          </a:r>
          <a:endParaRPr lang="ru-RU" sz="2400" dirty="0"/>
        </a:p>
      </dgm:t>
    </dgm:pt>
    <dgm:pt modelId="{7060D135-31A5-4D37-BD3A-B744D7E0D06C}" type="parTrans" cxnId="{076C838C-59A3-4075-A963-3BA5637E3766}">
      <dgm:prSet/>
      <dgm:spPr/>
      <dgm:t>
        <a:bodyPr/>
        <a:lstStyle/>
        <a:p>
          <a:endParaRPr lang="ru-RU"/>
        </a:p>
      </dgm:t>
    </dgm:pt>
    <dgm:pt modelId="{B39F44A8-A25D-411A-8F4B-5163F5C46940}" type="sibTrans" cxnId="{076C838C-59A3-4075-A963-3BA5637E3766}">
      <dgm:prSet/>
      <dgm:spPr/>
      <dgm:t>
        <a:bodyPr/>
        <a:lstStyle/>
        <a:p>
          <a:endParaRPr lang="ru-RU"/>
        </a:p>
      </dgm:t>
    </dgm:pt>
    <dgm:pt modelId="{59EF6D6B-0E9C-435A-8232-26609B8C8494}">
      <dgm:prSet custT="1"/>
      <dgm:spPr/>
      <dgm:t>
        <a:bodyPr/>
        <a:lstStyle/>
        <a:p>
          <a:r>
            <a:rPr lang="ru-RU" sz="2400" dirty="0"/>
            <a:t>Ст. 54 п. 3 Членские взносы являются собственностью Профсоюза и распределяются в структуре Профсоюза в соответствии со статьей 55 настоящего Устава.</a:t>
          </a:r>
        </a:p>
      </dgm:t>
    </dgm:pt>
    <dgm:pt modelId="{9DFC796F-06C3-4102-88E3-183BFF8D0931}" type="sibTrans" cxnId="{A6DEE617-0BC3-4938-BDFA-126E60A77484}">
      <dgm:prSet/>
      <dgm:spPr/>
      <dgm:t>
        <a:bodyPr/>
        <a:lstStyle/>
        <a:p>
          <a:endParaRPr lang="ru-RU"/>
        </a:p>
      </dgm:t>
    </dgm:pt>
    <dgm:pt modelId="{8610B936-D276-4A28-A1E8-9B54E67029B6}" type="parTrans" cxnId="{A6DEE617-0BC3-4938-BDFA-126E60A77484}">
      <dgm:prSet/>
      <dgm:spPr/>
      <dgm:t>
        <a:bodyPr/>
        <a:lstStyle/>
        <a:p>
          <a:endParaRPr lang="ru-RU"/>
        </a:p>
      </dgm:t>
    </dgm:pt>
    <dgm:pt modelId="{164C95FD-27E8-44B2-B02B-8BA6812EC0F8}" type="pres">
      <dgm:prSet presAssocID="{867AE628-563C-416D-BCC8-A1612510F4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93948D-4E27-4810-946E-B38FD82143C4}" type="pres">
      <dgm:prSet presAssocID="{A301AB96-CF3A-41D7-B3BD-4690800A1AE8}" presName="parentLin" presStyleCnt="0"/>
      <dgm:spPr/>
    </dgm:pt>
    <dgm:pt modelId="{0556275B-320C-432C-9D5D-3A45B8EDA737}" type="pres">
      <dgm:prSet presAssocID="{A301AB96-CF3A-41D7-B3BD-4690800A1AE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259E4F2-9A57-4F2E-BDEB-C362EF1CE0B5}" type="pres">
      <dgm:prSet presAssocID="{A301AB96-CF3A-41D7-B3BD-4690800A1AE8}" presName="parentText" presStyleLbl="node1" presStyleIdx="0" presStyleCnt="2" custScaleX="136824" custScaleY="1310762" custLinFactNeighborX="83321" custLinFactNeighborY="-920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8A20C-7675-424C-A778-A19B557BDBF1}" type="pres">
      <dgm:prSet presAssocID="{A301AB96-CF3A-41D7-B3BD-4690800A1AE8}" presName="negativeSpace" presStyleCnt="0"/>
      <dgm:spPr/>
    </dgm:pt>
    <dgm:pt modelId="{28752343-0B77-4216-AA5B-74C15E0CB3B4}" type="pres">
      <dgm:prSet presAssocID="{A301AB96-CF3A-41D7-B3BD-4690800A1AE8}" presName="childText" presStyleLbl="conFgAcc1" presStyleIdx="0" presStyleCnt="2">
        <dgm:presLayoutVars>
          <dgm:bulletEnabled val="1"/>
        </dgm:presLayoutVars>
      </dgm:prSet>
      <dgm:spPr/>
    </dgm:pt>
    <dgm:pt modelId="{00E9E875-87D1-4B49-B248-7DF5BEA3C375}" type="pres">
      <dgm:prSet presAssocID="{B39F44A8-A25D-411A-8F4B-5163F5C46940}" presName="spaceBetweenRectangles" presStyleCnt="0"/>
      <dgm:spPr/>
    </dgm:pt>
    <dgm:pt modelId="{CFF74792-A0DF-49E0-87E7-2993DD342232}" type="pres">
      <dgm:prSet presAssocID="{59EF6D6B-0E9C-435A-8232-26609B8C8494}" presName="parentLin" presStyleCnt="0"/>
      <dgm:spPr/>
    </dgm:pt>
    <dgm:pt modelId="{45898ECD-296E-40EE-A2E7-E6FF8BDFF72F}" type="pres">
      <dgm:prSet presAssocID="{59EF6D6B-0E9C-435A-8232-26609B8C849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AF06607-F629-4A7C-BA7A-69C19B582147}" type="pres">
      <dgm:prSet presAssocID="{59EF6D6B-0E9C-435A-8232-26609B8C8494}" presName="parentText" presStyleLbl="node1" presStyleIdx="1" presStyleCnt="2" custScaleX="141424" custScaleY="1475560" custLinFactX="1816" custLinFactNeighborX="100000" custLinFactNeighborY="-96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4A630-B1AD-4FDD-A856-8F914C42CB41}" type="pres">
      <dgm:prSet presAssocID="{59EF6D6B-0E9C-435A-8232-26609B8C8494}" presName="negativeSpace" presStyleCnt="0"/>
      <dgm:spPr/>
    </dgm:pt>
    <dgm:pt modelId="{4D825D1D-E6D2-4465-B242-3F389A02E207}" type="pres">
      <dgm:prSet presAssocID="{59EF6D6B-0E9C-435A-8232-26609B8C849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F2B4209-E3E1-4C40-9E21-05955CFB27EE}" type="presOf" srcId="{59EF6D6B-0E9C-435A-8232-26609B8C8494}" destId="{BAF06607-F629-4A7C-BA7A-69C19B582147}" srcOrd="1" destOrd="0" presId="urn:microsoft.com/office/officeart/2005/8/layout/list1"/>
    <dgm:cxn modelId="{604B4E85-C592-4B9E-8E1A-E40846B00363}" type="presOf" srcId="{A301AB96-CF3A-41D7-B3BD-4690800A1AE8}" destId="{0556275B-320C-432C-9D5D-3A45B8EDA737}" srcOrd="0" destOrd="0" presId="urn:microsoft.com/office/officeart/2005/8/layout/list1"/>
    <dgm:cxn modelId="{A6DEE617-0BC3-4938-BDFA-126E60A77484}" srcId="{867AE628-563C-416D-BCC8-A1612510F4CA}" destId="{59EF6D6B-0E9C-435A-8232-26609B8C8494}" srcOrd="1" destOrd="0" parTransId="{8610B936-D276-4A28-A1E8-9B54E67029B6}" sibTransId="{9DFC796F-06C3-4102-88E3-183BFF8D0931}"/>
    <dgm:cxn modelId="{AD9C6704-E63C-4129-8E90-4142C790EFDD}" type="presOf" srcId="{867AE628-563C-416D-BCC8-A1612510F4CA}" destId="{164C95FD-27E8-44B2-B02B-8BA6812EC0F8}" srcOrd="0" destOrd="0" presId="urn:microsoft.com/office/officeart/2005/8/layout/list1"/>
    <dgm:cxn modelId="{136A1C1D-DA49-479B-820A-4E8BD41AD047}" type="presOf" srcId="{A301AB96-CF3A-41D7-B3BD-4690800A1AE8}" destId="{A259E4F2-9A57-4F2E-BDEB-C362EF1CE0B5}" srcOrd="1" destOrd="0" presId="urn:microsoft.com/office/officeart/2005/8/layout/list1"/>
    <dgm:cxn modelId="{076C838C-59A3-4075-A963-3BA5637E3766}" srcId="{867AE628-563C-416D-BCC8-A1612510F4CA}" destId="{A301AB96-CF3A-41D7-B3BD-4690800A1AE8}" srcOrd="0" destOrd="0" parTransId="{7060D135-31A5-4D37-BD3A-B744D7E0D06C}" sibTransId="{B39F44A8-A25D-411A-8F4B-5163F5C46940}"/>
    <dgm:cxn modelId="{B0A3DCF7-E9B2-4425-A07C-3019669C53D2}" type="presOf" srcId="{59EF6D6B-0E9C-435A-8232-26609B8C8494}" destId="{45898ECD-296E-40EE-A2E7-E6FF8BDFF72F}" srcOrd="0" destOrd="0" presId="urn:microsoft.com/office/officeart/2005/8/layout/list1"/>
    <dgm:cxn modelId="{1165F6F3-E567-4C19-8779-A559FBC5D770}" type="presParOf" srcId="{164C95FD-27E8-44B2-B02B-8BA6812EC0F8}" destId="{AA93948D-4E27-4810-946E-B38FD82143C4}" srcOrd="0" destOrd="0" presId="urn:microsoft.com/office/officeart/2005/8/layout/list1"/>
    <dgm:cxn modelId="{FC2CC830-6E51-4312-A4D1-B7D8B27EF837}" type="presParOf" srcId="{AA93948D-4E27-4810-946E-B38FD82143C4}" destId="{0556275B-320C-432C-9D5D-3A45B8EDA737}" srcOrd="0" destOrd="0" presId="urn:microsoft.com/office/officeart/2005/8/layout/list1"/>
    <dgm:cxn modelId="{1961A9BA-7B99-4AD1-BCC3-B85CC0A51647}" type="presParOf" srcId="{AA93948D-4E27-4810-946E-B38FD82143C4}" destId="{A259E4F2-9A57-4F2E-BDEB-C362EF1CE0B5}" srcOrd="1" destOrd="0" presId="urn:microsoft.com/office/officeart/2005/8/layout/list1"/>
    <dgm:cxn modelId="{818720B6-8613-4028-B63D-9FB6E609A990}" type="presParOf" srcId="{164C95FD-27E8-44B2-B02B-8BA6812EC0F8}" destId="{B908A20C-7675-424C-A778-A19B557BDBF1}" srcOrd="1" destOrd="0" presId="urn:microsoft.com/office/officeart/2005/8/layout/list1"/>
    <dgm:cxn modelId="{D6919829-BA98-4D35-AA39-6083B77280DA}" type="presParOf" srcId="{164C95FD-27E8-44B2-B02B-8BA6812EC0F8}" destId="{28752343-0B77-4216-AA5B-74C15E0CB3B4}" srcOrd="2" destOrd="0" presId="urn:microsoft.com/office/officeart/2005/8/layout/list1"/>
    <dgm:cxn modelId="{71E1E4B1-BBCF-4770-BA86-D149BA4AC822}" type="presParOf" srcId="{164C95FD-27E8-44B2-B02B-8BA6812EC0F8}" destId="{00E9E875-87D1-4B49-B248-7DF5BEA3C375}" srcOrd="3" destOrd="0" presId="urn:microsoft.com/office/officeart/2005/8/layout/list1"/>
    <dgm:cxn modelId="{B63821FD-0FA4-4E1E-8D6C-8FE3374620A5}" type="presParOf" srcId="{164C95FD-27E8-44B2-B02B-8BA6812EC0F8}" destId="{CFF74792-A0DF-49E0-87E7-2993DD342232}" srcOrd="4" destOrd="0" presId="urn:microsoft.com/office/officeart/2005/8/layout/list1"/>
    <dgm:cxn modelId="{F9AA1C8E-A3A3-4B20-9998-7FE217A005B0}" type="presParOf" srcId="{CFF74792-A0DF-49E0-87E7-2993DD342232}" destId="{45898ECD-296E-40EE-A2E7-E6FF8BDFF72F}" srcOrd="0" destOrd="0" presId="urn:microsoft.com/office/officeart/2005/8/layout/list1"/>
    <dgm:cxn modelId="{3EEB9A51-A779-4166-B51A-6841443C1E11}" type="presParOf" srcId="{CFF74792-A0DF-49E0-87E7-2993DD342232}" destId="{BAF06607-F629-4A7C-BA7A-69C19B582147}" srcOrd="1" destOrd="0" presId="urn:microsoft.com/office/officeart/2005/8/layout/list1"/>
    <dgm:cxn modelId="{304C7FD6-F06E-4754-A4AD-B25C4ABDF95F}" type="presParOf" srcId="{164C95FD-27E8-44B2-B02B-8BA6812EC0F8}" destId="{0C44A630-B1AD-4FDD-A856-8F914C42CB41}" srcOrd="5" destOrd="0" presId="urn:microsoft.com/office/officeart/2005/8/layout/list1"/>
    <dgm:cxn modelId="{5DDEAB8D-9056-4186-9FD1-A477F60DBF3E}" type="presParOf" srcId="{164C95FD-27E8-44B2-B02B-8BA6812EC0F8}" destId="{4D825D1D-E6D2-4465-B242-3F389A02E20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C39B37-F092-4384-8BFE-2EDE15D4F6D7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844A2B-E5A1-43BC-BE1B-68A55F18D246}">
      <dgm:prSet phldrT="[Текст]"/>
      <dgm:spPr/>
      <dgm:t>
        <a:bodyPr/>
        <a:lstStyle/>
        <a:p>
          <a:r>
            <a:rPr lang="ru-RU" dirty="0"/>
            <a:t>БАЛАНС/СМЕТА</a:t>
          </a:r>
        </a:p>
      </dgm:t>
    </dgm:pt>
    <dgm:pt modelId="{5B179115-6255-4303-BA0D-3DC3B7F2DB91}" type="parTrans" cxnId="{AE11AE04-E448-4D5D-B956-A7CD3B0FB016}">
      <dgm:prSet/>
      <dgm:spPr/>
      <dgm:t>
        <a:bodyPr/>
        <a:lstStyle/>
        <a:p>
          <a:endParaRPr lang="ru-RU"/>
        </a:p>
      </dgm:t>
    </dgm:pt>
    <dgm:pt modelId="{BE3E406C-BD04-44B9-9BEA-19B9536DF4C6}" type="sibTrans" cxnId="{AE11AE04-E448-4D5D-B956-A7CD3B0FB016}">
      <dgm:prSet/>
      <dgm:spPr/>
      <dgm:t>
        <a:bodyPr/>
        <a:lstStyle/>
        <a:p>
          <a:endParaRPr lang="ru-RU"/>
        </a:p>
      </dgm:t>
    </dgm:pt>
    <dgm:pt modelId="{D16EA421-F4F5-4B65-BE2C-73C8B14FEFFA}">
      <dgm:prSet phldrT="[Текст]" custT="1"/>
      <dgm:spPr/>
      <dgm:t>
        <a:bodyPr/>
        <a:lstStyle/>
        <a:p>
          <a:r>
            <a:rPr lang="ru-RU" sz="2000" dirty="0"/>
            <a:t>АКТИВ (внеоборотные и обортные активы – деньги, тмц, ос и проч. Вложения, дебиторская задолженность)</a:t>
          </a:r>
        </a:p>
      </dgm:t>
    </dgm:pt>
    <dgm:pt modelId="{C4A062B6-9FC9-47F8-A36D-018788B1E2E8}" type="parTrans" cxnId="{06DF8B0A-E803-43CD-9C4F-0A01B1A785CA}">
      <dgm:prSet/>
      <dgm:spPr/>
      <dgm:t>
        <a:bodyPr/>
        <a:lstStyle/>
        <a:p>
          <a:endParaRPr lang="ru-RU"/>
        </a:p>
      </dgm:t>
    </dgm:pt>
    <dgm:pt modelId="{73E8ADEF-B719-4884-A193-C7AB32E4E333}" type="sibTrans" cxnId="{06DF8B0A-E803-43CD-9C4F-0A01B1A785CA}">
      <dgm:prSet/>
      <dgm:spPr/>
      <dgm:t>
        <a:bodyPr/>
        <a:lstStyle/>
        <a:p>
          <a:endParaRPr lang="ru-RU"/>
        </a:p>
      </dgm:t>
    </dgm:pt>
    <dgm:pt modelId="{13C9C45B-7B80-42C4-8B82-518C8C8BA446}">
      <dgm:prSet phldrT="[Текст]" custT="1"/>
      <dgm:spPr/>
      <dgm:t>
        <a:bodyPr/>
        <a:lstStyle/>
        <a:p>
          <a:r>
            <a:rPr lang="ru-RU" sz="2000" dirty="0"/>
            <a:t>ПАССИВ (целевое финансирование, долгосрочные и краткосрочные обязательства </a:t>
          </a:r>
          <a:r>
            <a:rPr lang="ru-RU" sz="2000" dirty="0" smtClean="0"/>
            <a:t>–</a:t>
          </a:r>
          <a:r>
            <a:rPr lang="en-US" sz="2000" dirty="0" smtClean="0"/>
            <a:t> </a:t>
          </a:r>
          <a:r>
            <a:rPr lang="ru-RU" sz="2000" dirty="0" smtClean="0"/>
            <a:t>кредиты</a:t>
          </a:r>
          <a:r>
            <a:rPr lang="ru-RU" sz="2000" dirty="0"/>
            <a:t>, займы, в </a:t>
          </a:r>
          <a:r>
            <a:rPr lang="ru-RU" sz="2000" dirty="0" smtClean="0"/>
            <a:t>т.ч. </a:t>
          </a:r>
          <a:r>
            <a:rPr lang="ru-RU" sz="2000" dirty="0"/>
            <a:t>кредиторская задолженность)</a:t>
          </a:r>
        </a:p>
      </dgm:t>
    </dgm:pt>
    <dgm:pt modelId="{CB52EBE9-5792-41EE-A6AC-498E58804056}" type="parTrans" cxnId="{8AF70B92-2729-480E-9D24-B8BBA5CB543F}">
      <dgm:prSet/>
      <dgm:spPr/>
      <dgm:t>
        <a:bodyPr/>
        <a:lstStyle/>
        <a:p>
          <a:endParaRPr lang="ru-RU"/>
        </a:p>
      </dgm:t>
    </dgm:pt>
    <dgm:pt modelId="{F431D818-76C9-4236-8903-9A9931A0EA05}" type="sibTrans" cxnId="{8AF70B92-2729-480E-9D24-B8BBA5CB543F}">
      <dgm:prSet/>
      <dgm:spPr/>
      <dgm:t>
        <a:bodyPr/>
        <a:lstStyle/>
        <a:p>
          <a:endParaRPr lang="ru-RU"/>
        </a:p>
      </dgm:t>
    </dgm:pt>
    <dgm:pt modelId="{54DD1842-EEB9-4040-B40E-7B219CDE7102}" type="pres">
      <dgm:prSet presAssocID="{B4C39B37-F092-4384-8BFE-2EDE15D4F6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6846107-2E73-4FE9-89D3-23D801831D44}" type="pres">
      <dgm:prSet presAssocID="{90844A2B-E5A1-43BC-BE1B-68A55F18D246}" presName="hierRoot1" presStyleCnt="0">
        <dgm:presLayoutVars>
          <dgm:hierBranch val="init"/>
        </dgm:presLayoutVars>
      </dgm:prSet>
      <dgm:spPr/>
    </dgm:pt>
    <dgm:pt modelId="{648033DD-3CF7-4FFD-BC5A-A3B4FBEEFEC4}" type="pres">
      <dgm:prSet presAssocID="{90844A2B-E5A1-43BC-BE1B-68A55F18D246}" presName="rootComposite1" presStyleCnt="0"/>
      <dgm:spPr/>
    </dgm:pt>
    <dgm:pt modelId="{8ED91BDF-B748-485F-9088-6F6F62FA69D0}" type="pres">
      <dgm:prSet presAssocID="{90844A2B-E5A1-43BC-BE1B-68A55F18D246}" presName="rootText1" presStyleLbl="node0" presStyleIdx="0" presStyleCnt="1" custScaleY="37943" custLinFactNeighborX="-134" custLinFactNeighborY="-18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0AEB33-D485-4F6C-BA5E-1E0C2523C0C2}" type="pres">
      <dgm:prSet presAssocID="{90844A2B-E5A1-43BC-BE1B-68A55F18D24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2B16DC5-3634-4470-AC41-EB100DB8AC6E}" type="pres">
      <dgm:prSet presAssocID="{90844A2B-E5A1-43BC-BE1B-68A55F18D246}" presName="hierChild2" presStyleCnt="0"/>
      <dgm:spPr/>
    </dgm:pt>
    <dgm:pt modelId="{2A86C45C-9EBA-43BC-981A-7F7789A7E3DC}" type="pres">
      <dgm:prSet presAssocID="{C4A062B6-9FC9-47F8-A36D-018788B1E2E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A7864D0D-0FDD-42FA-9E5E-806C82ABA344}" type="pres">
      <dgm:prSet presAssocID="{D16EA421-F4F5-4B65-BE2C-73C8B14FEFFA}" presName="hierRoot2" presStyleCnt="0">
        <dgm:presLayoutVars>
          <dgm:hierBranch val="init"/>
        </dgm:presLayoutVars>
      </dgm:prSet>
      <dgm:spPr/>
    </dgm:pt>
    <dgm:pt modelId="{90FDD71F-94A0-4BC0-99CA-F3201EAB9FF7}" type="pres">
      <dgm:prSet presAssocID="{D16EA421-F4F5-4B65-BE2C-73C8B14FEFFA}" presName="rootComposite" presStyleCnt="0"/>
      <dgm:spPr/>
    </dgm:pt>
    <dgm:pt modelId="{D7804FBE-260F-4228-B0FC-A958D845B0E7}" type="pres">
      <dgm:prSet presAssocID="{D16EA421-F4F5-4B65-BE2C-73C8B14FEFFA}" presName="rootText" presStyleLbl="node2" presStyleIdx="0" presStyleCnt="2" custLinFactNeighborX="-1222" custLinFactNeighborY="-374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9F52CA-0944-4BCD-B5CB-963D66EBAEB4}" type="pres">
      <dgm:prSet presAssocID="{D16EA421-F4F5-4B65-BE2C-73C8B14FEFFA}" presName="rootConnector" presStyleLbl="node2" presStyleIdx="0" presStyleCnt="2"/>
      <dgm:spPr/>
      <dgm:t>
        <a:bodyPr/>
        <a:lstStyle/>
        <a:p>
          <a:endParaRPr lang="ru-RU"/>
        </a:p>
      </dgm:t>
    </dgm:pt>
    <dgm:pt modelId="{67DD1AF8-065C-4736-891A-7C0604EE2E6B}" type="pres">
      <dgm:prSet presAssocID="{D16EA421-F4F5-4B65-BE2C-73C8B14FEFFA}" presName="hierChild4" presStyleCnt="0"/>
      <dgm:spPr/>
    </dgm:pt>
    <dgm:pt modelId="{60826119-4671-4A2A-BA69-648DB210223D}" type="pres">
      <dgm:prSet presAssocID="{D16EA421-F4F5-4B65-BE2C-73C8B14FEFFA}" presName="hierChild5" presStyleCnt="0"/>
      <dgm:spPr/>
    </dgm:pt>
    <dgm:pt modelId="{9CDE1977-5A90-4FD5-9E3D-C26D17EE57D6}" type="pres">
      <dgm:prSet presAssocID="{CB52EBE9-5792-41EE-A6AC-498E5880405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A3AC078D-F30B-4408-9ADB-627A39F6E62F}" type="pres">
      <dgm:prSet presAssocID="{13C9C45B-7B80-42C4-8B82-518C8C8BA446}" presName="hierRoot2" presStyleCnt="0">
        <dgm:presLayoutVars>
          <dgm:hierBranch val="init"/>
        </dgm:presLayoutVars>
      </dgm:prSet>
      <dgm:spPr/>
    </dgm:pt>
    <dgm:pt modelId="{85B1DDAA-3622-4C2F-AF7A-A3CC35A1DF90}" type="pres">
      <dgm:prSet presAssocID="{13C9C45B-7B80-42C4-8B82-518C8C8BA446}" presName="rootComposite" presStyleCnt="0"/>
      <dgm:spPr/>
    </dgm:pt>
    <dgm:pt modelId="{5B1BD686-FE55-4B9E-BD17-363C9E93613E}" type="pres">
      <dgm:prSet presAssocID="{13C9C45B-7B80-42C4-8B82-518C8C8BA446}" presName="rootText" presStyleLbl="node2" presStyleIdx="1" presStyleCnt="2" custLinFactNeighborX="-4027" custLinFactNeighborY="-374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FE0919-C88D-41EB-A523-81357FD176B0}" type="pres">
      <dgm:prSet presAssocID="{13C9C45B-7B80-42C4-8B82-518C8C8BA446}" presName="rootConnector" presStyleLbl="node2" presStyleIdx="1" presStyleCnt="2"/>
      <dgm:spPr/>
      <dgm:t>
        <a:bodyPr/>
        <a:lstStyle/>
        <a:p>
          <a:endParaRPr lang="ru-RU"/>
        </a:p>
      </dgm:t>
    </dgm:pt>
    <dgm:pt modelId="{E769A747-662B-4DF2-B9D7-16AFBF431511}" type="pres">
      <dgm:prSet presAssocID="{13C9C45B-7B80-42C4-8B82-518C8C8BA446}" presName="hierChild4" presStyleCnt="0"/>
      <dgm:spPr/>
    </dgm:pt>
    <dgm:pt modelId="{3D01DCF9-C166-444E-8F42-91759FBDCEF7}" type="pres">
      <dgm:prSet presAssocID="{13C9C45B-7B80-42C4-8B82-518C8C8BA446}" presName="hierChild5" presStyleCnt="0"/>
      <dgm:spPr/>
    </dgm:pt>
    <dgm:pt modelId="{EB9F8763-A8D6-4003-9200-3119CC566C38}" type="pres">
      <dgm:prSet presAssocID="{90844A2B-E5A1-43BC-BE1B-68A55F18D246}" presName="hierChild3" presStyleCnt="0"/>
      <dgm:spPr/>
    </dgm:pt>
  </dgm:ptLst>
  <dgm:cxnLst>
    <dgm:cxn modelId="{D9FC7239-EF94-4C07-ACB1-DE8B8259FF3F}" type="presOf" srcId="{D16EA421-F4F5-4B65-BE2C-73C8B14FEFFA}" destId="{119F52CA-0944-4BCD-B5CB-963D66EBAEB4}" srcOrd="1" destOrd="0" presId="urn:microsoft.com/office/officeart/2005/8/layout/orgChart1"/>
    <dgm:cxn modelId="{B66A0086-1804-49FB-B93D-AF72150EB0CA}" type="presOf" srcId="{13C9C45B-7B80-42C4-8B82-518C8C8BA446}" destId="{5B1BD686-FE55-4B9E-BD17-363C9E93613E}" srcOrd="0" destOrd="0" presId="urn:microsoft.com/office/officeart/2005/8/layout/orgChart1"/>
    <dgm:cxn modelId="{8AF70B92-2729-480E-9D24-B8BBA5CB543F}" srcId="{90844A2B-E5A1-43BC-BE1B-68A55F18D246}" destId="{13C9C45B-7B80-42C4-8B82-518C8C8BA446}" srcOrd="1" destOrd="0" parTransId="{CB52EBE9-5792-41EE-A6AC-498E58804056}" sibTransId="{F431D818-76C9-4236-8903-9A9931A0EA05}"/>
    <dgm:cxn modelId="{AE11AE04-E448-4D5D-B956-A7CD3B0FB016}" srcId="{B4C39B37-F092-4384-8BFE-2EDE15D4F6D7}" destId="{90844A2B-E5A1-43BC-BE1B-68A55F18D246}" srcOrd="0" destOrd="0" parTransId="{5B179115-6255-4303-BA0D-3DC3B7F2DB91}" sibTransId="{BE3E406C-BD04-44B9-9BEA-19B9536DF4C6}"/>
    <dgm:cxn modelId="{6B92A0DA-D867-46A8-AA0B-6FDFFECA7230}" type="presOf" srcId="{13C9C45B-7B80-42C4-8B82-518C8C8BA446}" destId="{D5FE0919-C88D-41EB-A523-81357FD176B0}" srcOrd="1" destOrd="0" presId="urn:microsoft.com/office/officeart/2005/8/layout/orgChart1"/>
    <dgm:cxn modelId="{06DF8B0A-E803-43CD-9C4F-0A01B1A785CA}" srcId="{90844A2B-E5A1-43BC-BE1B-68A55F18D246}" destId="{D16EA421-F4F5-4B65-BE2C-73C8B14FEFFA}" srcOrd="0" destOrd="0" parTransId="{C4A062B6-9FC9-47F8-A36D-018788B1E2E8}" sibTransId="{73E8ADEF-B719-4884-A193-C7AB32E4E333}"/>
    <dgm:cxn modelId="{90A42AD7-7CB2-4F9A-A34E-9EB9D1D25D6F}" type="presOf" srcId="{D16EA421-F4F5-4B65-BE2C-73C8B14FEFFA}" destId="{D7804FBE-260F-4228-B0FC-A958D845B0E7}" srcOrd="0" destOrd="0" presId="urn:microsoft.com/office/officeart/2005/8/layout/orgChart1"/>
    <dgm:cxn modelId="{46A67C80-C331-45F5-816F-3F17D761FCD1}" type="presOf" srcId="{B4C39B37-F092-4384-8BFE-2EDE15D4F6D7}" destId="{54DD1842-EEB9-4040-B40E-7B219CDE7102}" srcOrd="0" destOrd="0" presId="urn:microsoft.com/office/officeart/2005/8/layout/orgChart1"/>
    <dgm:cxn modelId="{1F0DFCFE-6449-471B-8CE6-A10E9A2FD440}" type="presOf" srcId="{CB52EBE9-5792-41EE-A6AC-498E58804056}" destId="{9CDE1977-5A90-4FD5-9E3D-C26D17EE57D6}" srcOrd="0" destOrd="0" presId="urn:microsoft.com/office/officeart/2005/8/layout/orgChart1"/>
    <dgm:cxn modelId="{2D3D2739-F672-4972-BD21-3567D6C4E2D3}" type="presOf" srcId="{90844A2B-E5A1-43BC-BE1B-68A55F18D246}" destId="{8ED91BDF-B748-485F-9088-6F6F62FA69D0}" srcOrd="0" destOrd="0" presId="urn:microsoft.com/office/officeart/2005/8/layout/orgChart1"/>
    <dgm:cxn modelId="{F8624AB9-0394-4FEE-9F99-8E4630D5A48A}" type="presOf" srcId="{90844A2B-E5A1-43BC-BE1B-68A55F18D246}" destId="{150AEB33-D485-4F6C-BA5E-1E0C2523C0C2}" srcOrd="1" destOrd="0" presId="urn:microsoft.com/office/officeart/2005/8/layout/orgChart1"/>
    <dgm:cxn modelId="{A3F21827-3F0F-4204-985D-A88B6ABED1A3}" type="presOf" srcId="{C4A062B6-9FC9-47F8-A36D-018788B1E2E8}" destId="{2A86C45C-9EBA-43BC-981A-7F7789A7E3DC}" srcOrd="0" destOrd="0" presId="urn:microsoft.com/office/officeart/2005/8/layout/orgChart1"/>
    <dgm:cxn modelId="{BDD4DBE6-AD8A-4E93-B1D5-29509B55436E}" type="presParOf" srcId="{54DD1842-EEB9-4040-B40E-7B219CDE7102}" destId="{66846107-2E73-4FE9-89D3-23D801831D44}" srcOrd="0" destOrd="0" presId="urn:microsoft.com/office/officeart/2005/8/layout/orgChart1"/>
    <dgm:cxn modelId="{C2C6E289-59A7-40D0-B996-B8FA9E221FA5}" type="presParOf" srcId="{66846107-2E73-4FE9-89D3-23D801831D44}" destId="{648033DD-3CF7-4FFD-BC5A-A3B4FBEEFEC4}" srcOrd="0" destOrd="0" presId="urn:microsoft.com/office/officeart/2005/8/layout/orgChart1"/>
    <dgm:cxn modelId="{BFC2DC46-01CE-4974-86C7-7DA9258047D4}" type="presParOf" srcId="{648033DD-3CF7-4FFD-BC5A-A3B4FBEEFEC4}" destId="{8ED91BDF-B748-485F-9088-6F6F62FA69D0}" srcOrd="0" destOrd="0" presId="urn:microsoft.com/office/officeart/2005/8/layout/orgChart1"/>
    <dgm:cxn modelId="{C4A2D023-D46F-45CF-9676-62F0E6C4B2D8}" type="presParOf" srcId="{648033DD-3CF7-4FFD-BC5A-A3B4FBEEFEC4}" destId="{150AEB33-D485-4F6C-BA5E-1E0C2523C0C2}" srcOrd="1" destOrd="0" presId="urn:microsoft.com/office/officeart/2005/8/layout/orgChart1"/>
    <dgm:cxn modelId="{B27C94F4-847A-496B-A7C4-4A8EEA518C39}" type="presParOf" srcId="{66846107-2E73-4FE9-89D3-23D801831D44}" destId="{32B16DC5-3634-4470-AC41-EB100DB8AC6E}" srcOrd="1" destOrd="0" presId="urn:microsoft.com/office/officeart/2005/8/layout/orgChart1"/>
    <dgm:cxn modelId="{022BE3CC-E43B-4F7F-8C83-1BC40F915D2D}" type="presParOf" srcId="{32B16DC5-3634-4470-AC41-EB100DB8AC6E}" destId="{2A86C45C-9EBA-43BC-981A-7F7789A7E3DC}" srcOrd="0" destOrd="0" presId="urn:microsoft.com/office/officeart/2005/8/layout/orgChart1"/>
    <dgm:cxn modelId="{58340E0A-DD3D-4585-9360-CE9BC3C75F8A}" type="presParOf" srcId="{32B16DC5-3634-4470-AC41-EB100DB8AC6E}" destId="{A7864D0D-0FDD-42FA-9E5E-806C82ABA344}" srcOrd="1" destOrd="0" presId="urn:microsoft.com/office/officeart/2005/8/layout/orgChart1"/>
    <dgm:cxn modelId="{0173E1B6-7B1F-49DD-A3AB-8BB913F2EBC1}" type="presParOf" srcId="{A7864D0D-0FDD-42FA-9E5E-806C82ABA344}" destId="{90FDD71F-94A0-4BC0-99CA-F3201EAB9FF7}" srcOrd="0" destOrd="0" presId="urn:microsoft.com/office/officeart/2005/8/layout/orgChart1"/>
    <dgm:cxn modelId="{25D6C925-4EBC-458D-8311-71C53D0363CF}" type="presParOf" srcId="{90FDD71F-94A0-4BC0-99CA-F3201EAB9FF7}" destId="{D7804FBE-260F-4228-B0FC-A958D845B0E7}" srcOrd="0" destOrd="0" presId="urn:microsoft.com/office/officeart/2005/8/layout/orgChart1"/>
    <dgm:cxn modelId="{A1BDE15F-8163-4E67-BBFF-AD7F854AF889}" type="presParOf" srcId="{90FDD71F-94A0-4BC0-99CA-F3201EAB9FF7}" destId="{119F52CA-0944-4BCD-B5CB-963D66EBAEB4}" srcOrd="1" destOrd="0" presId="urn:microsoft.com/office/officeart/2005/8/layout/orgChart1"/>
    <dgm:cxn modelId="{3B6AF149-5BB5-44F9-B991-CCAB2F27FEB4}" type="presParOf" srcId="{A7864D0D-0FDD-42FA-9E5E-806C82ABA344}" destId="{67DD1AF8-065C-4736-891A-7C0604EE2E6B}" srcOrd="1" destOrd="0" presId="urn:microsoft.com/office/officeart/2005/8/layout/orgChart1"/>
    <dgm:cxn modelId="{37B4A52C-1000-4F51-89BD-A92F0F2C7CB4}" type="presParOf" srcId="{A7864D0D-0FDD-42FA-9E5E-806C82ABA344}" destId="{60826119-4671-4A2A-BA69-648DB210223D}" srcOrd="2" destOrd="0" presId="urn:microsoft.com/office/officeart/2005/8/layout/orgChart1"/>
    <dgm:cxn modelId="{60152963-E701-4264-AA9D-3185C6DC7EEA}" type="presParOf" srcId="{32B16DC5-3634-4470-AC41-EB100DB8AC6E}" destId="{9CDE1977-5A90-4FD5-9E3D-C26D17EE57D6}" srcOrd="2" destOrd="0" presId="urn:microsoft.com/office/officeart/2005/8/layout/orgChart1"/>
    <dgm:cxn modelId="{28B1B6BD-B93D-4680-A8C1-7A07CB10A858}" type="presParOf" srcId="{32B16DC5-3634-4470-AC41-EB100DB8AC6E}" destId="{A3AC078D-F30B-4408-9ADB-627A39F6E62F}" srcOrd="3" destOrd="0" presId="urn:microsoft.com/office/officeart/2005/8/layout/orgChart1"/>
    <dgm:cxn modelId="{47942E33-54A5-4CFA-8C21-DDB882CDDA6E}" type="presParOf" srcId="{A3AC078D-F30B-4408-9ADB-627A39F6E62F}" destId="{85B1DDAA-3622-4C2F-AF7A-A3CC35A1DF90}" srcOrd="0" destOrd="0" presId="urn:microsoft.com/office/officeart/2005/8/layout/orgChart1"/>
    <dgm:cxn modelId="{006B01E3-0B9C-40D3-9F45-A316CA6D73F6}" type="presParOf" srcId="{85B1DDAA-3622-4C2F-AF7A-A3CC35A1DF90}" destId="{5B1BD686-FE55-4B9E-BD17-363C9E93613E}" srcOrd="0" destOrd="0" presId="urn:microsoft.com/office/officeart/2005/8/layout/orgChart1"/>
    <dgm:cxn modelId="{381D708D-B569-471A-A577-176D9098F2C4}" type="presParOf" srcId="{85B1DDAA-3622-4C2F-AF7A-A3CC35A1DF90}" destId="{D5FE0919-C88D-41EB-A523-81357FD176B0}" srcOrd="1" destOrd="0" presId="urn:microsoft.com/office/officeart/2005/8/layout/orgChart1"/>
    <dgm:cxn modelId="{0366D2BC-D3B1-427F-91BA-67E91837485F}" type="presParOf" srcId="{A3AC078D-F30B-4408-9ADB-627A39F6E62F}" destId="{E769A747-662B-4DF2-B9D7-16AFBF431511}" srcOrd="1" destOrd="0" presId="urn:microsoft.com/office/officeart/2005/8/layout/orgChart1"/>
    <dgm:cxn modelId="{4B406A4F-A5CB-4AA4-886F-125F919947E3}" type="presParOf" srcId="{A3AC078D-F30B-4408-9ADB-627A39F6E62F}" destId="{3D01DCF9-C166-444E-8F42-91759FBDCEF7}" srcOrd="2" destOrd="0" presId="urn:microsoft.com/office/officeart/2005/8/layout/orgChart1"/>
    <dgm:cxn modelId="{7384D78C-4978-4B28-823A-AE5D27E401BC}" type="presParOf" srcId="{66846107-2E73-4FE9-89D3-23D801831D44}" destId="{EB9F8763-A8D6-4003-9200-3119CC566C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E789A5-1BA6-43E0-A50A-43EBBDFED6D7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473D0A-4C9C-4E49-B3E6-9D551B30EC99}">
      <dgm:prSet phldrT="[Текст]"/>
      <dgm:spPr/>
      <dgm:t>
        <a:bodyPr/>
        <a:lstStyle/>
        <a:p>
          <a:r>
            <a:rPr lang="ru-RU" dirty="0"/>
            <a:t>ДОХОДЫ </a:t>
          </a:r>
          <a:r>
            <a:rPr lang="ru-RU" dirty="0" smtClean="0"/>
            <a:t>НЕОБЛАГАЕМЫЕ </a:t>
          </a:r>
          <a:endParaRPr lang="ru-RU" dirty="0"/>
        </a:p>
      </dgm:t>
    </dgm:pt>
    <dgm:pt modelId="{AD9A6782-3DCE-4F0D-876C-172984C5C9BD}" type="parTrans" cxnId="{4275E904-A9B4-4B35-BE2F-A699A13345B1}">
      <dgm:prSet/>
      <dgm:spPr/>
      <dgm:t>
        <a:bodyPr/>
        <a:lstStyle/>
        <a:p>
          <a:endParaRPr lang="ru-RU"/>
        </a:p>
      </dgm:t>
    </dgm:pt>
    <dgm:pt modelId="{D3D46488-4555-4C39-8BDA-4E1D772B4D77}" type="sibTrans" cxnId="{4275E904-A9B4-4B35-BE2F-A699A13345B1}">
      <dgm:prSet/>
      <dgm:spPr/>
      <dgm:t>
        <a:bodyPr/>
        <a:lstStyle/>
        <a:p>
          <a:endParaRPr lang="ru-RU"/>
        </a:p>
      </dgm:t>
    </dgm:pt>
    <dgm:pt modelId="{1CC7B869-1C36-4CED-9BA7-8AEF76D9F477}">
      <dgm:prSet phldrT="[Текст]"/>
      <dgm:spPr/>
      <dgm:t>
        <a:bodyPr/>
        <a:lstStyle/>
        <a:p>
          <a:r>
            <a:rPr lang="ru-RU" dirty="0"/>
            <a:t>членские взносы</a:t>
          </a:r>
        </a:p>
      </dgm:t>
    </dgm:pt>
    <dgm:pt modelId="{CEED0B2F-D9FE-4EE6-8DB6-71F5AB696268}" type="sibTrans" cxnId="{59950ABE-8CD6-48E6-A97B-B198B42559F3}">
      <dgm:prSet/>
      <dgm:spPr/>
      <dgm:t>
        <a:bodyPr/>
        <a:lstStyle/>
        <a:p>
          <a:endParaRPr lang="ru-RU"/>
        </a:p>
      </dgm:t>
    </dgm:pt>
    <dgm:pt modelId="{B2598894-BDC0-48C1-B702-938F717A04FF}" type="parTrans" cxnId="{59950ABE-8CD6-48E6-A97B-B198B42559F3}">
      <dgm:prSet/>
      <dgm:spPr/>
      <dgm:t>
        <a:bodyPr/>
        <a:lstStyle/>
        <a:p>
          <a:endParaRPr lang="ru-RU"/>
        </a:p>
      </dgm:t>
    </dgm:pt>
    <dgm:pt modelId="{6C6B9E38-3D75-4E4A-9FB6-4C3F9B4BBFD4}">
      <dgm:prSet/>
      <dgm:spPr/>
      <dgm:t>
        <a:bodyPr/>
        <a:lstStyle/>
        <a:p>
          <a:r>
            <a:rPr lang="ru-RU" dirty="0"/>
            <a:t>ОБЛАГАЕМЫЕ ДОХОДЫ </a:t>
          </a:r>
        </a:p>
      </dgm:t>
    </dgm:pt>
    <dgm:pt modelId="{537EA918-2CC6-4F79-8D3B-36A048357E50}" type="parTrans" cxnId="{5983FF9C-1E22-4998-87AA-32DFFA787EC4}">
      <dgm:prSet/>
      <dgm:spPr/>
      <dgm:t>
        <a:bodyPr/>
        <a:lstStyle/>
        <a:p>
          <a:endParaRPr lang="ru-RU"/>
        </a:p>
      </dgm:t>
    </dgm:pt>
    <dgm:pt modelId="{BA16CC9A-2433-4D3B-95F6-1D662A05242C}" type="sibTrans" cxnId="{5983FF9C-1E22-4998-87AA-32DFFA787EC4}">
      <dgm:prSet/>
      <dgm:spPr/>
      <dgm:t>
        <a:bodyPr/>
        <a:lstStyle/>
        <a:p>
          <a:endParaRPr lang="ru-RU"/>
        </a:p>
      </dgm:t>
    </dgm:pt>
    <dgm:pt modelId="{891B841F-F795-4906-8687-0B2B569DA59E}">
      <dgm:prSet/>
      <dgm:spPr/>
      <dgm:t>
        <a:bodyPr/>
        <a:lstStyle/>
        <a:p>
          <a:r>
            <a:rPr lang="ru-RU" dirty="0"/>
            <a:t>использованные не по целевому назначению средства, в том числе компенсация расходов на путевки, мероприятия и проч., поступления от деятельности, приносящей доход, доходы от использования имущества</a:t>
          </a:r>
        </a:p>
      </dgm:t>
    </dgm:pt>
    <dgm:pt modelId="{B0552679-68E5-4213-ABC8-D21CA6505728}" type="parTrans" cxnId="{A4DDDBFA-B8B4-412B-B56E-353F0512E774}">
      <dgm:prSet/>
      <dgm:spPr/>
      <dgm:t>
        <a:bodyPr/>
        <a:lstStyle/>
        <a:p>
          <a:endParaRPr lang="ru-RU"/>
        </a:p>
      </dgm:t>
    </dgm:pt>
    <dgm:pt modelId="{5B9058E7-787B-4B9B-B583-CB8D56EAC8C4}" type="sibTrans" cxnId="{A4DDDBFA-B8B4-412B-B56E-353F0512E774}">
      <dgm:prSet/>
      <dgm:spPr/>
      <dgm:t>
        <a:bodyPr/>
        <a:lstStyle/>
        <a:p>
          <a:endParaRPr lang="ru-RU"/>
        </a:p>
      </dgm:t>
    </dgm:pt>
    <dgm:pt modelId="{108C9580-06F2-4F0C-9659-35BAA9A1E66F}">
      <dgm:prSet phldrT="[Текст]"/>
      <dgm:spPr/>
      <dgm:t>
        <a:bodyPr/>
        <a:lstStyle/>
        <a:p>
          <a:r>
            <a:rPr lang="ru-RU" dirty="0"/>
            <a:t>пожертвования</a:t>
          </a:r>
        </a:p>
      </dgm:t>
    </dgm:pt>
    <dgm:pt modelId="{6FC53415-3F33-442D-96F1-687D4E92DC1A}" type="parTrans" cxnId="{A9318CF8-9BA4-4EC2-8EB6-491106CF335B}">
      <dgm:prSet/>
      <dgm:spPr/>
      <dgm:t>
        <a:bodyPr/>
        <a:lstStyle/>
        <a:p>
          <a:endParaRPr lang="ru-RU"/>
        </a:p>
      </dgm:t>
    </dgm:pt>
    <dgm:pt modelId="{2B870BEC-973C-4B87-B3C0-E2B29536DC6C}" type="sibTrans" cxnId="{A9318CF8-9BA4-4EC2-8EB6-491106CF335B}">
      <dgm:prSet/>
      <dgm:spPr/>
      <dgm:t>
        <a:bodyPr/>
        <a:lstStyle/>
        <a:p>
          <a:endParaRPr lang="ru-RU"/>
        </a:p>
      </dgm:t>
    </dgm:pt>
    <dgm:pt modelId="{E8426471-96A7-4263-BCDC-0607C5577AD8}">
      <dgm:prSet phldrT="[Текст]"/>
      <dgm:spPr/>
      <dgm:t>
        <a:bodyPr/>
        <a:lstStyle/>
        <a:p>
          <a:r>
            <a:rPr lang="ru-RU" dirty="0"/>
            <a:t>поступления по КД</a:t>
          </a:r>
        </a:p>
      </dgm:t>
    </dgm:pt>
    <dgm:pt modelId="{39A17987-03A1-4E74-937B-91F66F5E98A2}" type="parTrans" cxnId="{163EF825-6132-424F-AAEC-B66A394AD225}">
      <dgm:prSet/>
      <dgm:spPr/>
      <dgm:t>
        <a:bodyPr/>
        <a:lstStyle/>
        <a:p>
          <a:endParaRPr lang="ru-RU"/>
        </a:p>
      </dgm:t>
    </dgm:pt>
    <dgm:pt modelId="{76733DDE-7117-4173-94CA-3567D6685E16}" type="sibTrans" cxnId="{163EF825-6132-424F-AAEC-B66A394AD225}">
      <dgm:prSet/>
      <dgm:spPr/>
      <dgm:t>
        <a:bodyPr/>
        <a:lstStyle/>
        <a:p>
          <a:endParaRPr lang="ru-RU"/>
        </a:p>
      </dgm:t>
    </dgm:pt>
    <dgm:pt modelId="{FA00F4F9-B65F-489D-8FFE-F63C5DC7783A}">
      <dgm:prSet phldrT="[Текст]"/>
      <dgm:spPr/>
      <dgm:t>
        <a:bodyPr/>
        <a:lstStyle/>
        <a:p>
          <a:r>
            <a:rPr lang="ru-RU" dirty="0"/>
            <a:t>проч. поступления ст. 251 НК РФ</a:t>
          </a:r>
        </a:p>
      </dgm:t>
    </dgm:pt>
    <dgm:pt modelId="{FAE304A1-66D1-4B5F-BE62-BECE1DFCD38B}" type="parTrans" cxnId="{3E50FB3C-8884-4A9B-88CA-3422A533DAE9}">
      <dgm:prSet/>
      <dgm:spPr/>
      <dgm:t>
        <a:bodyPr/>
        <a:lstStyle/>
        <a:p>
          <a:endParaRPr lang="ru-RU"/>
        </a:p>
      </dgm:t>
    </dgm:pt>
    <dgm:pt modelId="{103D3C51-DA1E-4A00-A471-A49A1198EA1A}" type="sibTrans" cxnId="{3E50FB3C-8884-4A9B-88CA-3422A533DAE9}">
      <dgm:prSet/>
      <dgm:spPr/>
      <dgm:t>
        <a:bodyPr/>
        <a:lstStyle/>
        <a:p>
          <a:endParaRPr lang="ru-RU"/>
        </a:p>
      </dgm:t>
    </dgm:pt>
    <dgm:pt modelId="{D1FA5927-173C-47B3-B019-CD09152AC8BA}" type="pres">
      <dgm:prSet presAssocID="{94E789A5-1BA6-43E0-A50A-43EBBDFED6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40CBEA-F9EF-488D-BEE1-98D819826066}" type="pres">
      <dgm:prSet presAssocID="{42473D0A-4C9C-4E49-B3E6-9D551B30EC99}" presName="composite" presStyleCnt="0"/>
      <dgm:spPr/>
    </dgm:pt>
    <dgm:pt modelId="{16C2586E-EC0C-4BB0-ABB6-FEA5D53CF66F}" type="pres">
      <dgm:prSet presAssocID="{42473D0A-4C9C-4E49-B3E6-9D551B30EC9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C2BBF-2364-4566-B524-B1FC8E85DF0D}" type="pres">
      <dgm:prSet presAssocID="{42473D0A-4C9C-4E49-B3E6-9D551B30EC9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C1046-6962-4AF3-BC13-3F170854C9D5}" type="pres">
      <dgm:prSet presAssocID="{D3D46488-4555-4C39-8BDA-4E1D772B4D77}" presName="sp" presStyleCnt="0"/>
      <dgm:spPr/>
    </dgm:pt>
    <dgm:pt modelId="{7C9C7266-05B6-4312-84A1-6A1407AC567A}" type="pres">
      <dgm:prSet presAssocID="{6C6B9E38-3D75-4E4A-9FB6-4C3F9B4BBFD4}" presName="composite" presStyleCnt="0"/>
      <dgm:spPr/>
    </dgm:pt>
    <dgm:pt modelId="{0001DE6D-6BE1-4B4B-9420-295565140FCF}" type="pres">
      <dgm:prSet presAssocID="{6C6B9E38-3D75-4E4A-9FB6-4C3F9B4BBFD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ED212-3CBC-47F2-93C3-C8F78F84C4D0}" type="pres">
      <dgm:prSet presAssocID="{6C6B9E38-3D75-4E4A-9FB6-4C3F9B4BBFD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3EF825-6132-424F-AAEC-B66A394AD225}" srcId="{42473D0A-4C9C-4E49-B3E6-9D551B30EC99}" destId="{E8426471-96A7-4263-BCDC-0607C5577AD8}" srcOrd="2" destOrd="0" parTransId="{39A17987-03A1-4E74-937B-91F66F5E98A2}" sibTransId="{76733DDE-7117-4173-94CA-3567D6685E16}"/>
    <dgm:cxn modelId="{A581A2BD-4B39-4CE2-9AF7-99B535A859A8}" type="presOf" srcId="{94E789A5-1BA6-43E0-A50A-43EBBDFED6D7}" destId="{D1FA5927-173C-47B3-B019-CD09152AC8BA}" srcOrd="0" destOrd="0" presId="urn:microsoft.com/office/officeart/2005/8/layout/chevron2"/>
    <dgm:cxn modelId="{ABEF40A3-A255-402E-804A-D1EF63F42EE8}" type="presOf" srcId="{108C9580-06F2-4F0C-9659-35BAA9A1E66F}" destId="{B9FC2BBF-2364-4566-B524-B1FC8E85DF0D}" srcOrd="0" destOrd="1" presId="urn:microsoft.com/office/officeart/2005/8/layout/chevron2"/>
    <dgm:cxn modelId="{59950ABE-8CD6-48E6-A97B-B198B42559F3}" srcId="{42473D0A-4C9C-4E49-B3E6-9D551B30EC99}" destId="{1CC7B869-1C36-4CED-9BA7-8AEF76D9F477}" srcOrd="0" destOrd="0" parTransId="{B2598894-BDC0-48C1-B702-938F717A04FF}" sibTransId="{CEED0B2F-D9FE-4EE6-8DB6-71F5AB696268}"/>
    <dgm:cxn modelId="{A9318CF8-9BA4-4EC2-8EB6-491106CF335B}" srcId="{42473D0A-4C9C-4E49-B3E6-9D551B30EC99}" destId="{108C9580-06F2-4F0C-9659-35BAA9A1E66F}" srcOrd="1" destOrd="0" parTransId="{6FC53415-3F33-442D-96F1-687D4E92DC1A}" sibTransId="{2B870BEC-973C-4B87-B3C0-E2B29536DC6C}"/>
    <dgm:cxn modelId="{5983FF9C-1E22-4998-87AA-32DFFA787EC4}" srcId="{94E789A5-1BA6-43E0-A50A-43EBBDFED6D7}" destId="{6C6B9E38-3D75-4E4A-9FB6-4C3F9B4BBFD4}" srcOrd="1" destOrd="0" parTransId="{537EA918-2CC6-4F79-8D3B-36A048357E50}" sibTransId="{BA16CC9A-2433-4D3B-95F6-1D662A05242C}"/>
    <dgm:cxn modelId="{2CBA9E49-A910-480D-8A95-23D1C412FBC9}" type="presOf" srcId="{42473D0A-4C9C-4E49-B3E6-9D551B30EC99}" destId="{16C2586E-EC0C-4BB0-ABB6-FEA5D53CF66F}" srcOrd="0" destOrd="0" presId="urn:microsoft.com/office/officeart/2005/8/layout/chevron2"/>
    <dgm:cxn modelId="{EC717897-5622-4BED-8189-80F1064E41F5}" type="presOf" srcId="{891B841F-F795-4906-8687-0B2B569DA59E}" destId="{5ACED212-3CBC-47F2-93C3-C8F78F84C4D0}" srcOrd="0" destOrd="0" presId="urn:microsoft.com/office/officeart/2005/8/layout/chevron2"/>
    <dgm:cxn modelId="{9B8A6E9E-BA9A-4DC9-975E-489D3102D36E}" type="presOf" srcId="{6C6B9E38-3D75-4E4A-9FB6-4C3F9B4BBFD4}" destId="{0001DE6D-6BE1-4B4B-9420-295565140FCF}" srcOrd="0" destOrd="0" presId="urn:microsoft.com/office/officeart/2005/8/layout/chevron2"/>
    <dgm:cxn modelId="{8F5B551D-068F-4114-BBF4-0BE75FD72194}" type="presOf" srcId="{E8426471-96A7-4263-BCDC-0607C5577AD8}" destId="{B9FC2BBF-2364-4566-B524-B1FC8E85DF0D}" srcOrd="0" destOrd="2" presId="urn:microsoft.com/office/officeart/2005/8/layout/chevron2"/>
    <dgm:cxn modelId="{3E50FB3C-8884-4A9B-88CA-3422A533DAE9}" srcId="{42473D0A-4C9C-4E49-B3E6-9D551B30EC99}" destId="{FA00F4F9-B65F-489D-8FFE-F63C5DC7783A}" srcOrd="3" destOrd="0" parTransId="{FAE304A1-66D1-4B5F-BE62-BECE1DFCD38B}" sibTransId="{103D3C51-DA1E-4A00-A471-A49A1198EA1A}"/>
    <dgm:cxn modelId="{A4DDDBFA-B8B4-412B-B56E-353F0512E774}" srcId="{6C6B9E38-3D75-4E4A-9FB6-4C3F9B4BBFD4}" destId="{891B841F-F795-4906-8687-0B2B569DA59E}" srcOrd="0" destOrd="0" parTransId="{B0552679-68E5-4213-ABC8-D21CA6505728}" sibTransId="{5B9058E7-787B-4B9B-B583-CB8D56EAC8C4}"/>
    <dgm:cxn modelId="{A6C1C54D-E55D-4CD7-BD3D-D551996FBEBF}" type="presOf" srcId="{1CC7B869-1C36-4CED-9BA7-8AEF76D9F477}" destId="{B9FC2BBF-2364-4566-B524-B1FC8E85DF0D}" srcOrd="0" destOrd="0" presId="urn:microsoft.com/office/officeart/2005/8/layout/chevron2"/>
    <dgm:cxn modelId="{4275E904-A9B4-4B35-BE2F-A699A13345B1}" srcId="{94E789A5-1BA6-43E0-A50A-43EBBDFED6D7}" destId="{42473D0A-4C9C-4E49-B3E6-9D551B30EC99}" srcOrd="0" destOrd="0" parTransId="{AD9A6782-3DCE-4F0D-876C-172984C5C9BD}" sibTransId="{D3D46488-4555-4C39-8BDA-4E1D772B4D77}"/>
    <dgm:cxn modelId="{7B67F49C-DB7B-49B3-A0A2-9B482C38CCDF}" type="presOf" srcId="{FA00F4F9-B65F-489D-8FFE-F63C5DC7783A}" destId="{B9FC2BBF-2364-4566-B524-B1FC8E85DF0D}" srcOrd="0" destOrd="3" presId="urn:microsoft.com/office/officeart/2005/8/layout/chevron2"/>
    <dgm:cxn modelId="{D4F020A1-A633-41C3-AD3E-76100F5B7B50}" type="presParOf" srcId="{D1FA5927-173C-47B3-B019-CD09152AC8BA}" destId="{A740CBEA-F9EF-488D-BEE1-98D819826066}" srcOrd="0" destOrd="0" presId="urn:microsoft.com/office/officeart/2005/8/layout/chevron2"/>
    <dgm:cxn modelId="{44ADC225-C9B1-4830-8149-56A7C3C6E450}" type="presParOf" srcId="{A740CBEA-F9EF-488D-BEE1-98D819826066}" destId="{16C2586E-EC0C-4BB0-ABB6-FEA5D53CF66F}" srcOrd="0" destOrd="0" presId="urn:microsoft.com/office/officeart/2005/8/layout/chevron2"/>
    <dgm:cxn modelId="{2866E357-8598-4BF8-8B9D-4A9365CC0472}" type="presParOf" srcId="{A740CBEA-F9EF-488D-BEE1-98D819826066}" destId="{B9FC2BBF-2364-4566-B524-B1FC8E85DF0D}" srcOrd="1" destOrd="0" presId="urn:microsoft.com/office/officeart/2005/8/layout/chevron2"/>
    <dgm:cxn modelId="{5DD7B136-F859-421B-A37C-13F286F0D1A0}" type="presParOf" srcId="{D1FA5927-173C-47B3-B019-CD09152AC8BA}" destId="{89CC1046-6962-4AF3-BC13-3F170854C9D5}" srcOrd="1" destOrd="0" presId="urn:microsoft.com/office/officeart/2005/8/layout/chevron2"/>
    <dgm:cxn modelId="{AB8CA9C8-8F77-469A-880A-0880A3616964}" type="presParOf" srcId="{D1FA5927-173C-47B3-B019-CD09152AC8BA}" destId="{7C9C7266-05B6-4312-84A1-6A1407AC567A}" srcOrd="2" destOrd="0" presId="urn:microsoft.com/office/officeart/2005/8/layout/chevron2"/>
    <dgm:cxn modelId="{B0759EFF-BD33-403C-9B4F-DA23EC1633A0}" type="presParOf" srcId="{7C9C7266-05B6-4312-84A1-6A1407AC567A}" destId="{0001DE6D-6BE1-4B4B-9420-295565140FCF}" srcOrd="0" destOrd="0" presId="urn:microsoft.com/office/officeart/2005/8/layout/chevron2"/>
    <dgm:cxn modelId="{6C2E1676-056E-4A84-8748-33EE57402F61}" type="presParOf" srcId="{7C9C7266-05B6-4312-84A1-6A1407AC567A}" destId="{5ACED212-3CBC-47F2-93C3-C8F78F84C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01FA42-6AA9-489C-AA2E-2C835BE268A2}" type="doc">
      <dgm:prSet loTypeId="urn:microsoft.com/office/officeart/2005/8/layout/defaul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EE8401C6-E634-4A31-9794-E19E7DA32624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Порядок перечисления взносов устанавливается в коллективном договоре (соглашении) или договором между работодателем и профсоюзной организацией.</a:t>
          </a:r>
        </a:p>
      </dgm:t>
    </dgm:pt>
    <dgm:pt modelId="{5259A4F5-AC22-43F5-ABF6-DB0AECDACD0C}" type="parTrans" cxnId="{608E4E8A-2993-4548-898E-3CD61AE65B8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9CAB2C-FAF0-4416-B6F3-95A0286C23BE}" type="sibTrans" cxnId="{608E4E8A-2993-4548-898E-3CD61AE65B8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6F2A684-60B7-48F0-BC85-164307DF2A56}">
      <dgm:prSet/>
      <dgm:spPr>
        <a:solidFill>
          <a:srgbClr val="B2BDD5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Удержанные взносы работодатель перечисляет на счет профсоюзной организации не реже чем один раз в месяц одновременно с перечислением средств на заработную плату работников.</a:t>
          </a:r>
        </a:p>
      </dgm:t>
    </dgm:pt>
    <dgm:pt modelId="{BE491AA0-D077-44A5-9465-C06E4A0AF0FF}" type="parTrans" cxnId="{A0500B21-B3C2-4F23-ACB6-C85EAE66A60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55E032-1B39-4F13-A30C-6B768BE34653}" type="sibTrans" cxnId="{A0500B21-B3C2-4F23-ACB6-C85EAE66A60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9605986-BDFB-45D5-95EB-E97CAF03662A}">
      <dgm:prSet/>
      <dgm:spPr>
        <a:solidFill>
          <a:srgbClr val="DBDBDB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Контроль за полнотой и своевременностью уплаты взносов членами Профсоюза, их перечислением работодателем осуществляется профсоюзным комитетом и контрольно-ревизионной комиссией первичной профсоюзной организации. </a:t>
          </a:r>
        </a:p>
      </dgm:t>
    </dgm:pt>
    <dgm:pt modelId="{7174C48D-4CD7-498F-9C0F-4703BBFD660D}" type="parTrans" cxnId="{33EA1502-9FE4-4796-B628-7920D6EDB97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225B7C2-D854-4666-AE51-3C84C0B4480A}" type="sibTrans" cxnId="{33EA1502-9FE4-4796-B628-7920D6EDB97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FDDCE2-1E43-4AB9-9635-B338B579C143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За нарушение установленного порядка перечисления профсоюзных взносов работодатель может быть привлечен к административной ответственности, установленной статьями 5.27 и 5.31 Кодекса РФ об административных правонарушениях.</a:t>
          </a:r>
        </a:p>
      </dgm:t>
    </dgm:pt>
    <dgm:pt modelId="{BD489159-3899-4F83-AA2A-1B76DBABC0A9}" type="parTrans" cxnId="{FC75D5E7-F8DA-4C10-9114-39DB9A35C4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018557D-69AF-4658-BBE2-075AB88E3103}" type="sibTrans" cxnId="{FC75D5E7-F8DA-4C10-9114-39DB9A35C4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4AD33D-49AB-4953-AC48-CE0DC191A512}" type="pres">
      <dgm:prSet presAssocID="{BC01FA42-6AA9-489C-AA2E-2C835BE268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D7F495-84D8-4988-9547-642D42BA927D}" type="pres">
      <dgm:prSet presAssocID="{EE8401C6-E634-4A31-9794-E19E7DA3262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B1FD4-C5E9-418F-B49E-D7AA51A13D1D}" type="pres">
      <dgm:prSet presAssocID="{EE9CAB2C-FAF0-4416-B6F3-95A0286C23BE}" presName="sibTrans" presStyleCnt="0"/>
      <dgm:spPr/>
    </dgm:pt>
    <dgm:pt modelId="{2FC0EBC3-71D6-4D24-8CEC-3B0A270A581B}" type="pres">
      <dgm:prSet presAssocID="{66F2A684-60B7-48F0-BC85-164307DF2A5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FCD57-4E06-4FD4-8C92-C4C0F060BD6E}" type="pres">
      <dgm:prSet presAssocID="{9255E032-1B39-4F13-A30C-6B768BE34653}" presName="sibTrans" presStyleCnt="0"/>
      <dgm:spPr/>
    </dgm:pt>
    <dgm:pt modelId="{C480B9AA-0DCF-44A3-9985-38D4F132D6C4}" type="pres">
      <dgm:prSet presAssocID="{F9605986-BDFB-45D5-95EB-E97CAF03662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FD0E6-F650-480D-B758-518206F02CD3}" type="pres">
      <dgm:prSet presAssocID="{B225B7C2-D854-4666-AE51-3C84C0B4480A}" presName="sibTrans" presStyleCnt="0"/>
      <dgm:spPr/>
    </dgm:pt>
    <dgm:pt modelId="{41787C9C-BA20-4E39-A84E-7D1DA3D83147}" type="pres">
      <dgm:prSet presAssocID="{3DFDDCE2-1E43-4AB9-9635-B338B579C14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7031FC-95DC-4430-A225-9DCAAD928ED7}" type="presOf" srcId="{F9605986-BDFB-45D5-95EB-E97CAF03662A}" destId="{C480B9AA-0DCF-44A3-9985-38D4F132D6C4}" srcOrd="0" destOrd="0" presId="urn:microsoft.com/office/officeart/2005/8/layout/default"/>
    <dgm:cxn modelId="{33EA1502-9FE4-4796-B628-7920D6EDB973}" srcId="{BC01FA42-6AA9-489C-AA2E-2C835BE268A2}" destId="{F9605986-BDFB-45D5-95EB-E97CAF03662A}" srcOrd="2" destOrd="0" parTransId="{7174C48D-4CD7-498F-9C0F-4703BBFD660D}" sibTransId="{B225B7C2-D854-4666-AE51-3C84C0B4480A}"/>
    <dgm:cxn modelId="{FBB28DB3-5DB6-4CC0-B1A9-B5245F8EAB2A}" type="presOf" srcId="{BC01FA42-6AA9-489C-AA2E-2C835BE268A2}" destId="{1F4AD33D-49AB-4953-AC48-CE0DC191A512}" srcOrd="0" destOrd="0" presId="urn:microsoft.com/office/officeart/2005/8/layout/default"/>
    <dgm:cxn modelId="{A0500B21-B3C2-4F23-ACB6-C85EAE66A607}" srcId="{BC01FA42-6AA9-489C-AA2E-2C835BE268A2}" destId="{66F2A684-60B7-48F0-BC85-164307DF2A56}" srcOrd="1" destOrd="0" parTransId="{BE491AA0-D077-44A5-9465-C06E4A0AF0FF}" sibTransId="{9255E032-1B39-4F13-A30C-6B768BE34653}"/>
    <dgm:cxn modelId="{9582DD71-2EB7-4201-AE63-1A755457C42A}" type="presOf" srcId="{66F2A684-60B7-48F0-BC85-164307DF2A56}" destId="{2FC0EBC3-71D6-4D24-8CEC-3B0A270A581B}" srcOrd="0" destOrd="0" presId="urn:microsoft.com/office/officeart/2005/8/layout/default"/>
    <dgm:cxn modelId="{6B5A5A6F-554B-4970-A9C9-BE39639DADFF}" type="presOf" srcId="{EE8401C6-E634-4A31-9794-E19E7DA32624}" destId="{37D7F495-84D8-4988-9547-642D42BA927D}" srcOrd="0" destOrd="0" presId="urn:microsoft.com/office/officeart/2005/8/layout/default"/>
    <dgm:cxn modelId="{1733CC3C-BA96-4148-AF7A-BB98B25DFDD6}" type="presOf" srcId="{3DFDDCE2-1E43-4AB9-9635-B338B579C143}" destId="{41787C9C-BA20-4E39-A84E-7D1DA3D83147}" srcOrd="0" destOrd="0" presId="urn:microsoft.com/office/officeart/2005/8/layout/default"/>
    <dgm:cxn modelId="{FC75D5E7-F8DA-4C10-9114-39DB9A35C47F}" srcId="{BC01FA42-6AA9-489C-AA2E-2C835BE268A2}" destId="{3DFDDCE2-1E43-4AB9-9635-B338B579C143}" srcOrd="3" destOrd="0" parTransId="{BD489159-3899-4F83-AA2A-1B76DBABC0A9}" sibTransId="{E018557D-69AF-4658-BBE2-075AB88E3103}"/>
    <dgm:cxn modelId="{608E4E8A-2993-4548-898E-3CD61AE65B8D}" srcId="{BC01FA42-6AA9-489C-AA2E-2C835BE268A2}" destId="{EE8401C6-E634-4A31-9794-E19E7DA32624}" srcOrd="0" destOrd="0" parTransId="{5259A4F5-AC22-43F5-ABF6-DB0AECDACD0C}" sibTransId="{EE9CAB2C-FAF0-4416-B6F3-95A0286C23BE}"/>
    <dgm:cxn modelId="{85734475-D8C5-4777-BDAB-CBE8359512B9}" type="presParOf" srcId="{1F4AD33D-49AB-4953-AC48-CE0DC191A512}" destId="{37D7F495-84D8-4988-9547-642D42BA927D}" srcOrd="0" destOrd="0" presId="urn:microsoft.com/office/officeart/2005/8/layout/default"/>
    <dgm:cxn modelId="{4B94357B-D256-4BAE-A68E-CA84C4DE2556}" type="presParOf" srcId="{1F4AD33D-49AB-4953-AC48-CE0DC191A512}" destId="{2AFB1FD4-C5E9-418F-B49E-D7AA51A13D1D}" srcOrd="1" destOrd="0" presId="urn:microsoft.com/office/officeart/2005/8/layout/default"/>
    <dgm:cxn modelId="{F94B41B9-3019-46ED-BA26-6F3FCD8465C1}" type="presParOf" srcId="{1F4AD33D-49AB-4953-AC48-CE0DC191A512}" destId="{2FC0EBC3-71D6-4D24-8CEC-3B0A270A581B}" srcOrd="2" destOrd="0" presId="urn:microsoft.com/office/officeart/2005/8/layout/default"/>
    <dgm:cxn modelId="{001D3B8D-CCEE-489F-8C74-B694DF804876}" type="presParOf" srcId="{1F4AD33D-49AB-4953-AC48-CE0DC191A512}" destId="{44BFCD57-4E06-4FD4-8C92-C4C0F060BD6E}" srcOrd="3" destOrd="0" presId="urn:microsoft.com/office/officeart/2005/8/layout/default"/>
    <dgm:cxn modelId="{2F3D64E3-3AFE-4673-86B5-E1B3DE08F3F0}" type="presParOf" srcId="{1F4AD33D-49AB-4953-AC48-CE0DC191A512}" destId="{C480B9AA-0DCF-44A3-9985-38D4F132D6C4}" srcOrd="4" destOrd="0" presId="urn:microsoft.com/office/officeart/2005/8/layout/default"/>
    <dgm:cxn modelId="{1C736AE8-503D-4F48-8CB0-C31D62E01462}" type="presParOf" srcId="{1F4AD33D-49AB-4953-AC48-CE0DC191A512}" destId="{504FD0E6-F650-480D-B758-518206F02CD3}" srcOrd="5" destOrd="0" presId="urn:microsoft.com/office/officeart/2005/8/layout/default"/>
    <dgm:cxn modelId="{B1B1FCD5-B219-4B75-9FDC-A6362FEED531}" type="presParOf" srcId="{1F4AD33D-49AB-4953-AC48-CE0DC191A512}" destId="{41787C9C-BA20-4E39-A84E-7D1DA3D8314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B06AB7-DCD8-4927-87EE-13DF9396AE3A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3F5A58-8B5A-4AEB-989D-4E743B1C50E2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НДФЛ облагается</a:t>
          </a:r>
        </a:p>
      </dgm:t>
    </dgm:pt>
    <dgm:pt modelId="{84DC57B6-B269-4C63-9A8D-EF1E52FEABCA}" type="parTrans" cxnId="{F8D86E4E-BAFF-4CBC-8C9F-E5908EA62E9E}">
      <dgm:prSet/>
      <dgm:spPr/>
      <dgm:t>
        <a:bodyPr/>
        <a:lstStyle/>
        <a:p>
          <a:endParaRPr lang="ru-RU"/>
        </a:p>
      </dgm:t>
    </dgm:pt>
    <dgm:pt modelId="{60C09744-6B94-486B-A0D7-115E2C4C52F7}" type="sibTrans" cxnId="{F8D86E4E-BAFF-4CBC-8C9F-E5908EA62E9E}">
      <dgm:prSet/>
      <dgm:spPr/>
      <dgm:t>
        <a:bodyPr/>
        <a:lstStyle/>
        <a:p>
          <a:endParaRPr lang="ru-RU"/>
        </a:p>
      </dgm:t>
    </dgm:pt>
    <dgm:pt modelId="{EB6AD495-7468-4E94-9454-E7D74FE50F01}">
      <dgm:prSet phldrT="[Текст]" custT="1"/>
      <dgm:spPr/>
      <dgm:t>
        <a:bodyPr/>
        <a:lstStyle/>
        <a:p>
          <a:r>
            <a:rPr lang="ru-RU" sz="1600" dirty="0"/>
            <a:t>Выплата не члену профсоюза </a:t>
          </a:r>
          <a:r>
            <a:rPr lang="ru-RU" sz="1600" dirty="0" smtClean="0"/>
            <a:t>– </a:t>
          </a:r>
          <a:r>
            <a:rPr lang="ru-RU" sz="1600" dirty="0"/>
            <a:t>его родственнику (вычет 4000 руб. по каждому виду доходов: подарки, призы, матпомощь)</a:t>
          </a:r>
        </a:p>
      </dgm:t>
    </dgm:pt>
    <dgm:pt modelId="{528E5540-3FA5-4395-A48F-D7B4F0234831}" type="parTrans" cxnId="{31973FB6-BE80-4B14-B833-D2F6FDE90027}">
      <dgm:prSet/>
      <dgm:spPr/>
      <dgm:t>
        <a:bodyPr/>
        <a:lstStyle/>
        <a:p>
          <a:endParaRPr lang="ru-RU"/>
        </a:p>
      </dgm:t>
    </dgm:pt>
    <dgm:pt modelId="{A76C7664-4B37-43FF-88E4-DF353B3AF3DA}" type="sibTrans" cxnId="{31973FB6-BE80-4B14-B833-D2F6FDE90027}">
      <dgm:prSet/>
      <dgm:spPr/>
      <dgm:t>
        <a:bodyPr/>
        <a:lstStyle/>
        <a:p>
          <a:endParaRPr lang="ru-RU"/>
        </a:p>
      </dgm:t>
    </dgm:pt>
    <dgm:pt modelId="{A19E5147-0C60-4409-9EF1-86394373B6E9}">
      <dgm:prSet phldrT="[Текст]" custT="1"/>
      <dgm:spPr/>
      <dgm:t>
        <a:bodyPr/>
        <a:lstStyle/>
        <a:p>
          <a:r>
            <a:rPr lang="ru-RU" sz="1600" dirty="0"/>
            <a:t>Оплата вознаграждения работникам профсоюзной организации в рамках выполнения трудовых функций </a:t>
          </a:r>
        </a:p>
      </dgm:t>
    </dgm:pt>
    <dgm:pt modelId="{A5776BD9-7536-4EC8-BD74-6470FA62837B}" type="parTrans" cxnId="{617DB711-43AE-4FDD-8CBF-D3C0E48B1D0B}">
      <dgm:prSet/>
      <dgm:spPr/>
      <dgm:t>
        <a:bodyPr/>
        <a:lstStyle/>
        <a:p>
          <a:endParaRPr lang="ru-RU"/>
        </a:p>
      </dgm:t>
    </dgm:pt>
    <dgm:pt modelId="{A58EA984-1301-4BCF-8854-BA521E70B38E}" type="sibTrans" cxnId="{617DB711-43AE-4FDD-8CBF-D3C0E48B1D0B}">
      <dgm:prSet/>
      <dgm:spPr/>
      <dgm:t>
        <a:bodyPr/>
        <a:lstStyle/>
        <a:p>
          <a:endParaRPr lang="ru-RU"/>
        </a:p>
      </dgm:t>
    </dgm:pt>
    <dgm:pt modelId="{EEA05FE0-D32F-402F-85A3-5D8A3EF08883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НДФЛ не облагается</a:t>
          </a:r>
        </a:p>
      </dgm:t>
    </dgm:pt>
    <dgm:pt modelId="{339A65E1-41FF-4765-8065-40E835E5EE7E}" type="parTrans" cxnId="{7E441559-0EDA-46B7-A3F5-7E12A1B3E712}">
      <dgm:prSet/>
      <dgm:spPr/>
      <dgm:t>
        <a:bodyPr/>
        <a:lstStyle/>
        <a:p>
          <a:endParaRPr lang="ru-RU"/>
        </a:p>
      </dgm:t>
    </dgm:pt>
    <dgm:pt modelId="{1B48090B-3E2D-4D72-8EFD-F364645BD8D4}" type="sibTrans" cxnId="{7E441559-0EDA-46B7-A3F5-7E12A1B3E712}">
      <dgm:prSet/>
      <dgm:spPr/>
      <dgm:t>
        <a:bodyPr/>
        <a:lstStyle/>
        <a:p>
          <a:endParaRPr lang="ru-RU"/>
        </a:p>
      </dgm:t>
    </dgm:pt>
    <dgm:pt modelId="{D076EBFC-EE8E-4FBE-9956-7F5C88598481}">
      <dgm:prSet phldrT="[Текст]" custT="1"/>
      <dgm:spPr/>
      <dgm:t>
        <a:bodyPr/>
        <a:lstStyle/>
        <a:p>
          <a:r>
            <a:rPr lang="ru-RU" sz="1600" dirty="0"/>
            <a:t>Выплата члену профсоюза за счет членских взносов материальной помощи, подарков, премии (с наличием подтверждения членства)</a:t>
          </a:r>
        </a:p>
      </dgm:t>
    </dgm:pt>
    <dgm:pt modelId="{E5D972CE-EB9F-456E-9176-30F94143E7AE}" type="parTrans" cxnId="{C31FC491-ECD6-4DA6-9B21-EBA49A7B1619}">
      <dgm:prSet/>
      <dgm:spPr/>
      <dgm:t>
        <a:bodyPr/>
        <a:lstStyle/>
        <a:p>
          <a:endParaRPr lang="ru-RU"/>
        </a:p>
      </dgm:t>
    </dgm:pt>
    <dgm:pt modelId="{847D63D3-A0A3-4EBA-AB11-5A20A45326F4}" type="sibTrans" cxnId="{C31FC491-ECD6-4DA6-9B21-EBA49A7B1619}">
      <dgm:prSet/>
      <dgm:spPr/>
      <dgm:t>
        <a:bodyPr/>
        <a:lstStyle/>
        <a:p>
          <a:endParaRPr lang="ru-RU"/>
        </a:p>
      </dgm:t>
    </dgm:pt>
    <dgm:pt modelId="{6A42E0B1-8748-4187-BF78-B7BA59C7F610}">
      <dgm:prSet phldrT="[Текст]" custT="1"/>
      <dgm:spPr/>
      <dgm:t>
        <a:bodyPr/>
        <a:lstStyle/>
        <a:p>
          <a:r>
            <a:rPr lang="ru-RU" sz="1600" dirty="0"/>
            <a:t>Выплата за счет средств работодателя, но не персонифицируется – невозможно определить лицо, кто получает выгоду (аренда дорожки в бассейне, в спортзале, </a:t>
          </a:r>
          <a:r>
            <a:rPr lang="ru-RU" sz="1600" dirty="0" smtClean="0"/>
            <a:t>часы </a:t>
          </a:r>
          <a:r>
            <a:rPr lang="ru-RU" sz="1600" dirty="0"/>
            <a:t>работы услуг какой-то фирме </a:t>
          </a:r>
          <a:r>
            <a:rPr lang="ru-RU" sz="1600" dirty="0" smtClean="0"/>
            <a:t>– </a:t>
          </a:r>
          <a:r>
            <a:rPr lang="ru-RU" sz="1600" dirty="0"/>
            <a:t>без списков участников)</a:t>
          </a:r>
        </a:p>
      </dgm:t>
    </dgm:pt>
    <dgm:pt modelId="{7AFDA44A-C2F8-4C3F-8871-385482AEBD98}" type="sibTrans" cxnId="{BF5DBBEF-C86B-4476-8438-5E2A99BF3A88}">
      <dgm:prSet/>
      <dgm:spPr/>
      <dgm:t>
        <a:bodyPr/>
        <a:lstStyle/>
        <a:p>
          <a:endParaRPr lang="ru-RU"/>
        </a:p>
      </dgm:t>
    </dgm:pt>
    <dgm:pt modelId="{7B1AD91D-A0AD-4688-9C8B-4C15C251585D}" type="parTrans" cxnId="{BF5DBBEF-C86B-4476-8438-5E2A99BF3A88}">
      <dgm:prSet/>
      <dgm:spPr/>
      <dgm:t>
        <a:bodyPr/>
        <a:lstStyle/>
        <a:p>
          <a:endParaRPr lang="ru-RU"/>
        </a:p>
      </dgm:t>
    </dgm:pt>
    <dgm:pt modelId="{19F06D7F-67F3-4D12-ABBD-B83F45291F5A}" type="pres">
      <dgm:prSet presAssocID="{32B06AB7-DCD8-4927-87EE-13DF9396AE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D239F0-4680-4A86-9FAF-FB07ACACE9DF}" type="pres">
      <dgm:prSet presAssocID="{FD3F5A58-8B5A-4AEB-989D-4E743B1C50E2}" presName="root" presStyleCnt="0"/>
      <dgm:spPr/>
    </dgm:pt>
    <dgm:pt modelId="{9683D4BD-26B3-4365-86D6-D6A84BCA2DAF}" type="pres">
      <dgm:prSet presAssocID="{FD3F5A58-8B5A-4AEB-989D-4E743B1C50E2}" presName="rootComposite" presStyleCnt="0"/>
      <dgm:spPr/>
    </dgm:pt>
    <dgm:pt modelId="{EDF4BBBB-278B-40CA-B4C1-526BD28262D4}" type="pres">
      <dgm:prSet presAssocID="{FD3F5A58-8B5A-4AEB-989D-4E743B1C50E2}" presName="rootText" presStyleLbl="node1" presStyleIdx="0" presStyleCnt="2" custScaleX="169064" custScaleY="146761" custLinFactNeighborX="4711" custLinFactNeighborY="-26203"/>
      <dgm:spPr/>
      <dgm:t>
        <a:bodyPr/>
        <a:lstStyle/>
        <a:p>
          <a:endParaRPr lang="ru-RU"/>
        </a:p>
      </dgm:t>
    </dgm:pt>
    <dgm:pt modelId="{B9FE829A-DC1E-4E0E-B531-04F885B69B13}" type="pres">
      <dgm:prSet presAssocID="{FD3F5A58-8B5A-4AEB-989D-4E743B1C50E2}" presName="rootConnector" presStyleLbl="node1" presStyleIdx="0" presStyleCnt="2"/>
      <dgm:spPr/>
      <dgm:t>
        <a:bodyPr/>
        <a:lstStyle/>
        <a:p>
          <a:endParaRPr lang="ru-RU"/>
        </a:p>
      </dgm:t>
    </dgm:pt>
    <dgm:pt modelId="{82970C50-1686-452B-B437-AC93BED85F69}" type="pres">
      <dgm:prSet presAssocID="{FD3F5A58-8B5A-4AEB-989D-4E743B1C50E2}" presName="childShape" presStyleCnt="0"/>
      <dgm:spPr/>
    </dgm:pt>
    <dgm:pt modelId="{1BF99032-1073-4BA2-8A53-2889EF0297D3}" type="pres">
      <dgm:prSet presAssocID="{528E5540-3FA5-4395-A48F-D7B4F0234831}" presName="Name13" presStyleLbl="parChTrans1D2" presStyleIdx="0" presStyleCnt="4"/>
      <dgm:spPr/>
      <dgm:t>
        <a:bodyPr/>
        <a:lstStyle/>
        <a:p>
          <a:endParaRPr lang="ru-RU"/>
        </a:p>
      </dgm:t>
    </dgm:pt>
    <dgm:pt modelId="{E0DB5655-A1F7-4A70-B333-F13CD4E20B27}" type="pres">
      <dgm:prSet presAssocID="{EB6AD495-7468-4E94-9454-E7D74FE50F01}" presName="childText" presStyleLbl="bgAcc1" presStyleIdx="0" presStyleCnt="4" custScaleX="228472" custScaleY="102503" custLinFactNeighborX="-1056" custLinFactNeighborY="4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99C15-F3C4-4076-8BD9-E3A705040E89}" type="pres">
      <dgm:prSet presAssocID="{A5776BD9-7536-4EC8-BD74-6470FA62837B}" presName="Name13" presStyleLbl="parChTrans1D2" presStyleIdx="1" presStyleCnt="4"/>
      <dgm:spPr/>
      <dgm:t>
        <a:bodyPr/>
        <a:lstStyle/>
        <a:p>
          <a:endParaRPr lang="ru-RU"/>
        </a:p>
      </dgm:t>
    </dgm:pt>
    <dgm:pt modelId="{CEFEAE5D-50C6-4BBD-9C17-C9E5142DC9E1}" type="pres">
      <dgm:prSet presAssocID="{A19E5147-0C60-4409-9EF1-86394373B6E9}" presName="childText" presStyleLbl="bgAcc1" presStyleIdx="1" presStyleCnt="4" custScaleX="228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60647-C630-4D2E-8AC9-01F246D3E10D}" type="pres">
      <dgm:prSet presAssocID="{EEA05FE0-D32F-402F-85A3-5D8A3EF08883}" presName="root" presStyleCnt="0"/>
      <dgm:spPr/>
    </dgm:pt>
    <dgm:pt modelId="{B9C65DEC-C438-410C-81DB-9834675EBF48}" type="pres">
      <dgm:prSet presAssocID="{EEA05FE0-D32F-402F-85A3-5D8A3EF08883}" presName="rootComposite" presStyleCnt="0"/>
      <dgm:spPr/>
    </dgm:pt>
    <dgm:pt modelId="{763605CC-B7D9-44DC-90B8-58F7D5F97A90}" type="pres">
      <dgm:prSet presAssocID="{EEA05FE0-D32F-402F-85A3-5D8A3EF08883}" presName="rootText" presStyleLbl="node1" presStyleIdx="1" presStyleCnt="2" custScaleX="202261" custScaleY="147284" custLinFactNeighborX="10660" custLinFactNeighborY="-42691"/>
      <dgm:spPr/>
      <dgm:t>
        <a:bodyPr/>
        <a:lstStyle/>
        <a:p>
          <a:endParaRPr lang="ru-RU"/>
        </a:p>
      </dgm:t>
    </dgm:pt>
    <dgm:pt modelId="{C35CD2E9-8962-4161-A043-B4EC4CD23749}" type="pres">
      <dgm:prSet presAssocID="{EEA05FE0-D32F-402F-85A3-5D8A3EF08883}" presName="rootConnector" presStyleLbl="node1" presStyleIdx="1" presStyleCnt="2"/>
      <dgm:spPr/>
      <dgm:t>
        <a:bodyPr/>
        <a:lstStyle/>
        <a:p>
          <a:endParaRPr lang="ru-RU"/>
        </a:p>
      </dgm:t>
    </dgm:pt>
    <dgm:pt modelId="{34DF0D3C-268E-4A86-85EF-0E591AB9A317}" type="pres">
      <dgm:prSet presAssocID="{EEA05FE0-D32F-402F-85A3-5D8A3EF08883}" presName="childShape" presStyleCnt="0"/>
      <dgm:spPr/>
    </dgm:pt>
    <dgm:pt modelId="{ECC09738-E6CC-4D8D-9142-12A904645DB3}" type="pres">
      <dgm:prSet presAssocID="{E5D972CE-EB9F-456E-9176-30F94143E7A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E396C27C-4C7A-48FB-B9AA-84CE09147A90}" type="pres">
      <dgm:prSet presAssocID="{D076EBFC-EE8E-4FBE-9956-7F5C88598481}" presName="childText" presStyleLbl="bgAcc1" presStyleIdx="2" presStyleCnt="4" custScaleX="227692" custScaleY="99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2709E-C914-4F1F-9B32-473F81CDC29E}" type="pres">
      <dgm:prSet presAssocID="{7B1AD91D-A0AD-4688-9C8B-4C15C251585D}" presName="Name13" presStyleLbl="parChTrans1D2" presStyleIdx="3" presStyleCnt="4"/>
      <dgm:spPr/>
      <dgm:t>
        <a:bodyPr/>
        <a:lstStyle/>
        <a:p>
          <a:endParaRPr lang="ru-RU"/>
        </a:p>
      </dgm:t>
    </dgm:pt>
    <dgm:pt modelId="{5588E2D0-7C1A-4F2D-A415-A4CCDAD158EF}" type="pres">
      <dgm:prSet presAssocID="{6A42E0B1-8748-4187-BF78-B7BA59C7F610}" presName="childText" presStyleLbl="bgAcc1" presStyleIdx="3" presStyleCnt="4" custScaleX="226482" custScaleY="103785" custLinFactNeighborX="-480" custLinFactNeighborY="3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09F9A-41E3-4462-B287-816AA5947CE2}" type="presOf" srcId="{FD3F5A58-8B5A-4AEB-989D-4E743B1C50E2}" destId="{EDF4BBBB-278B-40CA-B4C1-526BD28262D4}" srcOrd="0" destOrd="0" presId="urn:microsoft.com/office/officeart/2005/8/layout/hierarchy3"/>
    <dgm:cxn modelId="{72463446-4FB2-4F80-B0D8-005CD0B415CF}" type="presOf" srcId="{A5776BD9-7536-4EC8-BD74-6470FA62837B}" destId="{2E699C15-F3C4-4076-8BD9-E3A705040E89}" srcOrd="0" destOrd="0" presId="urn:microsoft.com/office/officeart/2005/8/layout/hierarchy3"/>
    <dgm:cxn modelId="{C31FC491-ECD6-4DA6-9B21-EBA49A7B1619}" srcId="{EEA05FE0-D32F-402F-85A3-5D8A3EF08883}" destId="{D076EBFC-EE8E-4FBE-9956-7F5C88598481}" srcOrd="0" destOrd="0" parTransId="{E5D972CE-EB9F-456E-9176-30F94143E7AE}" sibTransId="{847D63D3-A0A3-4EBA-AB11-5A20A45326F4}"/>
    <dgm:cxn modelId="{BF5DBBEF-C86B-4476-8438-5E2A99BF3A88}" srcId="{EEA05FE0-D32F-402F-85A3-5D8A3EF08883}" destId="{6A42E0B1-8748-4187-BF78-B7BA59C7F610}" srcOrd="1" destOrd="0" parTransId="{7B1AD91D-A0AD-4688-9C8B-4C15C251585D}" sibTransId="{7AFDA44A-C2F8-4C3F-8871-385482AEBD98}"/>
    <dgm:cxn modelId="{617DB711-43AE-4FDD-8CBF-D3C0E48B1D0B}" srcId="{FD3F5A58-8B5A-4AEB-989D-4E743B1C50E2}" destId="{A19E5147-0C60-4409-9EF1-86394373B6E9}" srcOrd="1" destOrd="0" parTransId="{A5776BD9-7536-4EC8-BD74-6470FA62837B}" sibTransId="{A58EA984-1301-4BCF-8854-BA521E70B38E}"/>
    <dgm:cxn modelId="{B0FF452F-476F-4F0B-A8A0-226F99427311}" type="presOf" srcId="{D076EBFC-EE8E-4FBE-9956-7F5C88598481}" destId="{E396C27C-4C7A-48FB-B9AA-84CE09147A90}" srcOrd="0" destOrd="0" presId="urn:microsoft.com/office/officeart/2005/8/layout/hierarchy3"/>
    <dgm:cxn modelId="{4458E41E-537A-4413-AE19-B8450F185F1F}" type="presOf" srcId="{A19E5147-0C60-4409-9EF1-86394373B6E9}" destId="{CEFEAE5D-50C6-4BBD-9C17-C9E5142DC9E1}" srcOrd="0" destOrd="0" presId="urn:microsoft.com/office/officeart/2005/8/layout/hierarchy3"/>
    <dgm:cxn modelId="{CEAAFCC4-EFEA-435F-80DF-DCB4466A1E51}" type="presOf" srcId="{6A42E0B1-8748-4187-BF78-B7BA59C7F610}" destId="{5588E2D0-7C1A-4F2D-A415-A4CCDAD158EF}" srcOrd="0" destOrd="0" presId="urn:microsoft.com/office/officeart/2005/8/layout/hierarchy3"/>
    <dgm:cxn modelId="{B1BFF068-9DA7-45B4-B320-818E1FD8EBC3}" type="presOf" srcId="{EEA05FE0-D32F-402F-85A3-5D8A3EF08883}" destId="{C35CD2E9-8962-4161-A043-B4EC4CD23749}" srcOrd="1" destOrd="0" presId="urn:microsoft.com/office/officeart/2005/8/layout/hierarchy3"/>
    <dgm:cxn modelId="{ADA78EE1-974E-4A74-A36B-1C31796993B8}" type="presOf" srcId="{E5D972CE-EB9F-456E-9176-30F94143E7AE}" destId="{ECC09738-E6CC-4D8D-9142-12A904645DB3}" srcOrd="0" destOrd="0" presId="urn:microsoft.com/office/officeart/2005/8/layout/hierarchy3"/>
    <dgm:cxn modelId="{7D73311F-2993-4905-B147-F27CFCB70369}" type="presOf" srcId="{EB6AD495-7468-4E94-9454-E7D74FE50F01}" destId="{E0DB5655-A1F7-4A70-B333-F13CD4E20B27}" srcOrd="0" destOrd="0" presId="urn:microsoft.com/office/officeart/2005/8/layout/hierarchy3"/>
    <dgm:cxn modelId="{F8D86E4E-BAFF-4CBC-8C9F-E5908EA62E9E}" srcId="{32B06AB7-DCD8-4927-87EE-13DF9396AE3A}" destId="{FD3F5A58-8B5A-4AEB-989D-4E743B1C50E2}" srcOrd="0" destOrd="0" parTransId="{84DC57B6-B269-4C63-9A8D-EF1E52FEABCA}" sibTransId="{60C09744-6B94-486B-A0D7-115E2C4C52F7}"/>
    <dgm:cxn modelId="{7E441559-0EDA-46B7-A3F5-7E12A1B3E712}" srcId="{32B06AB7-DCD8-4927-87EE-13DF9396AE3A}" destId="{EEA05FE0-D32F-402F-85A3-5D8A3EF08883}" srcOrd="1" destOrd="0" parTransId="{339A65E1-41FF-4765-8065-40E835E5EE7E}" sibTransId="{1B48090B-3E2D-4D72-8EFD-F364645BD8D4}"/>
    <dgm:cxn modelId="{04EABD81-9843-4987-8AA3-650A824F86D5}" type="presOf" srcId="{7B1AD91D-A0AD-4688-9C8B-4C15C251585D}" destId="{D802709E-C914-4F1F-9B32-473F81CDC29E}" srcOrd="0" destOrd="0" presId="urn:microsoft.com/office/officeart/2005/8/layout/hierarchy3"/>
    <dgm:cxn modelId="{D663CE3C-C235-46C3-A0DC-E6803551B870}" type="presOf" srcId="{32B06AB7-DCD8-4927-87EE-13DF9396AE3A}" destId="{19F06D7F-67F3-4D12-ABBD-B83F45291F5A}" srcOrd="0" destOrd="0" presId="urn:microsoft.com/office/officeart/2005/8/layout/hierarchy3"/>
    <dgm:cxn modelId="{31973FB6-BE80-4B14-B833-D2F6FDE90027}" srcId="{FD3F5A58-8B5A-4AEB-989D-4E743B1C50E2}" destId="{EB6AD495-7468-4E94-9454-E7D74FE50F01}" srcOrd="0" destOrd="0" parTransId="{528E5540-3FA5-4395-A48F-D7B4F0234831}" sibTransId="{A76C7664-4B37-43FF-88E4-DF353B3AF3DA}"/>
    <dgm:cxn modelId="{BCF4316E-4EBD-4A45-A5F9-670ECA313468}" type="presOf" srcId="{528E5540-3FA5-4395-A48F-D7B4F0234831}" destId="{1BF99032-1073-4BA2-8A53-2889EF0297D3}" srcOrd="0" destOrd="0" presId="urn:microsoft.com/office/officeart/2005/8/layout/hierarchy3"/>
    <dgm:cxn modelId="{EA20EA40-5BE3-45F1-A0BF-8CFA64254780}" type="presOf" srcId="{EEA05FE0-D32F-402F-85A3-5D8A3EF08883}" destId="{763605CC-B7D9-44DC-90B8-58F7D5F97A90}" srcOrd="0" destOrd="0" presId="urn:microsoft.com/office/officeart/2005/8/layout/hierarchy3"/>
    <dgm:cxn modelId="{822035E8-54B7-4F86-B186-327B0A5EBB5F}" type="presOf" srcId="{FD3F5A58-8B5A-4AEB-989D-4E743B1C50E2}" destId="{B9FE829A-DC1E-4E0E-B531-04F885B69B13}" srcOrd="1" destOrd="0" presId="urn:microsoft.com/office/officeart/2005/8/layout/hierarchy3"/>
    <dgm:cxn modelId="{C4CD4C67-E656-4EB1-8AC3-00D57B84A449}" type="presParOf" srcId="{19F06D7F-67F3-4D12-ABBD-B83F45291F5A}" destId="{D1D239F0-4680-4A86-9FAF-FB07ACACE9DF}" srcOrd="0" destOrd="0" presId="urn:microsoft.com/office/officeart/2005/8/layout/hierarchy3"/>
    <dgm:cxn modelId="{5EB4206B-6D51-44CB-AF26-111B761CA418}" type="presParOf" srcId="{D1D239F0-4680-4A86-9FAF-FB07ACACE9DF}" destId="{9683D4BD-26B3-4365-86D6-D6A84BCA2DAF}" srcOrd="0" destOrd="0" presId="urn:microsoft.com/office/officeart/2005/8/layout/hierarchy3"/>
    <dgm:cxn modelId="{A7782FEF-92E0-4E72-8BFA-08EFB0351A73}" type="presParOf" srcId="{9683D4BD-26B3-4365-86D6-D6A84BCA2DAF}" destId="{EDF4BBBB-278B-40CA-B4C1-526BD28262D4}" srcOrd="0" destOrd="0" presId="urn:microsoft.com/office/officeart/2005/8/layout/hierarchy3"/>
    <dgm:cxn modelId="{E31C547D-656F-4B9E-BC08-D35497196DAC}" type="presParOf" srcId="{9683D4BD-26B3-4365-86D6-D6A84BCA2DAF}" destId="{B9FE829A-DC1E-4E0E-B531-04F885B69B13}" srcOrd="1" destOrd="0" presId="urn:microsoft.com/office/officeart/2005/8/layout/hierarchy3"/>
    <dgm:cxn modelId="{4214F30C-326A-4E3E-8CAC-3E820F22A3E2}" type="presParOf" srcId="{D1D239F0-4680-4A86-9FAF-FB07ACACE9DF}" destId="{82970C50-1686-452B-B437-AC93BED85F69}" srcOrd="1" destOrd="0" presId="urn:microsoft.com/office/officeart/2005/8/layout/hierarchy3"/>
    <dgm:cxn modelId="{9A4691CA-F9BD-4E89-9916-8F7C2C0BBEAC}" type="presParOf" srcId="{82970C50-1686-452B-B437-AC93BED85F69}" destId="{1BF99032-1073-4BA2-8A53-2889EF0297D3}" srcOrd="0" destOrd="0" presId="urn:microsoft.com/office/officeart/2005/8/layout/hierarchy3"/>
    <dgm:cxn modelId="{C1BB6052-12C9-4C40-8293-FF66268176BB}" type="presParOf" srcId="{82970C50-1686-452B-B437-AC93BED85F69}" destId="{E0DB5655-A1F7-4A70-B333-F13CD4E20B27}" srcOrd="1" destOrd="0" presId="urn:microsoft.com/office/officeart/2005/8/layout/hierarchy3"/>
    <dgm:cxn modelId="{51F6B0D3-713D-4098-80DE-1379B05759D2}" type="presParOf" srcId="{82970C50-1686-452B-B437-AC93BED85F69}" destId="{2E699C15-F3C4-4076-8BD9-E3A705040E89}" srcOrd="2" destOrd="0" presId="urn:microsoft.com/office/officeart/2005/8/layout/hierarchy3"/>
    <dgm:cxn modelId="{EED37987-E4B6-4351-8237-68AC137F1A2E}" type="presParOf" srcId="{82970C50-1686-452B-B437-AC93BED85F69}" destId="{CEFEAE5D-50C6-4BBD-9C17-C9E5142DC9E1}" srcOrd="3" destOrd="0" presId="urn:microsoft.com/office/officeart/2005/8/layout/hierarchy3"/>
    <dgm:cxn modelId="{E32E006F-E3DA-4999-B7A3-6FDBFBF3F3EB}" type="presParOf" srcId="{19F06D7F-67F3-4D12-ABBD-B83F45291F5A}" destId="{F7C60647-C630-4D2E-8AC9-01F246D3E10D}" srcOrd="1" destOrd="0" presId="urn:microsoft.com/office/officeart/2005/8/layout/hierarchy3"/>
    <dgm:cxn modelId="{7D65B6DC-950E-4B10-A152-8E1486F1A75A}" type="presParOf" srcId="{F7C60647-C630-4D2E-8AC9-01F246D3E10D}" destId="{B9C65DEC-C438-410C-81DB-9834675EBF48}" srcOrd="0" destOrd="0" presId="urn:microsoft.com/office/officeart/2005/8/layout/hierarchy3"/>
    <dgm:cxn modelId="{671DA90C-0BE7-4532-B0F9-A0250FE7BB06}" type="presParOf" srcId="{B9C65DEC-C438-410C-81DB-9834675EBF48}" destId="{763605CC-B7D9-44DC-90B8-58F7D5F97A90}" srcOrd="0" destOrd="0" presId="urn:microsoft.com/office/officeart/2005/8/layout/hierarchy3"/>
    <dgm:cxn modelId="{1FEA4064-85F2-46FF-AC6D-BAC911B3972C}" type="presParOf" srcId="{B9C65DEC-C438-410C-81DB-9834675EBF48}" destId="{C35CD2E9-8962-4161-A043-B4EC4CD23749}" srcOrd="1" destOrd="0" presId="urn:microsoft.com/office/officeart/2005/8/layout/hierarchy3"/>
    <dgm:cxn modelId="{0B9445E2-E047-4164-9912-B6A208ADA61A}" type="presParOf" srcId="{F7C60647-C630-4D2E-8AC9-01F246D3E10D}" destId="{34DF0D3C-268E-4A86-85EF-0E591AB9A317}" srcOrd="1" destOrd="0" presId="urn:microsoft.com/office/officeart/2005/8/layout/hierarchy3"/>
    <dgm:cxn modelId="{07013862-6EEF-4A71-A38E-6DB2144DA39E}" type="presParOf" srcId="{34DF0D3C-268E-4A86-85EF-0E591AB9A317}" destId="{ECC09738-E6CC-4D8D-9142-12A904645DB3}" srcOrd="0" destOrd="0" presId="urn:microsoft.com/office/officeart/2005/8/layout/hierarchy3"/>
    <dgm:cxn modelId="{04E7805B-58BB-4CA9-BC50-794DDC418B67}" type="presParOf" srcId="{34DF0D3C-268E-4A86-85EF-0E591AB9A317}" destId="{E396C27C-4C7A-48FB-B9AA-84CE09147A90}" srcOrd="1" destOrd="0" presId="urn:microsoft.com/office/officeart/2005/8/layout/hierarchy3"/>
    <dgm:cxn modelId="{DC4B312D-6B36-4621-BC8B-40249A8B8716}" type="presParOf" srcId="{34DF0D3C-268E-4A86-85EF-0E591AB9A317}" destId="{D802709E-C914-4F1F-9B32-473F81CDC29E}" srcOrd="2" destOrd="0" presId="urn:microsoft.com/office/officeart/2005/8/layout/hierarchy3"/>
    <dgm:cxn modelId="{6703E010-C087-42AD-8A9A-08B138A2FBB6}" type="presParOf" srcId="{34DF0D3C-268E-4A86-85EF-0E591AB9A317}" destId="{5588E2D0-7C1A-4F2D-A415-A4CCDAD158E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B06AB7-DCD8-4927-87EE-13DF9396AE3A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3F5A58-8B5A-4AEB-989D-4E743B1C50E2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Страховыми взносами облагается</a:t>
          </a:r>
        </a:p>
      </dgm:t>
    </dgm:pt>
    <dgm:pt modelId="{84DC57B6-B269-4C63-9A8D-EF1E52FEABCA}" type="parTrans" cxnId="{F8D86E4E-BAFF-4CBC-8C9F-E5908EA62E9E}">
      <dgm:prSet/>
      <dgm:spPr/>
      <dgm:t>
        <a:bodyPr/>
        <a:lstStyle/>
        <a:p>
          <a:endParaRPr lang="ru-RU"/>
        </a:p>
      </dgm:t>
    </dgm:pt>
    <dgm:pt modelId="{60C09744-6B94-486B-A0D7-115E2C4C52F7}" type="sibTrans" cxnId="{F8D86E4E-BAFF-4CBC-8C9F-E5908EA62E9E}">
      <dgm:prSet/>
      <dgm:spPr/>
      <dgm:t>
        <a:bodyPr/>
        <a:lstStyle/>
        <a:p>
          <a:endParaRPr lang="ru-RU"/>
        </a:p>
      </dgm:t>
    </dgm:pt>
    <dgm:pt modelId="{EB6AD495-7468-4E94-9454-E7D74FE50F01}">
      <dgm:prSet phldrT="[Текст]" custT="1"/>
      <dgm:spPr/>
      <dgm:t>
        <a:bodyPr/>
        <a:lstStyle/>
        <a:p>
          <a:r>
            <a:rPr lang="ru-RU" sz="1600" dirty="0"/>
            <a:t>Члену </a:t>
          </a:r>
          <a:r>
            <a:rPr lang="ru-RU" sz="1600" dirty="0" smtClean="0"/>
            <a:t>профсоюза, </a:t>
          </a:r>
          <a:r>
            <a:rPr lang="ru-RU" sz="1600" dirty="0"/>
            <a:t>с кем заключен трудовой или гражданско-правовой договор </a:t>
          </a:r>
        </a:p>
      </dgm:t>
    </dgm:pt>
    <dgm:pt modelId="{528E5540-3FA5-4395-A48F-D7B4F0234831}" type="parTrans" cxnId="{31973FB6-BE80-4B14-B833-D2F6FDE90027}">
      <dgm:prSet/>
      <dgm:spPr/>
      <dgm:t>
        <a:bodyPr/>
        <a:lstStyle/>
        <a:p>
          <a:endParaRPr lang="ru-RU"/>
        </a:p>
      </dgm:t>
    </dgm:pt>
    <dgm:pt modelId="{A76C7664-4B37-43FF-88E4-DF353B3AF3DA}" type="sibTrans" cxnId="{31973FB6-BE80-4B14-B833-D2F6FDE90027}">
      <dgm:prSet/>
      <dgm:spPr/>
      <dgm:t>
        <a:bodyPr/>
        <a:lstStyle/>
        <a:p>
          <a:endParaRPr lang="ru-RU"/>
        </a:p>
      </dgm:t>
    </dgm:pt>
    <dgm:pt modelId="{EEA05FE0-D32F-402F-85A3-5D8A3EF08883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Страховыми взносами не облагается</a:t>
          </a:r>
        </a:p>
      </dgm:t>
    </dgm:pt>
    <dgm:pt modelId="{339A65E1-41FF-4765-8065-40E835E5EE7E}" type="parTrans" cxnId="{7E441559-0EDA-46B7-A3F5-7E12A1B3E712}">
      <dgm:prSet/>
      <dgm:spPr/>
      <dgm:t>
        <a:bodyPr/>
        <a:lstStyle/>
        <a:p>
          <a:endParaRPr lang="ru-RU"/>
        </a:p>
      </dgm:t>
    </dgm:pt>
    <dgm:pt modelId="{1B48090B-3E2D-4D72-8EFD-F364645BD8D4}" type="sibTrans" cxnId="{7E441559-0EDA-46B7-A3F5-7E12A1B3E712}">
      <dgm:prSet/>
      <dgm:spPr/>
      <dgm:t>
        <a:bodyPr/>
        <a:lstStyle/>
        <a:p>
          <a:endParaRPr lang="ru-RU"/>
        </a:p>
      </dgm:t>
    </dgm:pt>
    <dgm:pt modelId="{D076EBFC-EE8E-4FBE-9956-7F5C88598481}">
      <dgm:prSet phldrT="[Текст]" custT="1"/>
      <dgm:spPr/>
      <dgm:t>
        <a:bodyPr/>
        <a:lstStyle/>
        <a:p>
          <a:r>
            <a:rPr lang="ru-RU" sz="1600" dirty="0"/>
            <a:t>Любая выплата в пользу  </a:t>
          </a:r>
          <a:r>
            <a:rPr lang="ru-RU" sz="1600" dirty="0" smtClean="0"/>
            <a:t>физлиц </a:t>
          </a:r>
          <a:r>
            <a:rPr lang="ru-RU" sz="1600" dirty="0"/>
            <a:t>без трудового или гражданско-правового договора</a:t>
          </a:r>
        </a:p>
      </dgm:t>
    </dgm:pt>
    <dgm:pt modelId="{E5D972CE-EB9F-456E-9176-30F94143E7AE}" type="parTrans" cxnId="{C31FC491-ECD6-4DA6-9B21-EBA49A7B1619}">
      <dgm:prSet/>
      <dgm:spPr/>
      <dgm:t>
        <a:bodyPr/>
        <a:lstStyle/>
        <a:p>
          <a:endParaRPr lang="ru-RU"/>
        </a:p>
      </dgm:t>
    </dgm:pt>
    <dgm:pt modelId="{847D63D3-A0A3-4EBA-AB11-5A20A45326F4}" type="sibTrans" cxnId="{C31FC491-ECD6-4DA6-9B21-EBA49A7B1619}">
      <dgm:prSet/>
      <dgm:spPr/>
      <dgm:t>
        <a:bodyPr/>
        <a:lstStyle/>
        <a:p>
          <a:endParaRPr lang="ru-RU"/>
        </a:p>
      </dgm:t>
    </dgm:pt>
    <dgm:pt modelId="{19F06D7F-67F3-4D12-ABBD-B83F45291F5A}" type="pres">
      <dgm:prSet presAssocID="{32B06AB7-DCD8-4927-87EE-13DF9396AE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D239F0-4680-4A86-9FAF-FB07ACACE9DF}" type="pres">
      <dgm:prSet presAssocID="{FD3F5A58-8B5A-4AEB-989D-4E743B1C50E2}" presName="root" presStyleCnt="0"/>
      <dgm:spPr/>
    </dgm:pt>
    <dgm:pt modelId="{9683D4BD-26B3-4365-86D6-D6A84BCA2DAF}" type="pres">
      <dgm:prSet presAssocID="{FD3F5A58-8B5A-4AEB-989D-4E743B1C50E2}" presName="rootComposite" presStyleCnt="0"/>
      <dgm:spPr/>
    </dgm:pt>
    <dgm:pt modelId="{EDF4BBBB-278B-40CA-B4C1-526BD28262D4}" type="pres">
      <dgm:prSet presAssocID="{FD3F5A58-8B5A-4AEB-989D-4E743B1C50E2}" presName="rootText" presStyleLbl="node1" presStyleIdx="0" presStyleCnt="2" custScaleX="177917" custScaleY="146761" custLinFactNeighborX="12817" custLinFactNeighborY="-39583"/>
      <dgm:spPr/>
      <dgm:t>
        <a:bodyPr/>
        <a:lstStyle/>
        <a:p>
          <a:endParaRPr lang="ru-RU"/>
        </a:p>
      </dgm:t>
    </dgm:pt>
    <dgm:pt modelId="{B9FE829A-DC1E-4E0E-B531-04F885B69B13}" type="pres">
      <dgm:prSet presAssocID="{FD3F5A58-8B5A-4AEB-989D-4E743B1C50E2}" presName="rootConnector" presStyleLbl="node1" presStyleIdx="0" presStyleCnt="2"/>
      <dgm:spPr/>
      <dgm:t>
        <a:bodyPr/>
        <a:lstStyle/>
        <a:p>
          <a:endParaRPr lang="ru-RU"/>
        </a:p>
      </dgm:t>
    </dgm:pt>
    <dgm:pt modelId="{82970C50-1686-452B-B437-AC93BED85F69}" type="pres">
      <dgm:prSet presAssocID="{FD3F5A58-8B5A-4AEB-989D-4E743B1C50E2}" presName="childShape" presStyleCnt="0"/>
      <dgm:spPr/>
    </dgm:pt>
    <dgm:pt modelId="{1BF99032-1073-4BA2-8A53-2889EF0297D3}" type="pres">
      <dgm:prSet presAssocID="{528E5540-3FA5-4395-A48F-D7B4F0234831}" presName="Name13" presStyleLbl="parChTrans1D2" presStyleIdx="0" presStyleCnt="2"/>
      <dgm:spPr/>
      <dgm:t>
        <a:bodyPr/>
        <a:lstStyle/>
        <a:p>
          <a:endParaRPr lang="ru-RU"/>
        </a:p>
      </dgm:t>
    </dgm:pt>
    <dgm:pt modelId="{E0DB5655-A1F7-4A70-B333-F13CD4E20B27}" type="pres">
      <dgm:prSet presAssocID="{EB6AD495-7468-4E94-9454-E7D74FE50F01}" presName="childText" presStyleLbl="bgAcc1" presStyleIdx="0" presStyleCnt="2" custScaleX="228472" custScaleY="102503" custLinFactNeighborX="-1536" custLinFactNeighborY="-1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60647-C630-4D2E-8AC9-01F246D3E10D}" type="pres">
      <dgm:prSet presAssocID="{EEA05FE0-D32F-402F-85A3-5D8A3EF08883}" presName="root" presStyleCnt="0"/>
      <dgm:spPr/>
    </dgm:pt>
    <dgm:pt modelId="{B9C65DEC-C438-410C-81DB-9834675EBF48}" type="pres">
      <dgm:prSet presAssocID="{EEA05FE0-D32F-402F-85A3-5D8A3EF08883}" presName="rootComposite" presStyleCnt="0"/>
      <dgm:spPr/>
    </dgm:pt>
    <dgm:pt modelId="{763605CC-B7D9-44DC-90B8-58F7D5F97A90}" type="pres">
      <dgm:prSet presAssocID="{EEA05FE0-D32F-402F-85A3-5D8A3EF08883}" presName="rootText" presStyleLbl="node1" presStyleIdx="1" presStyleCnt="2" custScaleX="202261" custScaleY="147284" custLinFactNeighborX="10660" custLinFactNeighborY="-42691"/>
      <dgm:spPr/>
      <dgm:t>
        <a:bodyPr/>
        <a:lstStyle/>
        <a:p>
          <a:endParaRPr lang="ru-RU"/>
        </a:p>
      </dgm:t>
    </dgm:pt>
    <dgm:pt modelId="{C35CD2E9-8962-4161-A043-B4EC4CD23749}" type="pres">
      <dgm:prSet presAssocID="{EEA05FE0-D32F-402F-85A3-5D8A3EF08883}" presName="rootConnector" presStyleLbl="node1" presStyleIdx="1" presStyleCnt="2"/>
      <dgm:spPr/>
      <dgm:t>
        <a:bodyPr/>
        <a:lstStyle/>
        <a:p>
          <a:endParaRPr lang="ru-RU"/>
        </a:p>
      </dgm:t>
    </dgm:pt>
    <dgm:pt modelId="{34DF0D3C-268E-4A86-85EF-0E591AB9A317}" type="pres">
      <dgm:prSet presAssocID="{EEA05FE0-D32F-402F-85A3-5D8A3EF08883}" presName="childShape" presStyleCnt="0"/>
      <dgm:spPr/>
    </dgm:pt>
    <dgm:pt modelId="{ECC09738-E6CC-4D8D-9142-12A904645DB3}" type="pres">
      <dgm:prSet presAssocID="{E5D972CE-EB9F-456E-9176-30F94143E7AE}" presName="Name13" presStyleLbl="parChTrans1D2" presStyleIdx="1" presStyleCnt="2"/>
      <dgm:spPr/>
      <dgm:t>
        <a:bodyPr/>
        <a:lstStyle/>
        <a:p>
          <a:endParaRPr lang="ru-RU"/>
        </a:p>
      </dgm:t>
    </dgm:pt>
    <dgm:pt modelId="{E396C27C-4C7A-48FB-B9AA-84CE09147A90}" type="pres">
      <dgm:prSet presAssocID="{D076EBFC-EE8E-4FBE-9956-7F5C88598481}" presName="childText" presStyleLbl="bgAcc1" presStyleIdx="1" presStyleCnt="2" custScaleX="227692" custScaleY="99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B29F35-98DB-4D65-B490-1B8CD5ED77A5}" type="presOf" srcId="{E5D972CE-EB9F-456E-9176-30F94143E7AE}" destId="{ECC09738-E6CC-4D8D-9142-12A904645DB3}" srcOrd="0" destOrd="0" presId="urn:microsoft.com/office/officeart/2005/8/layout/hierarchy3"/>
    <dgm:cxn modelId="{D68503F6-3DC5-450B-96BA-DA0CC1E43E55}" type="presOf" srcId="{32B06AB7-DCD8-4927-87EE-13DF9396AE3A}" destId="{19F06D7F-67F3-4D12-ABBD-B83F45291F5A}" srcOrd="0" destOrd="0" presId="urn:microsoft.com/office/officeart/2005/8/layout/hierarchy3"/>
    <dgm:cxn modelId="{31973FB6-BE80-4B14-B833-D2F6FDE90027}" srcId="{FD3F5A58-8B5A-4AEB-989D-4E743B1C50E2}" destId="{EB6AD495-7468-4E94-9454-E7D74FE50F01}" srcOrd="0" destOrd="0" parTransId="{528E5540-3FA5-4395-A48F-D7B4F0234831}" sibTransId="{A76C7664-4B37-43FF-88E4-DF353B3AF3DA}"/>
    <dgm:cxn modelId="{1881987D-5309-4F46-B4B1-583A41DDD4C7}" type="presOf" srcId="{EEA05FE0-D32F-402F-85A3-5D8A3EF08883}" destId="{763605CC-B7D9-44DC-90B8-58F7D5F97A90}" srcOrd="0" destOrd="0" presId="urn:microsoft.com/office/officeart/2005/8/layout/hierarchy3"/>
    <dgm:cxn modelId="{6B8F845F-349F-40B1-AEE7-5A12AE77FE9E}" type="presOf" srcId="{FD3F5A58-8B5A-4AEB-989D-4E743B1C50E2}" destId="{B9FE829A-DC1E-4E0E-B531-04F885B69B13}" srcOrd="1" destOrd="0" presId="urn:microsoft.com/office/officeart/2005/8/layout/hierarchy3"/>
    <dgm:cxn modelId="{673B34F5-E500-4DEB-9043-9B82355043F7}" type="presOf" srcId="{FD3F5A58-8B5A-4AEB-989D-4E743B1C50E2}" destId="{EDF4BBBB-278B-40CA-B4C1-526BD28262D4}" srcOrd="0" destOrd="0" presId="urn:microsoft.com/office/officeart/2005/8/layout/hierarchy3"/>
    <dgm:cxn modelId="{F8D86E4E-BAFF-4CBC-8C9F-E5908EA62E9E}" srcId="{32B06AB7-DCD8-4927-87EE-13DF9396AE3A}" destId="{FD3F5A58-8B5A-4AEB-989D-4E743B1C50E2}" srcOrd="0" destOrd="0" parTransId="{84DC57B6-B269-4C63-9A8D-EF1E52FEABCA}" sibTransId="{60C09744-6B94-486B-A0D7-115E2C4C52F7}"/>
    <dgm:cxn modelId="{33780CEF-34D0-4681-9EFE-F73F92665742}" type="presOf" srcId="{EB6AD495-7468-4E94-9454-E7D74FE50F01}" destId="{E0DB5655-A1F7-4A70-B333-F13CD4E20B27}" srcOrd="0" destOrd="0" presId="urn:microsoft.com/office/officeart/2005/8/layout/hierarchy3"/>
    <dgm:cxn modelId="{BAF319D1-04B0-4264-8FD5-4BAE21D4F889}" type="presOf" srcId="{D076EBFC-EE8E-4FBE-9956-7F5C88598481}" destId="{E396C27C-4C7A-48FB-B9AA-84CE09147A90}" srcOrd="0" destOrd="0" presId="urn:microsoft.com/office/officeart/2005/8/layout/hierarchy3"/>
    <dgm:cxn modelId="{C31FC491-ECD6-4DA6-9B21-EBA49A7B1619}" srcId="{EEA05FE0-D32F-402F-85A3-5D8A3EF08883}" destId="{D076EBFC-EE8E-4FBE-9956-7F5C88598481}" srcOrd="0" destOrd="0" parTransId="{E5D972CE-EB9F-456E-9176-30F94143E7AE}" sibTransId="{847D63D3-A0A3-4EBA-AB11-5A20A45326F4}"/>
    <dgm:cxn modelId="{4629D934-C6AF-4437-A412-5DC8645D5A45}" type="presOf" srcId="{528E5540-3FA5-4395-A48F-D7B4F0234831}" destId="{1BF99032-1073-4BA2-8A53-2889EF0297D3}" srcOrd="0" destOrd="0" presId="urn:microsoft.com/office/officeart/2005/8/layout/hierarchy3"/>
    <dgm:cxn modelId="{CECF3391-E411-4425-A031-786E194887CC}" type="presOf" srcId="{EEA05FE0-D32F-402F-85A3-5D8A3EF08883}" destId="{C35CD2E9-8962-4161-A043-B4EC4CD23749}" srcOrd="1" destOrd="0" presId="urn:microsoft.com/office/officeart/2005/8/layout/hierarchy3"/>
    <dgm:cxn modelId="{7E441559-0EDA-46B7-A3F5-7E12A1B3E712}" srcId="{32B06AB7-DCD8-4927-87EE-13DF9396AE3A}" destId="{EEA05FE0-D32F-402F-85A3-5D8A3EF08883}" srcOrd="1" destOrd="0" parTransId="{339A65E1-41FF-4765-8065-40E835E5EE7E}" sibTransId="{1B48090B-3E2D-4D72-8EFD-F364645BD8D4}"/>
    <dgm:cxn modelId="{C5F1EF51-B9CB-4A7D-AB5C-8BB83CCAF54A}" type="presParOf" srcId="{19F06D7F-67F3-4D12-ABBD-B83F45291F5A}" destId="{D1D239F0-4680-4A86-9FAF-FB07ACACE9DF}" srcOrd="0" destOrd="0" presId="urn:microsoft.com/office/officeart/2005/8/layout/hierarchy3"/>
    <dgm:cxn modelId="{4C4B1358-E24A-4372-9B55-E0121EA67527}" type="presParOf" srcId="{D1D239F0-4680-4A86-9FAF-FB07ACACE9DF}" destId="{9683D4BD-26B3-4365-86D6-D6A84BCA2DAF}" srcOrd="0" destOrd="0" presId="urn:microsoft.com/office/officeart/2005/8/layout/hierarchy3"/>
    <dgm:cxn modelId="{B1792D1D-7E27-4368-A93D-C6249BE34231}" type="presParOf" srcId="{9683D4BD-26B3-4365-86D6-D6A84BCA2DAF}" destId="{EDF4BBBB-278B-40CA-B4C1-526BD28262D4}" srcOrd="0" destOrd="0" presId="urn:microsoft.com/office/officeart/2005/8/layout/hierarchy3"/>
    <dgm:cxn modelId="{560945D9-93F2-437A-A150-8F686F474E5C}" type="presParOf" srcId="{9683D4BD-26B3-4365-86D6-D6A84BCA2DAF}" destId="{B9FE829A-DC1E-4E0E-B531-04F885B69B13}" srcOrd="1" destOrd="0" presId="urn:microsoft.com/office/officeart/2005/8/layout/hierarchy3"/>
    <dgm:cxn modelId="{9334367C-FB8F-45C8-A4D5-DEEE9F780CE2}" type="presParOf" srcId="{D1D239F0-4680-4A86-9FAF-FB07ACACE9DF}" destId="{82970C50-1686-452B-B437-AC93BED85F69}" srcOrd="1" destOrd="0" presId="urn:microsoft.com/office/officeart/2005/8/layout/hierarchy3"/>
    <dgm:cxn modelId="{52D4C664-7EEA-452E-BFD1-1CD24C40CD6F}" type="presParOf" srcId="{82970C50-1686-452B-B437-AC93BED85F69}" destId="{1BF99032-1073-4BA2-8A53-2889EF0297D3}" srcOrd="0" destOrd="0" presId="urn:microsoft.com/office/officeart/2005/8/layout/hierarchy3"/>
    <dgm:cxn modelId="{1F222036-AF77-4902-BD35-4FFE87D9A86C}" type="presParOf" srcId="{82970C50-1686-452B-B437-AC93BED85F69}" destId="{E0DB5655-A1F7-4A70-B333-F13CD4E20B27}" srcOrd="1" destOrd="0" presId="urn:microsoft.com/office/officeart/2005/8/layout/hierarchy3"/>
    <dgm:cxn modelId="{46D80C96-92E5-45EB-90D0-693C6BC988E7}" type="presParOf" srcId="{19F06D7F-67F3-4D12-ABBD-B83F45291F5A}" destId="{F7C60647-C630-4D2E-8AC9-01F246D3E10D}" srcOrd="1" destOrd="0" presId="urn:microsoft.com/office/officeart/2005/8/layout/hierarchy3"/>
    <dgm:cxn modelId="{05C6495E-9E43-495C-BB7C-27698EA17577}" type="presParOf" srcId="{F7C60647-C630-4D2E-8AC9-01F246D3E10D}" destId="{B9C65DEC-C438-410C-81DB-9834675EBF48}" srcOrd="0" destOrd="0" presId="urn:microsoft.com/office/officeart/2005/8/layout/hierarchy3"/>
    <dgm:cxn modelId="{2B6F2B11-C65F-4EAE-8B73-2621E06B94AA}" type="presParOf" srcId="{B9C65DEC-C438-410C-81DB-9834675EBF48}" destId="{763605CC-B7D9-44DC-90B8-58F7D5F97A90}" srcOrd="0" destOrd="0" presId="urn:microsoft.com/office/officeart/2005/8/layout/hierarchy3"/>
    <dgm:cxn modelId="{B453C263-6088-4260-AF3E-C3292436C60E}" type="presParOf" srcId="{B9C65DEC-C438-410C-81DB-9834675EBF48}" destId="{C35CD2E9-8962-4161-A043-B4EC4CD23749}" srcOrd="1" destOrd="0" presId="urn:microsoft.com/office/officeart/2005/8/layout/hierarchy3"/>
    <dgm:cxn modelId="{D784486B-7FEF-4DE0-BE64-B9504FA5A054}" type="presParOf" srcId="{F7C60647-C630-4D2E-8AC9-01F246D3E10D}" destId="{34DF0D3C-268E-4A86-85EF-0E591AB9A317}" srcOrd="1" destOrd="0" presId="urn:microsoft.com/office/officeart/2005/8/layout/hierarchy3"/>
    <dgm:cxn modelId="{715C3EB8-921A-4B5D-B5B2-B512805717C4}" type="presParOf" srcId="{34DF0D3C-268E-4A86-85EF-0E591AB9A317}" destId="{ECC09738-E6CC-4D8D-9142-12A904645DB3}" srcOrd="0" destOrd="0" presId="urn:microsoft.com/office/officeart/2005/8/layout/hierarchy3"/>
    <dgm:cxn modelId="{51C5AF9F-C60A-4284-8D85-88DCE733B0E1}" type="presParOf" srcId="{34DF0D3C-268E-4A86-85EF-0E591AB9A317}" destId="{E396C27C-4C7A-48FB-B9AA-84CE09147A9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7AE628-563C-416D-BCC8-A1612510F4CA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01AB96-CF3A-41D7-B3BD-4690800A1AE8}">
      <dgm:prSet phldrT="[Текст]" custT="1"/>
      <dgm:spPr/>
      <dgm:t>
        <a:bodyPr/>
        <a:lstStyle/>
        <a:p>
          <a:r>
            <a:rPr lang="ru-RU" sz="3600" b="0" i="0" u="none" dirty="0"/>
            <a:t>Методическое пособие по бухгалтерскому учету и налогообложению в профсоюзных организациях Нефтегазстройпрофсоюза России</a:t>
          </a:r>
          <a:endParaRPr lang="ru-RU" sz="3600" dirty="0"/>
        </a:p>
      </dgm:t>
    </dgm:pt>
    <dgm:pt modelId="{7060D135-31A5-4D37-BD3A-B744D7E0D06C}" type="parTrans" cxnId="{076C838C-59A3-4075-A963-3BA5637E3766}">
      <dgm:prSet/>
      <dgm:spPr/>
      <dgm:t>
        <a:bodyPr/>
        <a:lstStyle/>
        <a:p>
          <a:endParaRPr lang="ru-RU"/>
        </a:p>
      </dgm:t>
    </dgm:pt>
    <dgm:pt modelId="{B39F44A8-A25D-411A-8F4B-5163F5C46940}" type="sibTrans" cxnId="{076C838C-59A3-4075-A963-3BA5637E3766}">
      <dgm:prSet/>
      <dgm:spPr/>
      <dgm:t>
        <a:bodyPr/>
        <a:lstStyle/>
        <a:p>
          <a:endParaRPr lang="ru-RU"/>
        </a:p>
      </dgm:t>
    </dgm:pt>
    <dgm:pt modelId="{59EF6D6B-0E9C-435A-8232-26609B8C8494}">
      <dgm:prSet custT="1"/>
      <dgm:spPr/>
      <dgm:t>
        <a:bodyPr/>
        <a:lstStyle/>
        <a:p>
          <a:r>
            <a:rPr lang="ru-RU" sz="3600" b="0" i="0" u="none" dirty="0"/>
            <a:t>Целевые </a:t>
          </a:r>
          <a:r>
            <a:rPr lang="ru-RU" sz="3600" b="0" i="0" u="none" dirty="0" smtClean="0"/>
            <a:t>средства: </a:t>
          </a:r>
          <a:r>
            <a:rPr lang="ru-RU" sz="3600" b="0" i="0" u="none" dirty="0"/>
            <a:t>планирование, учет, налогообложение, отчетность</a:t>
          </a:r>
          <a:endParaRPr lang="ru-RU" sz="3600" dirty="0"/>
        </a:p>
      </dgm:t>
    </dgm:pt>
    <dgm:pt modelId="{9DFC796F-06C3-4102-88E3-183BFF8D0931}" type="sibTrans" cxnId="{A6DEE617-0BC3-4938-BDFA-126E60A77484}">
      <dgm:prSet/>
      <dgm:spPr/>
      <dgm:t>
        <a:bodyPr/>
        <a:lstStyle/>
        <a:p>
          <a:endParaRPr lang="ru-RU"/>
        </a:p>
      </dgm:t>
    </dgm:pt>
    <dgm:pt modelId="{8610B936-D276-4A28-A1E8-9B54E67029B6}" type="parTrans" cxnId="{A6DEE617-0BC3-4938-BDFA-126E60A77484}">
      <dgm:prSet/>
      <dgm:spPr/>
      <dgm:t>
        <a:bodyPr/>
        <a:lstStyle/>
        <a:p>
          <a:endParaRPr lang="ru-RU"/>
        </a:p>
      </dgm:t>
    </dgm:pt>
    <dgm:pt modelId="{164C95FD-27E8-44B2-B02B-8BA6812EC0F8}" type="pres">
      <dgm:prSet presAssocID="{867AE628-563C-416D-BCC8-A1612510F4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93948D-4E27-4810-946E-B38FD82143C4}" type="pres">
      <dgm:prSet presAssocID="{A301AB96-CF3A-41D7-B3BD-4690800A1AE8}" presName="parentLin" presStyleCnt="0"/>
      <dgm:spPr/>
    </dgm:pt>
    <dgm:pt modelId="{0556275B-320C-432C-9D5D-3A45B8EDA737}" type="pres">
      <dgm:prSet presAssocID="{A301AB96-CF3A-41D7-B3BD-4690800A1AE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259E4F2-9A57-4F2E-BDEB-C362EF1CE0B5}" type="pres">
      <dgm:prSet presAssocID="{A301AB96-CF3A-41D7-B3BD-4690800A1AE8}" presName="parentText" presStyleLbl="node1" presStyleIdx="0" presStyleCnt="2" custScaleX="136824" custScaleY="1310762" custLinFactNeighborX="83321" custLinFactNeighborY="-920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8A20C-7675-424C-A778-A19B557BDBF1}" type="pres">
      <dgm:prSet presAssocID="{A301AB96-CF3A-41D7-B3BD-4690800A1AE8}" presName="negativeSpace" presStyleCnt="0"/>
      <dgm:spPr/>
    </dgm:pt>
    <dgm:pt modelId="{28752343-0B77-4216-AA5B-74C15E0CB3B4}" type="pres">
      <dgm:prSet presAssocID="{A301AB96-CF3A-41D7-B3BD-4690800A1AE8}" presName="childText" presStyleLbl="conFgAcc1" presStyleIdx="0" presStyleCnt="2">
        <dgm:presLayoutVars>
          <dgm:bulletEnabled val="1"/>
        </dgm:presLayoutVars>
      </dgm:prSet>
      <dgm:spPr/>
    </dgm:pt>
    <dgm:pt modelId="{00E9E875-87D1-4B49-B248-7DF5BEA3C375}" type="pres">
      <dgm:prSet presAssocID="{B39F44A8-A25D-411A-8F4B-5163F5C46940}" presName="spaceBetweenRectangles" presStyleCnt="0"/>
      <dgm:spPr/>
    </dgm:pt>
    <dgm:pt modelId="{CFF74792-A0DF-49E0-87E7-2993DD342232}" type="pres">
      <dgm:prSet presAssocID="{59EF6D6B-0E9C-435A-8232-26609B8C8494}" presName="parentLin" presStyleCnt="0"/>
      <dgm:spPr/>
    </dgm:pt>
    <dgm:pt modelId="{45898ECD-296E-40EE-A2E7-E6FF8BDFF72F}" type="pres">
      <dgm:prSet presAssocID="{59EF6D6B-0E9C-435A-8232-26609B8C849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AF06607-F629-4A7C-BA7A-69C19B582147}" type="pres">
      <dgm:prSet presAssocID="{59EF6D6B-0E9C-435A-8232-26609B8C8494}" presName="parentText" presStyleLbl="node1" presStyleIdx="1" presStyleCnt="2" custScaleX="141424" custScaleY="1475560" custLinFactNeighborX="9913" custLinFactNeighborY="49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4A630-B1AD-4FDD-A856-8F914C42CB41}" type="pres">
      <dgm:prSet presAssocID="{59EF6D6B-0E9C-435A-8232-26609B8C8494}" presName="negativeSpace" presStyleCnt="0"/>
      <dgm:spPr/>
    </dgm:pt>
    <dgm:pt modelId="{4D825D1D-E6D2-4465-B242-3F389A02E207}" type="pres">
      <dgm:prSet presAssocID="{59EF6D6B-0E9C-435A-8232-26609B8C849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F2B4209-E3E1-4C40-9E21-05955CFB27EE}" type="presOf" srcId="{59EF6D6B-0E9C-435A-8232-26609B8C8494}" destId="{BAF06607-F629-4A7C-BA7A-69C19B582147}" srcOrd="1" destOrd="0" presId="urn:microsoft.com/office/officeart/2005/8/layout/list1"/>
    <dgm:cxn modelId="{604B4E85-C592-4B9E-8E1A-E40846B00363}" type="presOf" srcId="{A301AB96-CF3A-41D7-B3BD-4690800A1AE8}" destId="{0556275B-320C-432C-9D5D-3A45B8EDA737}" srcOrd="0" destOrd="0" presId="urn:microsoft.com/office/officeart/2005/8/layout/list1"/>
    <dgm:cxn modelId="{A6DEE617-0BC3-4938-BDFA-126E60A77484}" srcId="{867AE628-563C-416D-BCC8-A1612510F4CA}" destId="{59EF6D6B-0E9C-435A-8232-26609B8C8494}" srcOrd="1" destOrd="0" parTransId="{8610B936-D276-4A28-A1E8-9B54E67029B6}" sibTransId="{9DFC796F-06C3-4102-88E3-183BFF8D0931}"/>
    <dgm:cxn modelId="{AD9C6704-E63C-4129-8E90-4142C790EFDD}" type="presOf" srcId="{867AE628-563C-416D-BCC8-A1612510F4CA}" destId="{164C95FD-27E8-44B2-B02B-8BA6812EC0F8}" srcOrd="0" destOrd="0" presId="urn:microsoft.com/office/officeart/2005/8/layout/list1"/>
    <dgm:cxn modelId="{136A1C1D-DA49-479B-820A-4E8BD41AD047}" type="presOf" srcId="{A301AB96-CF3A-41D7-B3BD-4690800A1AE8}" destId="{A259E4F2-9A57-4F2E-BDEB-C362EF1CE0B5}" srcOrd="1" destOrd="0" presId="urn:microsoft.com/office/officeart/2005/8/layout/list1"/>
    <dgm:cxn modelId="{076C838C-59A3-4075-A963-3BA5637E3766}" srcId="{867AE628-563C-416D-BCC8-A1612510F4CA}" destId="{A301AB96-CF3A-41D7-B3BD-4690800A1AE8}" srcOrd="0" destOrd="0" parTransId="{7060D135-31A5-4D37-BD3A-B744D7E0D06C}" sibTransId="{B39F44A8-A25D-411A-8F4B-5163F5C46940}"/>
    <dgm:cxn modelId="{B0A3DCF7-E9B2-4425-A07C-3019669C53D2}" type="presOf" srcId="{59EF6D6B-0E9C-435A-8232-26609B8C8494}" destId="{45898ECD-296E-40EE-A2E7-E6FF8BDFF72F}" srcOrd="0" destOrd="0" presId="urn:microsoft.com/office/officeart/2005/8/layout/list1"/>
    <dgm:cxn modelId="{1165F6F3-E567-4C19-8779-A559FBC5D770}" type="presParOf" srcId="{164C95FD-27E8-44B2-B02B-8BA6812EC0F8}" destId="{AA93948D-4E27-4810-946E-B38FD82143C4}" srcOrd="0" destOrd="0" presId="urn:microsoft.com/office/officeart/2005/8/layout/list1"/>
    <dgm:cxn modelId="{FC2CC830-6E51-4312-A4D1-B7D8B27EF837}" type="presParOf" srcId="{AA93948D-4E27-4810-946E-B38FD82143C4}" destId="{0556275B-320C-432C-9D5D-3A45B8EDA737}" srcOrd="0" destOrd="0" presId="urn:microsoft.com/office/officeart/2005/8/layout/list1"/>
    <dgm:cxn modelId="{1961A9BA-7B99-4AD1-BCC3-B85CC0A51647}" type="presParOf" srcId="{AA93948D-4E27-4810-946E-B38FD82143C4}" destId="{A259E4F2-9A57-4F2E-BDEB-C362EF1CE0B5}" srcOrd="1" destOrd="0" presId="urn:microsoft.com/office/officeart/2005/8/layout/list1"/>
    <dgm:cxn modelId="{818720B6-8613-4028-B63D-9FB6E609A990}" type="presParOf" srcId="{164C95FD-27E8-44B2-B02B-8BA6812EC0F8}" destId="{B908A20C-7675-424C-A778-A19B557BDBF1}" srcOrd="1" destOrd="0" presId="urn:microsoft.com/office/officeart/2005/8/layout/list1"/>
    <dgm:cxn modelId="{D6919829-BA98-4D35-AA39-6083B77280DA}" type="presParOf" srcId="{164C95FD-27E8-44B2-B02B-8BA6812EC0F8}" destId="{28752343-0B77-4216-AA5B-74C15E0CB3B4}" srcOrd="2" destOrd="0" presId="urn:microsoft.com/office/officeart/2005/8/layout/list1"/>
    <dgm:cxn modelId="{71E1E4B1-BBCF-4770-BA86-D149BA4AC822}" type="presParOf" srcId="{164C95FD-27E8-44B2-B02B-8BA6812EC0F8}" destId="{00E9E875-87D1-4B49-B248-7DF5BEA3C375}" srcOrd="3" destOrd="0" presId="urn:microsoft.com/office/officeart/2005/8/layout/list1"/>
    <dgm:cxn modelId="{B63821FD-0FA4-4E1E-8D6C-8FE3374620A5}" type="presParOf" srcId="{164C95FD-27E8-44B2-B02B-8BA6812EC0F8}" destId="{CFF74792-A0DF-49E0-87E7-2993DD342232}" srcOrd="4" destOrd="0" presId="urn:microsoft.com/office/officeart/2005/8/layout/list1"/>
    <dgm:cxn modelId="{F9AA1C8E-A3A3-4B20-9998-7FE217A005B0}" type="presParOf" srcId="{CFF74792-A0DF-49E0-87E7-2993DD342232}" destId="{45898ECD-296E-40EE-A2E7-E6FF8BDFF72F}" srcOrd="0" destOrd="0" presId="urn:microsoft.com/office/officeart/2005/8/layout/list1"/>
    <dgm:cxn modelId="{3EEB9A51-A779-4166-B51A-6841443C1E11}" type="presParOf" srcId="{CFF74792-A0DF-49E0-87E7-2993DD342232}" destId="{BAF06607-F629-4A7C-BA7A-69C19B582147}" srcOrd="1" destOrd="0" presId="urn:microsoft.com/office/officeart/2005/8/layout/list1"/>
    <dgm:cxn modelId="{304C7FD6-F06E-4754-A4AD-B25C4ABDF95F}" type="presParOf" srcId="{164C95FD-27E8-44B2-B02B-8BA6812EC0F8}" destId="{0C44A630-B1AD-4FDD-A856-8F914C42CB41}" srcOrd="5" destOrd="0" presId="urn:microsoft.com/office/officeart/2005/8/layout/list1"/>
    <dgm:cxn modelId="{5DDEAB8D-9056-4186-9FD1-A477F60DBF3E}" type="presParOf" srcId="{164C95FD-27E8-44B2-B02B-8BA6812EC0F8}" destId="{4D825D1D-E6D2-4465-B242-3F389A02E20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958FB-3641-417F-848A-C9CE17CB435F}">
      <dsp:nvSpPr>
        <dsp:cNvPr id="0" name=""/>
        <dsp:cNvSpPr/>
      </dsp:nvSpPr>
      <dsp:spPr>
        <a:xfrm>
          <a:off x="0" y="169333"/>
          <a:ext cx="2539999" cy="1524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УСТАВ НЕФТЕГАЗСТРОЙПРОФСОЮЗА РОССИИ, УСТАВЫ ПРОФСОЮЗНЫХ ОРГАНИЗАЦИЙ</a:t>
          </a:r>
        </a:p>
      </dsp:txBody>
      <dsp:txXfrm>
        <a:off x="0" y="169333"/>
        <a:ext cx="2539999" cy="1524000"/>
      </dsp:txXfrm>
    </dsp:sp>
    <dsp:sp modelId="{5856C1C3-BEC2-4093-857F-168516F01C87}">
      <dsp:nvSpPr>
        <dsp:cNvPr id="0" name=""/>
        <dsp:cNvSpPr/>
      </dsp:nvSpPr>
      <dsp:spPr>
        <a:xfrm>
          <a:off x="2794000" y="175978"/>
          <a:ext cx="2539999" cy="1524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ambria" pitchFamily="18" charset="0"/>
            </a:rPr>
            <a:t>ПОСТАНОВЛЕНИЕ № 07-13 от 09 февраля 2017 г. ПРЕЗИДИУМА РОССИЙСКОГО СОВЕТА ПРОФСОЮЗА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ambria" pitchFamily="18" charset="0"/>
            </a:rPr>
            <a:t>Об утверждении Методических рекомендаций по вопросам финансовой работы </a:t>
          </a:r>
          <a:endParaRPr lang="ru-RU" sz="1200" kern="1200" dirty="0"/>
        </a:p>
      </dsp:txBody>
      <dsp:txXfrm>
        <a:off x="2794000" y="175978"/>
        <a:ext cx="2539999" cy="1524000"/>
      </dsp:txXfrm>
    </dsp:sp>
    <dsp:sp modelId="{19F3C8EA-E07E-4AE7-B638-9E85E3C4E6AD}">
      <dsp:nvSpPr>
        <dsp:cNvPr id="0" name=""/>
        <dsp:cNvSpPr/>
      </dsp:nvSpPr>
      <dsp:spPr>
        <a:xfrm>
          <a:off x="5587999" y="169333"/>
          <a:ext cx="2539999" cy="1524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ambria" pitchFamily="18" charset="0"/>
            </a:rPr>
            <a:t>ПОСТАНОВЛЕНИЕ № 23-9 от 13 апреля </a:t>
          </a:r>
          <a:r>
            <a:rPr lang="ru-RU" sz="1200" kern="1200" dirty="0" smtClean="0">
              <a:latin typeface="Cambria" pitchFamily="18" charset="0"/>
            </a:rPr>
            <a:t>2005</a:t>
          </a:r>
          <a:r>
            <a:rPr lang="en-US" sz="1200" kern="1200" dirty="0" smtClean="0">
              <a:latin typeface="Cambria" pitchFamily="18" charset="0"/>
            </a:rPr>
            <a:t> </a:t>
          </a:r>
          <a:r>
            <a:rPr lang="ru-RU" sz="1200" kern="1200" dirty="0" smtClean="0">
              <a:latin typeface="Cambria" pitchFamily="18" charset="0"/>
            </a:rPr>
            <a:t>г</a:t>
          </a:r>
          <a:r>
            <a:rPr lang="ru-RU" sz="1200" kern="1200" dirty="0">
              <a:latin typeface="Cambria" pitchFamily="18" charset="0"/>
            </a:rPr>
            <a:t>. ПРЕЗИДИУМА РОССИЙСКОГО СОВЕТА ПРОФСОЮЗА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ambria" pitchFamily="18" charset="0"/>
            </a:rPr>
            <a:t>О расходах на социально-бытовые цели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ambria" pitchFamily="18" charset="0"/>
            </a:rPr>
            <a:t>в Нефтегазстройпрофсоюзе РФ</a:t>
          </a:r>
          <a:endParaRPr lang="ru-RU" sz="1200" kern="1200" dirty="0"/>
        </a:p>
      </dsp:txBody>
      <dsp:txXfrm>
        <a:off x="5587999" y="169333"/>
        <a:ext cx="2539999" cy="1524000"/>
      </dsp:txXfrm>
    </dsp:sp>
    <dsp:sp modelId="{29E8819A-EE42-4C06-BCE0-02FFF2121757}">
      <dsp:nvSpPr>
        <dsp:cNvPr id="0" name=""/>
        <dsp:cNvSpPr/>
      </dsp:nvSpPr>
      <dsp:spPr>
        <a:xfrm>
          <a:off x="0" y="1837544"/>
          <a:ext cx="2539999" cy="1524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ambria" pitchFamily="18" charset="0"/>
            </a:rPr>
            <a:t>ПОСТАНОВЛЕНИЕ № 18-03 от 12 февраля </a:t>
          </a:r>
          <a:r>
            <a:rPr lang="ru-RU" sz="1200" kern="1200" dirty="0" smtClean="0">
              <a:latin typeface="Cambria" pitchFamily="18" charset="0"/>
            </a:rPr>
            <a:t>2014</a:t>
          </a:r>
          <a:r>
            <a:rPr lang="en-US" sz="1200" kern="1200" dirty="0" smtClean="0">
              <a:latin typeface="Cambria" pitchFamily="18" charset="0"/>
            </a:rPr>
            <a:t> </a:t>
          </a:r>
          <a:r>
            <a:rPr lang="ru-RU" sz="1200" kern="1200" dirty="0" smtClean="0">
              <a:latin typeface="Cambria" pitchFamily="18" charset="0"/>
            </a:rPr>
            <a:t>г</a:t>
          </a:r>
          <a:r>
            <a:rPr lang="ru-RU" sz="1200" kern="1200" dirty="0">
              <a:latin typeface="Cambria" pitchFamily="18" charset="0"/>
            </a:rPr>
            <a:t>. ПРЕЗИДИУМА РОССИЙСКОГО СОВЕТА ПРОФСОЮЗА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ambria" pitchFamily="18" charset="0"/>
            </a:rPr>
            <a:t>О Перечне информации и отчетности, представляемой в адрес Нефтегазстройпрофсоюза России</a:t>
          </a:r>
          <a:endParaRPr lang="ru-RU" sz="1200" kern="1200" dirty="0"/>
        </a:p>
      </dsp:txBody>
      <dsp:txXfrm>
        <a:off x="0" y="1837544"/>
        <a:ext cx="2539999" cy="1524000"/>
      </dsp:txXfrm>
    </dsp:sp>
    <dsp:sp modelId="{F2B8B012-8748-4E66-8A46-3E969786DFDD}">
      <dsp:nvSpPr>
        <dsp:cNvPr id="0" name=""/>
        <dsp:cNvSpPr/>
      </dsp:nvSpPr>
      <dsp:spPr>
        <a:xfrm>
          <a:off x="2808884" y="1899815"/>
          <a:ext cx="2539999" cy="1524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ambria" pitchFamily="18" charset="0"/>
            </a:rPr>
            <a:t>ПОСТАНОВЛЕНИЕ № 20-01/З-01 от 25 ноября </a:t>
          </a:r>
          <a:r>
            <a:rPr lang="ru-RU" sz="1200" kern="1200" dirty="0" smtClean="0">
              <a:latin typeface="Cambria" pitchFamily="18" charset="0"/>
            </a:rPr>
            <a:t>2019</a:t>
          </a:r>
          <a:r>
            <a:rPr lang="en-US" sz="1200" kern="1200" dirty="0" smtClean="0">
              <a:latin typeface="Cambria" pitchFamily="18" charset="0"/>
            </a:rPr>
            <a:t> </a:t>
          </a:r>
          <a:r>
            <a:rPr lang="ru-RU" sz="1200" kern="1200" dirty="0" smtClean="0">
              <a:latin typeface="Cambria" pitchFamily="18" charset="0"/>
            </a:rPr>
            <a:t>г</a:t>
          </a:r>
          <a:r>
            <a:rPr lang="ru-RU" sz="1200" kern="1200" dirty="0">
              <a:latin typeface="Cambria" pitchFamily="18" charset="0"/>
            </a:rPr>
            <a:t>. ПРЕЗИДИУМА РОССИЙСКОГО СОВЕТА ПРОФСОЮЗА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ambria" pitchFamily="18" charset="0"/>
            </a:rPr>
            <a:t>Об оплате и стимулировании труда в Нефтегазстройпрофсоюзе России</a:t>
          </a:r>
          <a:endParaRPr lang="ru-RU" sz="1200" kern="1200" dirty="0"/>
        </a:p>
      </dsp:txBody>
      <dsp:txXfrm>
        <a:off x="2808884" y="1899815"/>
        <a:ext cx="2539999" cy="1524000"/>
      </dsp:txXfrm>
    </dsp:sp>
    <dsp:sp modelId="{2A0B9974-F2B3-4D15-B4C9-77F06033BE72}">
      <dsp:nvSpPr>
        <dsp:cNvPr id="0" name=""/>
        <dsp:cNvSpPr/>
      </dsp:nvSpPr>
      <dsp:spPr>
        <a:xfrm>
          <a:off x="5588000" y="1880856"/>
          <a:ext cx="2539999" cy="1524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/>
            <a:t>ПОСТАНОВЛЕНИЕ №</a:t>
          </a:r>
          <a:r>
            <a:rPr lang="ru-RU" sz="1200" kern="1200" dirty="0"/>
            <a:t>№ 04 – 03 от 25 мая 2016 г.</a:t>
          </a:r>
          <a:r>
            <a:rPr lang="ru-RU" sz="1200" b="0" kern="1200" dirty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/>
            <a:t>ИНСТРУКЦИЯ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/>
            <a:t>об учете членов Нефтегазстройпрофсоюза России</a:t>
          </a:r>
        </a:p>
      </dsp:txBody>
      <dsp:txXfrm>
        <a:off x="5588000" y="1880856"/>
        <a:ext cx="2539999" cy="1524000"/>
      </dsp:txXfrm>
    </dsp:sp>
    <dsp:sp modelId="{215B399D-6950-468D-9A0A-696F54A62FF9}">
      <dsp:nvSpPr>
        <dsp:cNvPr id="0" name=""/>
        <dsp:cNvSpPr/>
      </dsp:nvSpPr>
      <dsp:spPr>
        <a:xfrm>
          <a:off x="2830245" y="3658856"/>
          <a:ext cx="2539999" cy="1524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/>
            <a:t>Иные локально-нормативные акты Профсоюза и Профсоюзных организаций</a:t>
          </a:r>
        </a:p>
      </dsp:txBody>
      <dsp:txXfrm>
        <a:off x="2830245" y="3658856"/>
        <a:ext cx="2539999" cy="152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52343-0B77-4216-AA5B-74C15E0CB3B4}">
      <dsp:nvSpPr>
        <dsp:cNvPr id="0" name=""/>
        <dsp:cNvSpPr/>
      </dsp:nvSpPr>
      <dsp:spPr>
        <a:xfrm>
          <a:off x="0" y="2295175"/>
          <a:ext cx="10975163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59E4F2-9A57-4F2E-BDEB-C362EF1CE0B5}">
      <dsp:nvSpPr>
        <dsp:cNvPr id="0" name=""/>
        <dsp:cNvSpPr/>
      </dsp:nvSpPr>
      <dsp:spPr>
        <a:xfrm>
          <a:off x="545625" y="0"/>
          <a:ext cx="10429537" cy="23216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85" tIns="0" rIns="2903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/>
            <a:t>Ст. 53 Право на принятие решений о владении, пользовании и распоряжении имуществом Профсоюза, его организаций принадлежит соответствующим профсоюзным органам, которые несут ответственность за его рациональное использование.</a:t>
          </a:r>
          <a:endParaRPr lang="ru-RU" sz="2400" kern="1200" dirty="0"/>
        </a:p>
      </dsp:txBody>
      <dsp:txXfrm>
        <a:off x="658957" y="113332"/>
        <a:ext cx="10202873" cy="2094957"/>
      </dsp:txXfrm>
    </dsp:sp>
    <dsp:sp modelId="{4D825D1D-E6D2-4465-B242-3F389A02E207}">
      <dsp:nvSpPr>
        <dsp:cNvPr id="0" name=""/>
        <dsp:cNvSpPr/>
      </dsp:nvSpPr>
      <dsp:spPr>
        <a:xfrm>
          <a:off x="0" y="5003727"/>
          <a:ext cx="10975163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F06607-F629-4A7C-BA7A-69C19B582147}">
      <dsp:nvSpPr>
        <dsp:cNvPr id="0" name=""/>
        <dsp:cNvSpPr/>
      </dsp:nvSpPr>
      <dsp:spPr>
        <a:xfrm>
          <a:off x="534519" y="2461763"/>
          <a:ext cx="10440643" cy="26135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85" tIns="0" rIns="2903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Ст. 54 п. 3 Членские взносы являются собственностью Профсоюза и распределяются в структуре Профсоюза в соответствии со статьей 55 настоящего Устава.</a:t>
          </a:r>
        </a:p>
      </dsp:txBody>
      <dsp:txXfrm>
        <a:off x="662100" y="2589344"/>
        <a:ext cx="10185481" cy="2358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E1977-5A90-4FD5-9E3D-C26D17EE57D6}">
      <dsp:nvSpPr>
        <dsp:cNvPr id="0" name=""/>
        <dsp:cNvSpPr/>
      </dsp:nvSpPr>
      <dsp:spPr>
        <a:xfrm>
          <a:off x="5251427" y="944641"/>
          <a:ext cx="2692169" cy="547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43"/>
              </a:lnTo>
              <a:lnTo>
                <a:pt x="2692169" y="48343"/>
              </a:lnTo>
              <a:lnTo>
                <a:pt x="2692169" y="5477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6C45C-9EBA-43BC-981A-7F7789A7E3DC}">
      <dsp:nvSpPr>
        <dsp:cNvPr id="0" name=""/>
        <dsp:cNvSpPr/>
      </dsp:nvSpPr>
      <dsp:spPr>
        <a:xfrm>
          <a:off x="2377947" y="944641"/>
          <a:ext cx="2873479" cy="547712"/>
        </a:xfrm>
        <a:custGeom>
          <a:avLst/>
          <a:gdLst/>
          <a:ahLst/>
          <a:cxnLst/>
          <a:rect l="0" t="0" r="0" b="0"/>
          <a:pathLst>
            <a:path>
              <a:moveTo>
                <a:pt x="2873479" y="0"/>
              </a:moveTo>
              <a:lnTo>
                <a:pt x="2873479" y="48343"/>
              </a:lnTo>
              <a:lnTo>
                <a:pt x="0" y="48343"/>
              </a:lnTo>
              <a:lnTo>
                <a:pt x="0" y="5477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91BDF-B748-485F-9088-6F6F62FA69D0}">
      <dsp:nvSpPr>
        <dsp:cNvPr id="0" name=""/>
        <dsp:cNvSpPr/>
      </dsp:nvSpPr>
      <dsp:spPr>
        <a:xfrm>
          <a:off x="2873479" y="42376"/>
          <a:ext cx="4755895" cy="9022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/>
            <a:t>БАЛАНС/СМЕТА</a:t>
          </a:r>
        </a:p>
      </dsp:txBody>
      <dsp:txXfrm>
        <a:off x="2873479" y="42376"/>
        <a:ext cx="4755895" cy="902264"/>
      </dsp:txXfrm>
    </dsp:sp>
    <dsp:sp modelId="{D7804FBE-260F-4228-B0FC-A958D845B0E7}">
      <dsp:nvSpPr>
        <dsp:cNvPr id="0" name=""/>
        <dsp:cNvSpPr/>
      </dsp:nvSpPr>
      <dsp:spPr>
        <a:xfrm>
          <a:off x="0" y="1492354"/>
          <a:ext cx="4755895" cy="23779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АКТИВ (внеоборотные и обортные активы – деньги, тмц, ос и проч. Вложения, дебиторская задолженность)</a:t>
          </a:r>
        </a:p>
      </dsp:txBody>
      <dsp:txXfrm>
        <a:off x="0" y="1492354"/>
        <a:ext cx="4755895" cy="2377947"/>
      </dsp:txXfrm>
    </dsp:sp>
    <dsp:sp modelId="{5B1BD686-FE55-4B9E-BD17-363C9E93613E}">
      <dsp:nvSpPr>
        <dsp:cNvPr id="0" name=""/>
        <dsp:cNvSpPr/>
      </dsp:nvSpPr>
      <dsp:spPr>
        <a:xfrm>
          <a:off x="5565649" y="1492354"/>
          <a:ext cx="4755895" cy="23779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ПАССИВ (целевое финансирование, долгосрочные и краткосрочные обязательства </a:t>
          </a:r>
          <a:r>
            <a:rPr lang="ru-RU" sz="2000" kern="1200" dirty="0" smtClean="0"/>
            <a:t>–</a:t>
          </a:r>
          <a:r>
            <a:rPr lang="en-US" sz="2000" kern="1200" dirty="0" smtClean="0"/>
            <a:t> </a:t>
          </a:r>
          <a:r>
            <a:rPr lang="ru-RU" sz="2000" kern="1200" dirty="0" smtClean="0"/>
            <a:t>кредиты</a:t>
          </a:r>
          <a:r>
            <a:rPr lang="ru-RU" sz="2000" kern="1200" dirty="0"/>
            <a:t>, займы, в </a:t>
          </a:r>
          <a:r>
            <a:rPr lang="ru-RU" sz="2000" kern="1200" dirty="0" smtClean="0"/>
            <a:t>т.ч. </a:t>
          </a:r>
          <a:r>
            <a:rPr lang="ru-RU" sz="2000" kern="1200" dirty="0"/>
            <a:t>кредиторская задолженность)</a:t>
          </a:r>
        </a:p>
      </dsp:txBody>
      <dsp:txXfrm>
        <a:off x="5565649" y="1492354"/>
        <a:ext cx="4755895" cy="23779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2586E-EC0C-4BB0-ABB6-FEA5D53CF66F}">
      <dsp:nvSpPr>
        <dsp:cNvPr id="0" name=""/>
        <dsp:cNvSpPr/>
      </dsp:nvSpPr>
      <dsp:spPr>
        <a:xfrm rot="5400000">
          <a:off x="-384086" y="388333"/>
          <a:ext cx="2560577" cy="17924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ДОХОДЫ </a:t>
          </a:r>
          <a:r>
            <a:rPr lang="ru-RU" sz="1900" kern="1200" dirty="0" smtClean="0"/>
            <a:t>НЕОБЛАГАЕМЫЕ </a:t>
          </a:r>
          <a:endParaRPr lang="ru-RU" sz="1900" kern="1200" dirty="0"/>
        </a:p>
      </dsp:txBody>
      <dsp:txXfrm rot="-5400000">
        <a:off x="1" y="900448"/>
        <a:ext cx="1792404" cy="768173"/>
      </dsp:txXfrm>
    </dsp:sp>
    <dsp:sp modelId="{B9FC2BBF-2364-4566-B524-B1FC8E85DF0D}">
      <dsp:nvSpPr>
        <dsp:cNvPr id="0" name=""/>
        <dsp:cNvSpPr/>
      </dsp:nvSpPr>
      <dsp:spPr>
        <a:xfrm rot="5400000">
          <a:off x="5321814" y="-3525163"/>
          <a:ext cx="1664375" cy="8723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/>
            <a:t>членские взносы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/>
            <a:t>пожертвования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/>
            <a:t>поступления по КД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/>
            <a:t>проч. поступления ст. 251 НК РФ</a:t>
          </a:r>
        </a:p>
      </dsp:txBody>
      <dsp:txXfrm rot="-5400000">
        <a:off x="1792404" y="85495"/>
        <a:ext cx="8641947" cy="1501879"/>
      </dsp:txXfrm>
    </dsp:sp>
    <dsp:sp modelId="{0001DE6D-6BE1-4B4B-9420-295565140FCF}">
      <dsp:nvSpPr>
        <dsp:cNvPr id="0" name=""/>
        <dsp:cNvSpPr/>
      </dsp:nvSpPr>
      <dsp:spPr>
        <a:xfrm rot="5400000">
          <a:off x="-384086" y="2665900"/>
          <a:ext cx="2560577" cy="17924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ОБЛАГАЕМЫЕ ДОХОДЫ </a:t>
          </a:r>
        </a:p>
      </dsp:txBody>
      <dsp:txXfrm rot="-5400000">
        <a:off x="1" y="3178015"/>
        <a:ext cx="1792404" cy="768173"/>
      </dsp:txXfrm>
    </dsp:sp>
    <dsp:sp modelId="{5ACED212-3CBC-47F2-93C3-C8F78F84C4D0}">
      <dsp:nvSpPr>
        <dsp:cNvPr id="0" name=""/>
        <dsp:cNvSpPr/>
      </dsp:nvSpPr>
      <dsp:spPr>
        <a:xfrm rot="5400000">
          <a:off x="5321814" y="-1247596"/>
          <a:ext cx="1664375" cy="8723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/>
            <a:t>использованные не по целевому назначению средства, в том числе компенсация расходов на путевки, мероприятия и проч., поступления от деятельности, приносящей доход, доходы от использования имущества</a:t>
          </a:r>
        </a:p>
      </dsp:txBody>
      <dsp:txXfrm rot="-5400000">
        <a:off x="1792404" y="2363062"/>
        <a:ext cx="8641947" cy="15018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7F495-84D8-4988-9547-642D42BA927D}">
      <dsp:nvSpPr>
        <dsp:cNvPr id="0" name=""/>
        <dsp:cNvSpPr/>
      </dsp:nvSpPr>
      <dsp:spPr>
        <a:xfrm>
          <a:off x="901554" y="522"/>
          <a:ext cx="3813162" cy="228789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Порядок перечисления взносов устанавливается в коллективном договоре (соглашении) или договором между работодателем и профсоюзной организацией.</a:t>
          </a:r>
        </a:p>
      </dsp:txBody>
      <dsp:txXfrm>
        <a:off x="901554" y="522"/>
        <a:ext cx="3813162" cy="2287897"/>
      </dsp:txXfrm>
    </dsp:sp>
    <dsp:sp modelId="{2FC0EBC3-71D6-4D24-8CEC-3B0A270A581B}">
      <dsp:nvSpPr>
        <dsp:cNvPr id="0" name=""/>
        <dsp:cNvSpPr/>
      </dsp:nvSpPr>
      <dsp:spPr>
        <a:xfrm>
          <a:off x="5096033" y="522"/>
          <a:ext cx="3813162" cy="2287897"/>
        </a:xfrm>
        <a:prstGeom prst="rect">
          <a:avLst/>
        </a:prstGeom>
        <a:solidFill>
          <a:srgbClr val="B2BD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Удержанные взносы работодатель перечисляет на счет профсоюзной организации не реже чем один раз в месяц одновременно с перечислением средств на заработную плату работников.</a:t>
          </a:r>
        </a:p>
      </dsp:txBody>
      <dsp:txXfrm>
        <a:off x="5096033" y="522"/>
        <a:ext cx="3813162" cy="2287897"/>
      </dsp:txXfrm>
    </dsp:sp>
    <dsp:sp modelId="{C480B9AA-0DCF-44A3-9985-38D4F132D6C4}">
      <dsp:nvSpPr>
        <dsp:cNvPr id="0" name=""/>
        <dsp:cNvSpPr/>
      </dsp:nvSpPr>
      <dsp:spPr>
        <a:xfrm>
          <a:off x="901554" y="2669736"/>
          <a:ext cx="3813162" cy="2287897"/>
        </a:xfrm>
        <a:prstGeom prst="rect">
          <a:avLst/>
        </a:prstGeom>
        <a:solidFill>
          <a:srgbClr val="DBDB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Контроль за полнотой и своевременностью уплаты взносов членами Профсоюза, их перечислением работодателем осуществляется профсоюзным комитетом и контрольно-ревизионной комиссией первичной профсоюзной организации. </a:t>
          </a:r>
        </a:p>
      </dsp:txBody>
      <dsp:txXfrm>
        <a:off x="901554" y="2669736"/>
        <a:ext cx="3813162" cy="2287897"/>
      </dsp:txXfrm>
    </dsp:sp>
    <dsp:sp modelId="{41787C9C-BA20-4E39-A84E-7D1DA3D83147}">
      <dsp:nvSpPr>
        <dsp:cNvPr id="0" name=""/>
        <dsp:cNvSpPr/>
      </dsp:nvSpPr>
      <dsp:spPr>
        <a:xfrm>
          <a:off x="5096033" y="2669736"/>
          <a:ext cx="3813162" cy="2287897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За нарушение установленного порядка перечисления профсоюзных взносов работодатель может быть привлечен к административной ответственности, установленной статьями 5.27 и 5.31 Кодекса РФ об административных правонарушениях.</a:t>
          </a:r>
        </a:p>
      </dsp:txBody>
      <dsp:txXfrm>
        <a:off x="5096033" y="2669736"/>
        <a:ext cx="3813162" cy="22878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4BBBB-278B-40CA-B4C1-526BD28262D4}">
      <dsp:nvSpPr>
        <dsp:cNvPr id="0" name=""/>
        <dsp:cNvSpPr/>
      </dsp:nvSpPr>
      <dsp:spPr>
        <a:xfrm>
          <a:off x="120212" y="0"/>
          <a:ext cx="4192782" cy="181983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>
              <a:solidFill>
                <a:schemeClr val="tx1"/>
              </a:solidFill>
            </a:rPr>
            <a:t>НДФЛ облагается</a:t>
          </a:r>
        </a:p>
      </dsp:txBody>
      <dsp:txXfrm>
        <a:off x="173513" y="53301"/>
        <a:ext cx="4086180" cy="1713232"/>
      </dsp:txXfrm>
    </dsp:sp>
    <dsp:sp modelId="{1BF99032-1073-4BA2-8A53-2889EF0297D3}">
      <dsp:nvSpPr>
        <dsp:cNvPr id="0" name=""/>
        <dsp:cNvSpPr/>
      </dsp:nvSpPr>
      <dsp:spPr>
        <a:xfrm>
          <a:off x="539490" y="1819834"/>
          <a:ext cx="281494" cy="1108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8569"/>
              </a:lnTo>
              <a:lnTo>
                <a:pt x="281494" y="11085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B5655-A1F7-4A70-B333-F13CD4E20B27}">
      <dsp:nvSpPr>
        <dsp:cNvPr id="0" name=""/>
        <dsp:cNvSpPr/>
      </dsp:nvSpPr>
      <dsp:spPr>
        <a:xfrm>
          <a:off x="820985" y="2292885"/>
          <a:ext cx="4532879" cy="127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Выплата не члену профсоюза </a:t>
          </a:r>
          <a:r>
            <a:rPr lang="ru-RU" sz="1600" kern="1200" dirty="0" smtClean="0"/>
            <a:t>– </a:t>
          </a:r>
          <a:r>
            <a:rPr lang="ru-RU" sz="1600" kern="1200" dirty="0"/>
            <a:t>его родственнику (вычет 4000 руб. по каждому виду доходов: подарки, призы, матпомощь)</a:t>
          </a:r>
        </a:p>
      </dsp:txBody>
      <dsp:txXfrm>
        <a:off x="858212" y="2330112"/>
        <a:ext cx="4458425" cy="1196581"/>
      </dsp:txXfrm>
    </dsp:sp>
    <dsp:sp modelId="{2E699C15-F3C4-4076-8BD9-E3A705040E89}">
      <dsp:nvSpPr>
        <dsp:cNvPr id="0" name=""/>
        <dsp:cNvSpPr/>
      </dsp:nvSpPr>
      <dsp:spPr>
        <a:xfrm>
          <a:off x="539490" y="1819834"/>
          <a:ext cx="302445" cy="2618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8819"/>
              </a:lnTo>
              <a:lnTo>
                <a:pt x="302445" y="26188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EAE5D-50C6-4BBD-9C17-C9E5142DC9E1}">
      <dsp:nvSpPr>
        <dsp:cNvPr id="0" name=""/>
        <dsp:cNvSpPr/>
      </dsp:nvSpPr>
      <dsp:spPr>
        <a:xfrm>
          <a:off x="841936" y="3818654"/>
          <a:ext cx="4529507" cy="123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Оплата вознаграждения работникам профсоюзной организации в рамках выполнения трудовых функций </a:t>
          </a:r>
        </a:p>
      </dsp:txBody>
      <dsp:txXfrm>
        <a:off x="878254" y="3854972"/>
        <a:ext cx="4456871" cy="1167362"/>
      </dsp:txXfrm>
    </dsp:sp>
    <dsp:sp modelId="{763605CC-B7D9-44DC-90B8-58F7D5F97A90}">
      <dsp:nvSpPr>
        <dsp:cNvPr id="0" name=""/>
        <dsp:cNvSpPr/>
      </dsp:nvSpPr>
      <dsp:spPr>
        <a:xfrm>
          <a:off x="5255969" y="0"/>
          <a:ext cx="5016067" cy="182631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>
              <a:solidFill>
                <a:schemeClr val="tx1"/>
              </a:solidFill>
            </a:rPr>
            <a:t>НДФЛ не облагается</a:t>
          </a:r>
        </a:p>
      </dsp:txBody>
      <dsp:txXfrm>
        <a:off x="5309460" y="53491"/>
        <a:ext cx="4909085" cy="1719337"/>
      </dsp:txXfrm>
    </dsp:sp>
    <dsp:sp modelId="{ECC09738-E6CC-4D8D-9142-12A904645DB3}">
      <dsp:nvSpPr>
        <dsp:cNvPr id="0" name=""/>
        <dsp:cNvSpPr/>
      </dsp:nvSpPr>
      <dsp:spPr>
        <a:xfrm>
          <a:off x="5757576" y="1826319"/>
          <a:ext cx="237239" cy="1035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5179"/>
              </a:lnTo>
              <a:lnTo>
                <a:pt x="237239" y="10351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6C27C-4C7A-48FB-B9AA-84CE09147A90}">
      <dsp:nvSpPr>
        <dsp:cNvPr id="0" name=""/>
        <dsp:cNvSpPr/>
      </dsp:nvSpPr>
      <dsp:spPr>
        <a:xfrm>
          <a:off x="5994815" y="2244104"/>
          <a:ext cx="4517404" cy="12347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Выплата члену профсоюза за счет членских взносов материальной помощи, подарков, премии (с наличием подтверждения членства)</a:t>
          </a:r>
        </a:p>
      </dsp:txBody>
      <dsp:txXfrm>
        <a:off x="6030981" y="2280270"/>
        <a:ext cx="4445072" cy="1162458"/>
      </dsp:txXfrm>
    </dsp:sp>
    <dsp:sp modelId="{D802709E-C914-4F1F-9B32-473F81CDC29E}">
      <dsp:nvSpPr>
        <dsp:cNvPr id="0" name=""/>
        <dsp:cNvSpPr/>
      </dsp:nvSpPr>
      <dsp:spPr>
        <a:xfrm>
          <a:off x="5757576" y="1826319"/>
          <a:ext cx="227715" cy="2653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669"/>
              </a:lnTo>
              <a:lnTo>
                <a:pt x="227715" y="26536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8E2D0-7C1A-4F2D-A415-A4CCDAD158EF}">
      <dsp:nvSpPr>
        <dsp:cNvPr id="0" name=""/>
        <dsp:cNvSpPr/>
      </dsp:nvSpPr>
      <dsp:spPr>
        <a:xfrm>
          <a:off x="5985292" y="3836522"/>
          <a:ext cx="4493398" cy="128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Выплата за счет средств работодателя, но не персонифицируется – невозможно определить лицо, кто получает выгоду (аренда дорожки в бассейне, в спортзале, </a:t>
          </a:r>
          <a:r>
            <a:rPr lang="ru-RU" sz="1600" kern="1200" dirty="0" smtClean="0"/>
            <a:t>часы </a:t>
          </a:r>
          <a:r>
            <a:rPr lang="ru-RU" sz="1600" kern="1200" dirty="0"/>
            <a:t>работы услуг какой-то фирме </a:t>
          </a:r>
          <a:r>
            <a:rPr lang="ru-RU" sz="1600" kern="1200" dirty="0" smtClean="0"/>
            <a:t>– </a:t>
          </a:r>
          <a:r>
            <a:rPr lang="ru-RU" sz="1600" kern="1200" dirty="0"/>
            <a:t>без списков участников)</a:t>
          </a:r>
        </a:p>
      </dsp:txBody>
      <dsp:txXfrm>
        <a:off x="6022985" y="3874215"/>
        <a:ext cx="4418012" cy="12115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4BBBB-278B-40CA-B4C1-526BD28262D4}">
      <dsp:nvSpPr>
        <dsp:cNvPr id="0" name=""/>
        <dsp:cNvSpPr/>
      </dsp:nvSpPr>
      <dsp:spPr>
        <a:xfrm>
          <a:off x="319716" y="694359"/>
          <a:ext cx="4394066" cy="181229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>
              <a:solidFill>
                <a:schemeClr val="tx1"/>
              </a:solidFill>
            </a:rPr>
            <a:t>Страховыми взносами облагается</a:t>
          </a:r>
        </a:p>
      </dsp:txBody>
      <dsp:txXfrm>
        <a:off x="372796" y="747439"/>
        <a:ext cx="4287906" cy="1706138"/>
      </dsp:txXfrm>
    </dsp:sp>
    <dsp:sp modelId="{1BF99032-1073-4BA2-8A53-2889EF0297D3}">
      <dsp:nvSpPr>
        <dsp:cNvPr id="0" name=""/>
        <dsp:cNvSpPr/>
      </dsp:nvSpPr>
      <dsp:spPr>
        <a:xfrm>
          <a:off x="759123" y="2506658"/>
          <a:ext cx="92513" cy="1406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6207"/>
              </a:lnTo>
              <a:lnTo>
                <a:pt x="92513" y="14062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B5655-A1F7-4A70-B333-F13CD4E20B27}">
      <dsp:nvSpPr>
        <dsp:cNvPr id="0" name=""/>
        <dsp:cNvSpPr/>
      </dsp:nvSpPr>
      <dsp:spPr>
        <a:xfrm>
          <a:off x="851636" y="3279980"/>
          <a:ext cx="4514110" cy="1265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Члену </a:t>
          </a:r>
          <a:r>
            <a:rPr lang="ru-RU" sz="1600" kern="1200" dirty="0" smtClean="0"/>
            <a:t>профсоюза, </a:t>
          </a:r>
          <a:r>
            <a:rPr lang="ru-RU" sz="1600" kern="1200" dirty="0"/>
            <a:t>с кем заключен трудовой или гражданско-правовой договор </a:t>
          </a:r>
        </a:p>
      </dsp:txBody>
      <dsp:txXfrm>
        <a:off x="888709" y="3317053"/>
        <a:ext cx="4439964" cy="1191626"/>
      </dsp:txXfrm>
    </dsp:sp>
    <dsp:sp modelId="{763605CC-B7D9-44DC-90B8-58F7D5F97A90}">
      <dsp:nvSpPr>
        <dsp:cNvPr id="0" name=""/>
        <dsp:cNvSpPr/>
      </dsp:nvSpPr>
      <dsp:spPr>
        <a:xfrm>
          <a:off x="5277943" y="655980"/>
          <a:ext cx="4995297" cy="181875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>
              <a:solidFill>
                <a:schemeClr val="tx1"/>
              </a:solidFill>
            </a:rPr>
            <a:t>Страховыми взносами не облагается</a:t>
          </a:r>
        </a:p>
      </dsp:txBody>
      <dsp:txXfrm>
        <a:off x="5331213" y="709250"/>
        <a:ext cx="4888757" cy="1712217"/>
      </dsp:txXfrm>
    </dsp:sp>
    <dsp:sp modelId="{ECC09738-E6CC-4D8D-9142-12A904645DB3}">
      <dsp:nvSpPr>
        <dsp:cNvPr id="0" name=""/>
        <dsp:cNvSpPr/>
      </dsp:nvSpPr>
      <dsp:spPr>
        <a:xfrm>
          <a:off x="5777472" y="2474737"/>
          <a:ext cx="236256" cy="1450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0730"/>
              </a:lnTo>
              <a:lnTo>
                <a:pt x="236256" y="14507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6C27C-4C7A-48FB-B9AA-84CE09147A90}">
      <dsp:nvSpPr>
        <dsp:cNvPr id="0" name=""/>
        <dsp:cNvSpPr/>
      </dsp:nvSpPr>
      <dsp:spPr>
        <a:xfrm>
          <a:off x="6013729" y="3310629"/>
          <a:ext cx="4498699" cy="1229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Любая выплата в пользу  </a:t>
          </a:r>
          <a:r>
            <a:rPr lang="ru-RU" sz="1600" kern="1200" dirty="0" smtClean="0"/>
            <a:t>физлиц </a:t>
          </a:r>
          <a:r>
            <a:rPr lang="ru-RU" sz="1600" kern="1200" dirty="0"/>
            <a:t>без трудового или гражданско-правового договора</a:t>
          </a:r>
        </a:p>
      </dsp:txBody>
      <dsp:txXfrm>
        <a:off x="6049745" y="3346645"/>
        <a:ext cx="4426667" cy="11576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52343-0B77-4216-AA5B-74C15E0CB3B4}">
      <dsp:nvSpPr>
        <dsp:cNvPr id="0" name=""/>
        <dsp:cNvSpPr/>
      </dsp:nvSpPr>
      <dsp:spPr>
        <a:xfrm>
          <a:off x="0" y="2295175"/>
          <a:ext cx="10975163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59E4F2-9A57-4F2E-BDEB-C362EF1CE0B5}">
      <dsp:nvSpPr>
        <dsp:cNvPr id="0" name=""/>
        <dsp:cNvSpPr/>
      </dsp:nvSpPr>
      <dsp:spPr>
        <a:xfrm>
          <a:off x="545625" y="0"/>
          <a:ext cx="10429537" cy="23216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85" tIns="0" rIns="29038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u="none" kern="1200" dirty="0"/>
            <a:t>Методическое пособие по бухгалтерскому учету и налогообложению в профсоюзных организациях Нефтегазстройпрофсоюза России</a:t>
          </a:r>
          <a:endParaRPr lang="ru-RU" sz="3600" kern="1200" dirty="0"/>
        </a:p>
      </dsp:txBody>
      <dsp:txXfrm>
        <a:off x="658957" y="113332"/>
        <a:ext cx="10202873" cy="2094957"/>
      </dsp:txXfrm>
    </dsp:sp>
    <dsp:sp modelId="{4D825D1D-E6D2-4465-B242-3F389A02E207}">
      <dsp:nvSpPr>
        <dsp:cNvPr id="0" name=""/>
        <dsp:cNvSpPr/>
      </dsp:nvSpPr>
      <dsp:spPr>
        <a:xfrm>
          <a:off x="0" y="5003727"/>
          <a:ext cx="10975163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F06607-F629-4A7C-BA7A-69C19B582147}">
      <dsp:nvSpPr>
        <dsp:cNvPr id="0" name=""/>
        <dsp:cNvSpPr/>
      </dsp:nvSpPr>
      <dsp:spPr>
        <a:xfrm>
          <a:off x="534519" y="2487522"/>
          <a:ext cx="10440643" cy="26135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85" tIns="0" rIns="29038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u="none" kern="1200" dirty="0"/>
            <a:t>Целевые </a:t>
          </a:r>
          <a:r>
            <a:rPr lang="ru-RU" sz="3600" b="0" i="0" u="none" kern="1200" dirty="0" smtClean="0"/>
            <a:t>средства: </a:t>
          </a:r>
          <a:r>
            <a:rPr lang="ru-RU" sz="3600" b="0" i="0" u="none" kern="1200" dirty="0"/>
            <a:t>планирование, учет, налогообложение, отчетность</a:t>
          </a:r>
          <a:endParaRPr lang="ru-RU" sz="3600" kern="1200" dirty="0"/>
        </a:p>
      </dsp:txBody>
      <dsp:txXfrm>
        <a:off x="662100" y="2615103"/>
        <a:ext cx="10185481" cy="2358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780C9-359D-43E8-9917-52C1E3BD4F50}" type="datetimeFigureOut">
              <a:rPr lang="ru-RU" smtClean="0"/>
              <a:t>25.03.2021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CCC9-2B1A-4EAF-8DAE-76AC780465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39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et.garant.ru/#/document/10164072/entry/6530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et.garant.ru/#/document/10164072/entry/6530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 разметка 3. Юридические лица, являющиеся некоммерческими организациями, могут создаваться в организационно-правовых формах:</a:t>
            </a:r>
          </a:p>
          <a:p>
            <a:r>
              <a:rPr lang="ru-RU" dirty="0"/>
              <a:t>2) общественных организаций, к которым относятся в том числе политические партии и созданные в качестве юридических лиц профессиональные союзы (профсоюзные организации), ...</a:t>
            </a:r>
          </a:p>
          <a:p>
            <a:endParaRPr lang="ru-RU" dirty="0"/>
          </a:p>
          <a:p>
            <a:r>
              <a:rPr lang="ru-RU" dirty="0"/>
              <a:t>2 разметка </a:t>
            </a:r>
            <a:r>
              <a:rPr lang="ru-RU" b="1" dirty="0"/>
              <a:t>Статья 65.1. Корпоративные и унитарные юридические лица</a:t>
            </a:r>
          </a:p>
          <a:p>
            <a:pPr marL="228600" indent="-228600">
              <a:buAutoNum type="arabicPeriod"/>
            </a:pPr>
            <a:r>
              <a:rPr lang="ru-RU" dirty="0"/>
              <a:t>Юридические лица, учредители (участники) которых обладают правом участия (членства) в них и формируют их высший орган в соответствии с </a:t>
            </a:r>
            <a:r>
              <a:rPr lang="ru-RU" dirty="0">
                <a:hlinkClick r:id="rId3"/>
              </a:rPr>
              <a:t>пунктом 1 статьи 65.3</a:t>
            </a:r>
            <a:r>
              <a:rPr lang="ru-RU" dirty="0"/>
              <a:t> настоящего Кодекса, являются корпоративными юридическими лицами (корпорациями). К ним относятся хозяйственные товарищества и общества, крестьянские (фермерские) хозяйства, хозяйственные партнерства, производственные и потребительские кооперативы, общественные организации, общественные движения, ассоциации (союзы), …</a:t>
            </a:r>
          </a:p>
          <a:p>
            <a:r>
              <a:rPr lang="ru-RU" dirty="0"/>
              <a:t>2. В связи с участием в корпоративной организации ее участники приобретают корпоративные (членские) права и обязанности в отношении созданного ими юридического лица, за исключением случаев, предусмотренных настоящим Кодексом.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43897-5E27-4492-B4A9-1703168A4A5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20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 разметка 3. Юридические лица, являющиеся некоммерческими организациями, могут создаваться в организационно-правовых формах:</a:t>
            </a:r>
          </a:p>
          <a:p>
            <a:r>
              <a:rPr lang="ru-RU" dirty="0"/>
              <a:t>2) общественных организаций, к которым относятся в том числе политические партии и созданные в качестве юридических лиц профессиональные союзы (профсоюзные организации), ...</a:t>
            </a:r>
          </a:p>
          <a:p>
            <a:endParaRPr lang="ru-RU" dirty="0"/>
          </a:p>
          <a:p>
            <a:r>
              <a:rPr lang="ru-RU" dirty="0"/>
              <a:t>2 разметка </a:t>
            </a:r>
            <a:r>
              <a:rPr lang="ru-RU" b="1" dirty="0"/>
              <a:t>Статья 65.1. Корпоративные и унитарные юридические лица</a:t>
            </a:r>
          </a:p>
          <a:p>
            <a:pPr marL="228600" indent="-228600">
              <a:buAutoNum type="arabicPeriod"/>
            </a:pPr>
            <a:r>
              <a:rPr lang="ru-RU" dirty="0"/>
              <a:t>Юридические лица, учредители (участники) которых обладают правом участия (членства) в них и формируют их высший орган в соответствии с </a:t>
            </a:r>
            <a:r>
              <a:rPr lang="ru-RU" dirty="0">
                <a:hlinkClick r:id="rId3"/>
              </a:rPr>
              <a:t>пунктом 1 статьи 65.3</a:t>
            </a:r>
            <a:r>
              <a:rPr lang="ru-RU" dirty="0"/>
              <a:t> настоящего Кодекса, являются корпоративными юридическими лицами (корпорациями). К ним относятся хозяйственные товарищества и общества, крестьянские (фермерские) хозяйства, хозяйственные партнерства, производственные и потребительские кооперативы, общественные организации, общественные движения, ассоциации (союзы), …</a:t>
            </a:r>
          </a:p>
          <a:p>
            <a:r>
              <a:rPr lang="ru-RU" dirty="0"/>
              <a:t>2. В связи с участием в корпоративной организации ее участники приобретают корпоративные (членские) права и обязанности в отношении созданного ими юридического лица, за исключением случаев, предусмотренных настоящим Кодексом.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43897-5E27-4492-B4A9-1703168A4A54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52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254C44-407B-4D3A-ADB6-3302E64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4F5AA50-6484-445A-848D-3F8AA64D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DACBC5-6020-42E8-8250-31567E6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BC41A3-BE6F-477C-89EC-FE527E80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7ECE07-9987-4556-87B0-0D0B29B4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8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8BD5F5-72D7-4B52-9E8D-3FE06528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E7B1C3C-AF35-42E4-A350-A38EAB1D7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77E438-9C51-42A3-9DA7-86E480D3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D73C82-5072-4F73-98AE-28E5420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3DFAFE-FF21-4C8F-BF90-276D5DCB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рт\финиш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98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954B5E0-6816-4267-B947-02F4806807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97" y="154234"/>
            <a:ext cx="520157" cy="323007"/>
          </a:xfrm>
          <a:prstGeom prst="ellipse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228312-32B0-494F-AE2F-0F93C9D56E47}"/>
              </a:ext>
            </a:extLst>
          </p:cNvPr>
          <p:cNvSpPr txBox="1"/>
          <p:nvPr userDrawn="1"/>
        </p:nvSpPr>
        <p:spPr>
          <a:xfrm>
            <a:off x="9800354" y="102209"/>
            <a:ext cx="2353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0" cap="all" baseline="0" dirty="0">
                <a:solidFill>
                  <a:schemeClr val="tx1"/>
                </a:solidFill>
              </a:rPr>
              <a:t>Нефтегазстройпрофсоюз России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D7C3230-E4DA-489A-9C6D-9386B1F11173}"/>
              </a:ext>
            </a:extLst>
          </p:cNvPr>
          <p:cNvSpPr txBox="1"/>
          <p:nvPr userDrawn="1"/>
        </p:nvSpPr>
        <p:spPr>
          <a:xfrm>
            <a:off x="9800354" y="348430"/>
            <a:ext cx="1060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www.rogwu.ru</a:t>
            </a:r>
            <a:endParaRPr lang="ru-RU" sz="1000" b="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94F1371-16B6-43DC-BA83-9F30A14435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EEF6F521-3498-4692-A274-7C2E219CE72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83183174"/>
              </p:ext>
            </p:extLst>
          </p:nvPr>
        </p:nvGraphicFramePr>
        <p:xfrm>
          <a:off x="-28875" y="2772077"/>
          <a:ext cx="12252606" cy="4103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4" imgW="10705320" imgH="3591720" progId="CorelDraw.Graphic.19">
                  <p:embed/>
                </p:oleObj>
              </mc:Choice>
              <mc:Fallback>
                <p:oleObj name="CorelDRAW" r:id="rId4" imgW="10705320" imgH="3591720" progId="CorelDraw.Graphic.19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xmlns="" id="{EEF6F521-3498-4692-A274-7C2E219CE7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8875" y="2772077"/>
                        <a:ext cx="12252606" cy="4103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011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282FB4-C8C2-4DDA-B96D-C27FE5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82F312-AFA6-48EC-97F0-82580887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581F16-03B5-4657-9286-A7BD3B2E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A41FF0-7895-4D3D-AEB7-41FC9AD2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F18D9D-0E49-4135-BC79-280B054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4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98BDE7-D66C-4081-81A2-1DD1B92F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7CEDBF-886A-430F-B2ED-6F79489A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D99180-B0C3-41B4-845E-070EFD0B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A14C94-73E5-4627-B01A-ABA9F62D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B495DD-F313-420D-A4EB-5362DB91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4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684941-8C49-498A-9495-DB0DAECB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BE524F-CEFE-48B8-BDB3-B5F5338F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2C1362-EDD1-4ABB-9ACA-B741DAD8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B46500-2DB7-42D9-BB80-77CA54A0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E1EC63B-91CC-4C07-A5B6-398EAE5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A17297-EBA4-4774-9B1F-4F5ECB2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6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226BF5-67F1-4DE3-9900-F1B2B28F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2CB1DC-1634-4476-8FB1-E4B5B666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F623493-5F5C-4DA0-91C7-13840F3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E22CCC0-7029-4B1B-84DA-02767A8D8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08676AA-D40C-4C4F-B25C-5E896283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83D76C0-B48D-4DA1-A944-C85F3B0C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EFAB293-E357-4AA7-AD05-1EADC746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219F7D-987A-4551-893E-E8609121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3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FA791-B567-4C11-BD76-759298D1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D51B387-A12C-4F15-8CEF-EFB7756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C4132EB-A669-42AD-A5C9-295C899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18BCFBA-5B07-42CC-878F-86BA3986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8417A82-9303-4AEF-8345-63F785B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6163E8-59EB-4DDC-BBB8-E7C0E71B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C565953-006B-46D1-BDE9-A8262D1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1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DA840-6391-4EAF-B556-CF41BC6A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96B461-2F54-4749-BCC5-E0B4C50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910F72-E250-42F2-9BA0-09EA57F9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94CE45-A01D-4BD1-83B0-412670E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D42251A-2C98-4EEF-AE64-F7A15F1B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F61194-6F56-4EA4-9AAE-829C115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CBC389-F2E7-45D5-844D-AA182DC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7E850DC-B202-4727-A6DD-7C5F93922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73B8C42-1492-4622-89AB-7235C28A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ADF694-0E6A-4D00-902C-B49927D1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B9F80A-84DE-4D62-B225-D6D77A29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89E44E-59CF-46FE-B225-B9149AE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6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62E84D-ABD3-43BA-AA26-4BD0262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72B73E-C034-4E87-B656-4C6A9771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08A872-61F3-49DF-AF1E-C917BF2A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200B13-92D7-4389-873A-90A1313F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CCE7DA-D2EC-49BC-9E95-603C1E38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16D1-D92D-4DCF-B758-9F26962E7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ogwu@rogwu.ru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2AACA6-54D6-4454-A7DE-4AFDDCA40934}"/>
              </a:ext>
            </a:extLst>
          </p:cNvPr>
          <p:cNvSpPr>
            <a:spLocks noGrp="1"/>
          </p:cNvSpPr>
          <p:nvPr/>
        </p:nvSpPr>
        <p:spPr>
          <a:xfrm>
            <a:off x="1192116" y="2478624"/>
            <a:ext cx="9051069" cy="134241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Основы финансовой деятельности  в профсоюзной организации и ее налогообложение </a:t>
            </a:r>
          </a:p>
          <a:p>
            <a:pPr>
              <a:lnSpc>
                <a:spcPct val="110000"/>
              </a:lnSpc>
            </a:pPr>
            <a:endParaRPr lang="ru-RU" sz="1800" b="1" dirty="0"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D5FCDB8-A05C-4F4C-9A3C-040D15211B7F}"/>
              </a:ext>
            </a:extLst>
          </p:cNvPr>
          <p:cNvSpPr>
            <a:spLocks noGrp="1"/>
          </p:cNvSpPr>
          <p:nvPr/>
        </p:nvSpPr>
        <p:spPr>
          <a:xfrm>
            <a:off x="8176885" y="5828301"/>
            <a:ext cx="3869055" cy="8407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Open Sans"/>
                <a:ea typeface="Roboto" panose="02000000000000000000" pitchFamily="2" charset="0"/>
                <a:cs typeface="Times New Roman" panose="02020603050405020304" pitchFamily="18" charset="0"/>
              </a:rPr>
              <a:t>Догадина Светлана </a:t>
            </a:r>
            <a:r>
              <a:rPr lang="ru-RU" sz="1800" dirty="0" smtClean="0">
                <a:latin typeface="Open Sans"/>
                <a:ea typeface="Roboto" panose="02000000000000000000" pitchFamily="2" charset="0"/>
                <a:cs typeface="Times New Roman" panose="02020603050405020304" pitchFamily="18" charset="0"/>
              </a:rPr>
              <a:t>Вагифовна,</a:t>
            </a:r>
            <a:endParaRPr lang="ru-RU" sz="1800" dirty="0">
              <a:latin typeface="Open Sans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Open Sans"/>
                <a:ea typeface="Roboto" panose="02000000000000000000" pitchFamily="2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latin typeface="Open Sans"/>
                <a:ea typeface="Roboto" panose="02000000000000000000" pitchFamily="2" charset="0"/>
                <a:cs typeface="Times New Roman" panose="02020603050405020304" pitchFamily="18" charset="0"/>
              </a:rPr>
              <a:t>лавный </a:t>
            </a:r>
            <a:r>
              <a:rPr lang="ru-RU" sz="1800" dirty="0">
                <a:latin typeface="Open Sans"/>
                <a:ea typeface="Roboto" panose="02000000000000000000" pitchFamily="2" charset="0"/>
                <a:cs typeface="Times New Roman" panose="02020603050405020304" pitchFamily="18" charset="0"/>
              </a:rPr>
              <a:t>бухгалтер </a:t>
            </a:r>
            <a:r>
              <a:rPr lang="ru-RU" sz="1800" dirty="0">
                <a:latin typeface="Open Sans"/>
                <a:ea typeface="Roboto" panose="02000000000000000000" pitchFamily="2" charset="0"/>
                <a:cs typeface="Times New Roman" panose="02020603050405020304" pitchFamily="18" charset="0"/>
              </a:rPr>
              <a:t>–- </a:t>
            </a:r>
            <a:r>
              <a:rPr lang="ru-RU" sz="1800" dirty="0">
                <a:latin typeface="Open Sans"/>
                <a:ea typeface="Roboto" panose="02000000000000000000" pitchFamily="2" charset="0"/>
                <a:cs typeface="Times New Roman" panose="02020603050405020304" pitchFamily="18" charset="0"/>
              </a:rPr>
              <a:t>начальник отдела финансово-бухгалтерской работы аппарата Нефтегазстройпрофсоюза России</a:t>
            </a:r>
          </a:p>
          <a:p>
            <a:endParaRPr lang="ru-RU" sz="1400" b="1" dirty="0">
              <a:solidFill>
                <a:schemeClr val="bg1"/>
              </a:solidFill>
              <a:latin typeface="Open Sans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0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34CF165A-014F-422A-8028-886389BD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60" y="148108"/>
            <a:ext cx="8859591" cy="6632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ПРЕМИРОВАНИЕ ПРОФСОЮЗНОГО АКТИВА, НДФЛ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24458"/>
              </p:ext>
            </p:extLst>
          </p:nvPr>
        </p:nvGraphicFramePr>
        <p:xfrm>
          <a:off x="844550" y="1455313"/>
          <a:ext cx="10515600" cy="5183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FD9EAF1-DE17-4AD1-A245-F977A3098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48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34CF165A-014F-422A-8028-886389BD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53" y="0"/>
            <a:ext cx="9535733" cy="87762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ПРЕМИРОВАНИЕ ПРОФСОЮЗНОГО АКТИВА, СТРАХОВЫЕ ВЗНОСЫ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441961"/>
              </p:ext>
            </p:extLst>
          </p:nvPr>
        </p:nvGraphicFramePr>
        <p:xfrm>
          <a:off x="747958" y="1227115"/>
          <a:ext cx="10515600" cy="575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15B9515-F9FF-46F3-90C4-59C84881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928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34CF165A-014F-422A-8028-886389BD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1" y="12929"/>
            <a:ext cx="8692716" cy="83811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МАТЕРИАЛЫ ДЛЯ ФИНАНСОВОЙ РАБОТЫ ПРОФСОЮЗНОЙ ОРГАНИЗАЦИИ</a:t>
            </a:r>
            <a:endParaRPr lang="ru-RU" sz="20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00879183"/>
              </p:ext>
            </p:extLst>
          </p:nvPr>
        </p:nvGraphicFramePr>
        <p:xfrm>
          <a:off x="642678" y="1112874"/>
          <a:ext cx="10975163" cy="5217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0D39902-5176-4452-92ED-EE9CC29AE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7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9112F3A-856B-41C7-84D1-573E251F2B42}"/>
              </a:ext>
            </a:extLst>
          </p:cNvPr>
          <p:cNvSpPr/>
          <p:nvPr/>
        </p:nvSpPr>
        <p:spPr>
          <a:xfrm>
            <a:off x="1598748" y="2075955"/>
            <a:ext cx="8791303" cy="97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3200" dirty="0">
                <a:ln w="12700">
                  <a:noFill/>
                  <a:prstDash val="solid"/>
                </a:ln>
                <a:solidFill>
                  <a:srgbClr val="324A92"/>
                </a:solidFill>
                <a:latin typeface="+mj-lt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588C28-7834-4812-84CD-4F743B257817}"/>
              </a:ext>
            </a:extLst>
          </p:cNvPr>
          <p:cNvSpPr txBox="1"/>
          <p:nvPr/>
        </p:nvSpPr>
        <p:spPr>
          <a:xfrm>
            <a:off x="3744685" y="5503817"/>
            <a:ext cx="4702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324A92"/>
                </a:solidFill>
              </a:rPr>
              <a:t>Россия, 119119, г. Москва, Ленинский пр-т, 42</a:t>
            </a:r>
          </a:p>
          <a:p>
            <a:pPr algn="ctr"/>
            <a:r>
              <a:rPr lang="ru-RU" dirty="0">
                <a:solidFill>
                  <a:srgbClr val="324A92"/>
                </a:solidFill>
              </a:rPr>
              <a:t>Тел.: +7 495 930-69-74</a:t>
            </a:r>
          </a:p>
          <a:p>
            <a:pPr algn="ctr"/>
            <a:r>
              <a:rPr lang="en-US" dirty="0">
                <a:solidFill>
                  <a:srgbClr val="324A9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rogwu@rogwu.ru</a:t>
            </a:r>
            <a:endParaRPr lang="en-US" dirty="0">
              <a:solidFill>
                <a:srgbClr val="324A92"/>
              </a:solidFill>
            </a:endParaRPr>
          </a:p>
          <a:p>
            <a:pPr algn="ctr"/>
            <a:r>
              <a:rPr lang="en-US" dirty="0">
                <a:solidFill>
                  <a:srgbClr val="324A92"/>
                </a:solidFill>
              </a:rPr>
              <a:t>www.rogwu.ru</a:t>
            </a:r>
            <a:endParaRPr lang="ru-RU" dirty="0">
              <a:solidFill>
                <a:srgbClr val="324A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0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34CF165A-014F-422A-8028-886389BD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53" y="83713"/>
            <a:ext cx="9320692" cy="78561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 ДЛЯ ФИНАНСОВОЙ РАБОТЫ ПРОФСОЮЗНЫХ ОРГАНИЗАЦИЙ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2124BB4-C0E7-4D77-9F02-DA8E73B67340}"/>
              </a:ext>
            </a:extLst>
          </p:cNvPr>
          <p:cNvSpPr txBox="1"/>
          <p:nvPr/>
        </p:nvSpPr>
        <p:spPr>
          <a:xfrm>
            <a:off x="1560352" y="2640107"/>
            <a:ext cx="3405931" cy="505766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indent="0" algn="l">
              <a:buNone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5806805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45E425-C124-41FA-8225-8A1392CE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73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34CF165A-014F-422A-8028-886389BD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33" y="-239250"/>
            <a:ext cx="9320692" cy="11675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Устав Нефтегазстройпрофсоюза России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642678" y="1112874"/>
          <a:ext cx="10975163" cy="5217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E29687D-2442-4A08-9221-56B61A44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30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064742"/>
              </p:ext>
            </p:extLst>
          </p:nvPr>
        </p:nvGraphicFramePr>
        <p:xfrm>
          <a:off x="844550" y="939114"/>
          <a:ext cx="10515600" cy="5241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6515" y="184238"/>
            <a:ext cx="8714537" cy="5786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ИМУЩЕСТВО ПРОФСОЮЗНОЙ ОРГАНИЗАЦИИ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575486" y="5047735"/>
            <a:ext cx="9137822" cy="90822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ОСТАТОК СРЕДСТВ ПО СМЕТЕ= АКТИВ-ДОЛГОСРОЧНЫЕ И КРАТКОСРОЧНЫЕ ОБЯЗАТЕЛЬСТВА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3898" y="6081823"/>
            <a:ext cx="10937358" cy="3969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(!) В СЛУЧАЕ ПРЕВЫШЕНИЯ 60 МЛН. РУБ. БАЛАНСА, ОРГАНИЗАЦИЯ ПОПАДАЕТ ПОД ОБЯЗАТЕЛЬНЫЙ АУДИТ</a:t>
            </a:r>
          </a:p>
        </p:txBody>
      </p:sp>
    </p:spTree>
    <p:extLst>
      <p:ext uri="{BB962C8B-B14F-4D97-AF65-F5344CB8AC3E}">
        <p14:creationId xmlns:p14="http://schemas.microsoft.com/office/powerpoint/2010/main" val="311791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76282F0-8E6B-40CB-B101-89E51E69F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t>5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6D68E8E-5CD8-4E93-993B-10BE04A3E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87" y="0"/>
            <a:ext cx="5121951" cy="6858000"/>
          </a:xfrm>
          <a:prstGeom prst="rect">
            <a:avLst/>
          </a:prstGeom>
        </p:spPr>
      </p:pic>
      <p:sp>
        <p:nvSpPr>
          <p:cNvPr id="2" name="Выноска со стрелкой вправо 1"/>
          <p:cNvSpPr/>
          <p:nvPr/>
        </p:nvSpPr>
        <p:spPr>
          <a:xfrm>
            <a:off x="396949" y="1360967"/>
            <a:ext cx="2785730" cy="459326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ОСНОВНОЙ ФИНАНСОВЫЙ  ДОКУМЕНТ ПРОФСОЮЗНОЙ ОРГАНИЗАЦИИ, ФОРМА 10-ПБ (Приложение к постановлению Исполкома ФНПР от 24.12.2008 </a:t>
            </a:r>
            <a:r>
              <a:rPr lang="ru-RU" dirty="0" smtClean="0"/>
              <a:t>№ 7-12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85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318A5E-3366-4903-A2C4-0C0E7B764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56" y="179774"/>
            <a:ext cx="8831756" cy="61105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ЦЕЛЕВОЕ ИСПОЛЬЗОВАНИЕ СРЕДСТВ ПРОФСОЮЗНОЙ ОРГАНИЗАЦИИ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0DA8C2-0237-4FF7-B0BE-8DC9623FE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Цели и задачи деятельности профсоюзной организации определяются Уставом.</a:t>
            </a:r>
          </a:p>
          <a:p>
            <a:pPr marL="0" indent="0">
              <a:buNone/>
            </a:pPr>
            <a:r>
              <a:rPr lang="ru-RU" dirty="0"/>
              <a:t>Основные задачи профсоюзных организаций определяются Федеральным законом </a:t>
            </a:r>
            <a:r>
              <a:rPr lang="ru-RU" dirty="0" smtClean="0"/>
              <a:t>№ 10-ФЗ </a:t>
            </a:r>
            <a:r>
              <a:rPr lang="ru-RU" dirty="0"/>
              <a:t>от 12.01.1996 года «О профессиональных союзах, их правах и гарантиях» согласно п</a:t>
            </a:r>
            <a:r>
              <a:rPr lang="ru-RU" dirty="0" smtClean="0"/>
              <a:t>. 1 </a:t>
            </a:r>
            <a:r>
              <a:rPr lang="ru-RU" dirty="0"/>
              <a:t>статьи 2: 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11659" y="4399005"/>
            <a:ext cx="10311714" cy="166816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/>
              <a:t>«Профсоюз – добровольное общественное объединение граждан, связанных общими производственными интересами по роду их деятельности, создаваемое в целях представительства и защиты их социально-трудовых прав и </a:t>
            </a:r>
            <a:r>
              <a:rPr lang="ru-RU" sz="2400" u="sng" dirty="0" smtClean="0"/>
              <a:t>интересов».</a:t>
            </a:r>
            <a:endParaRPr lang="ru-RU" sz="2400" dirty="0"/>
          </a:p>
        </p:txBody>
      </p:sp>
      <p:sp>
        <p:nvSpPr>
          <p:cNvPr id="5" name="Пятно 1 4"/>
          <p:cNvSpPr/>
          <p:nvPr/>
        </p:nvSpPr>
        <p:spPr>
          <a:xfrm>
            <a:off x="556055" y="4289210"/>
            <a:ext cx="883508" cy="1192427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82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909902"/>
              </p:ext>
            </p:extLst>
          </p:nvPr>
        </p:nvGraphicFramePr>
        <p:xfrm>
          <a:off x="844550" y="1333500"/>
          <a:ext cx="105156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34CF165A-014F-422A-8028-886389BD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61" y="197701"/>
            <a:ext cx="7552387" cy="54283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НАЛОГООБЛОЖЕНИЕ ДОХОДОВ СМЕТЫ</a:t>
            </a:r>
            <a:endParaRPr lang="ru-RU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4750" y="5581650"/>
            <a:ext cx="9067800" cy="904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 выявлении фактов </a:t>
            </a:r>
            <a:r>
              <a:rPr lang="ru-RU" dirty="0" smtClean="0">
                <a:solidFill>
                  <a:schemeClr val="tx1"/>
                </a:solidFill>
              </a:rPr>
              <a:t>нецелевого </a:t>
            </a:r>
            <a:r>
              <a:rPr lang="ru-RU" dirty="0">
                <a:solidFill>
                  <a:schemeClr val="tx1"/>
                </a:solidFill>
              </a:rPr>
              <a:t>использования средств </a:t>
            </a:r>
            <a:r>
              <a:rPr lang="ru-RU" dirty="0" smtClean="0">
                <a:solidFill>
                  <a:schemeClr val="tx1"/>
                </a:solidFill>
              </a:rPr>
              <a:t>профсоюза </a:t>
            </a:r>
            <a:r>
              <a:rPr lang="ru-RU" dirty="0">
                <a:solidFill>
                  <a:schemeClr val="tx1"/>
                </a:solidFill>
              </a:rPr>
              <a:t>возникают налоговые риски.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8923EC8-5095-4F04-A356-BDFAD330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85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34CF165A-014F-422A-8028-886389BD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33" y="-239250"/>
            <a:ext cx="9320692" cy="11675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ЧЛЕНСКИЕ ПРОФСОЮЗНЫЕ ВЗНОСЫ</a:t>
            </a:r>
            <a:endParaRPr lang="ru-RU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0E5A52C2-6C37-4022-9A29-950D9383597E}"/>
              </a:ext>
            </a:extLst>
          </p:cNvPr>
          <p:cNvGraphicFramePr/>
          <p:nvPr/>
        </p:nvGraphicFramePr>
        <p:xfrm>
          <a:off x="1257300" y="1163972"/>
          <a:ext cx="9810750" cy="4958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2124BB4-C0E7-4D77-9F02-DA8E73B67340}"/>
              </a:ext>
            </a:extLst>
          </p:cNvPr>
          <p:cNvSpPr txBox="1"/>
          <p:nvPr/>
        </p:nvSpPr>
        <p:spPr>
          <a:xfrm>
            <a:off x="1560352" y="2640107"/>
            <a:ext cx="3405931" cy="505766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indent="0" algn="l">
              <a:buNone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6096000" y="3543990"/>
            <a:ext cx="723900" cy="632460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10E7CA9-4B8D-43BE-B65B-D53EB02C0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30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45127" y="899160"/>
            <a:ext cx="10515600" cy="5280977"/>
          </a:xfrm>
        </p:spPr>
        <p:txBody>
          <a:bodyPr/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ППО регулярно проводит сверку расчетов с работодателем.</a:t>
            </a:r>
          </a:p>
          <a:p>
            <a:r>
              <a:rPr lang="ru-RU" sz="2400" dirty="0"/>
              <a:t>Порядок и сроки перечислений работодателя по Коллективному договору на счет ПО.</a:t>
            </a:r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453" y="-83498"/>
            <a:ext cx="8692167" cy="116553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ПРОВЕРКА ПРАВИЛЬНОСТИ УДЕРЖАНИЯ И ПЕРЕЧИСЛЕНИЯ ЧЛЕНСКИХ ВЗНОСОВ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510540" y="1082040"/>
            <a:ext cx="10306050" cy="2689860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Моментом расчетов между профсоюзной организацией и работодателем по перечислению членских взносов является перечисление заработной </a:t>
            </a:r>
            <a:r>
              <a:rPr lang="ru-RU" b="1" dirty="0" smtClean="0">
                <a:solidFill>
                  <a:schemeClr val="tx1"/>
                </a:solidFill>
              </a:rPr>
              <a:t>платы </a:t>
            </a:r>
            <a:r>
              <a:rPr lang="ru-RU" b="1" dirty="0">
                <a:solidFill>
                  <a:schemeClr val="tx1"/>
                </a:solidFill>
              </a:rPr>
              <a:t>(Письмо ЦБР от 27 мая 1997 г. </a:t>
            </a:r>
            <a:r>
              <a:rPr lang="ru-RU" b="1" dirty="0" smtClean="0">
                <a:solidFill>
                  <a:schemeClr val="tx1"/>
                </a:solidFill>
              </a:rPr>
              <a:t>№ </a:t>
            </a:r>
            <a:r>
              <a:rPr lang="ru-RU" b="1" dirty="0">
                <a:solidFill>
                  <a:schemeClr val="tx1"/>
                </a:solidFill>
              </a:rPr>
              <a:t>456 «О порядке перечисления на счета профсоюзов денежных средств (взносов) из заработной платы работников</a:t>
            </a:r>
            <a:r>
              <a:rPr lang="ru-RU" b="1" dirty="0" smtClean="0">
                <a:solidFill>
                  <a:schemeClr val="tx1"/>
                </a:solidFill>
              </a:rPr>
              <a:t>»).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Проверка расчетов по удержанию взносов осуществляется путем сверки с бухгалтерией работодателя суммами удержанных и перечисленных на р/с ПО.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Первичная профсоюзная организация должна не реже одного раза в год проводить сверку с работодателем по перечислению взносов.</a:t>
            </a: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375410" y="5524500"/>
            <a:ext cx="8919210" cy="92964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 обнаружении факта </a:t>
            </a:r>
            <a:r>
              <a:rPr lang="ru-RU" dirty="0" smtClean="0"/>
              <a:t>несвоевременного </a:t>
            </a:r>
            <a:r>
              <a:rPr lang="ru-RU" dirty="0"/>
              <a:t>перечисления членских взносов нужно обратить внимание на причину данного </a:t>
            </a:r>
            <a:r>
              <a:rPr lang="ru-RU" dirty="0" smtClean="0"/>
              <a:t>нарушения.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840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7FE8ACC-3D79-4176-A724-2815E1DB762A}" vid="{0B105576-CB70-4993-82CA-8D3239CCE4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AF0227-524B-4CC8-A8C0-B4483DD25A3C}"/>
</file>

<file path=customXml/itemProps2.xml><?xml version="1.0" encoding="utf-8"?>
<ds:datastoreItem xmlns:ds="http://schemas.openxmlformats.org/officeDocument/2006/customXml" ds:itemID="{4C72CA1D-EDAE-4EBE-A5D2-14BFC10A412E}"/>
</file>

<file path=customXml/itemProps3.xml><?xml version="1.0" encoding="utf-8"?>
<ds:datastoreItem xmlns:ds="http://schemas.openxmlformats.org/officeDocument/2006/customXml" ds:itemID="{244EC24A-9379-4BF0-AC96-49C4168341E6}"/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2765</TotalTime>
  <Words>931</Words>
  <Application>Microsoft Office PowerPoint</Application>
  <PresentationFormat>Widescreen</PresentationFormat>
  <Paragraphs>109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Open Sans</vt:lpstr>
      <vt:lpstr>Roboto</vt:lpstr>
      <vt:lpstr>Tahoma</vt:lpstr>
      <vt:lpstr>Times New Roman</vt:lpstr>
      <vt:lpstr>Wingdings 2</vt:lpstr>
      <vt:lpstr>Тема1</vt:lpstr>
      <vt:lpstr>CorelDRAW</vt:lpstr>
      <vt:lpstr>PowerPoint Presentation</vt:lpstr>
      <vt:lpstr>ДОКУМЕНТЫ ДЛЯ ФИНАНСОВОЙ РАБОТЫ ПРОФСОЮЗНЫХ ОРГАНИЗАЦИЙ</vt:lpstr>
      <vt:lpstr>Устав Нефтегазстройпрофсоюза России</vt:lpstr>
      <vt:lpstr>ИМУЩЕСТВО ПРОФСОЮЗНОЙ ОРГАНИЗАЦИИ</vt:lpstr>
      <vt:lpstr>PowerPoint Presentation</vt:lpstr>
      <vt:lpstr>ЦЕЛЕВОЕ ИСПОЛЬЗОВАНИЕ СРЕДСТВ ПРОФСОЮЗНОЙ ОРГАНИЗАЦИИ</vt:lpstr>
      <vt:lpstr>НАЛОГООБЛОЖЕНИЕ ДОХОДОВ СМЕТЫ</vt:lpstr>
      <vt:lpstr>ЧЛЕНСКИЕ ПРОФСОЮЗНЫЕ ВЗНОСЫ</vt:lpstr>
      <vt:lpstr>ПРОВЕРКА ПРАВИЛЬНОСТИ УДЕРЖАНИЯ И ПЕРЕЧИСЛЕНИЯ ЧЛЕНСКИХ ВЗНОСОВ</vt:lpstr>
      <vt:lpstr>ПРЕМИРОВАНИЕ ПРОФСОЮЗНОГО АКТИВА, НДФЛ</vt:lpstr>
      <vt:lpstr>ПРЕМИРОВАНИЕ ПРОФСОЮЗНОГО АКТИВА, СТРАХОВЫЕ ВЗНОСЫ</vt:lpstr>
      <vt:lpstr>МАТЕРИАЛЫ ДЛЯ ФИНАНСОВОЙ РАБОТЫ ПРОФСОЮЗНОЙ ОРГАНИЗАЦИИ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Нефтегазстройпрофсоюз России</dc:title>
  <dc:creator>Евгений Портной</dc:creator>
  <cp:lastModifiedBy>Ludmila</cp:lastModifiedBy>
  <cp:revision>148</cp:revision>
  <cp:lastPrinted>2021-03-25T05:25:44Z</cp:lastPrinted>
  <dcterms:created xsi:type="dcterms:W3CDTF">2019-11-07T06:11:59Z</dcterms:created>
  <dcterms:modified xsi:type="dcterms:W3CDTF">2021-03-25T11:06:03Z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0x0101007614599B489ACE4C98556584C2512FB3</vt:lpwstr>
  </property>
</Properties>
</file>