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8" r:id="rId2"/>
    <p:sldId id="352" r:id="rId3"/>
    <p:sldId id="317" r:id="rId4"/>
    <p:sldId id="335" r:id="rId5"/>
    <p:sldId id="319" r:id="rId6"/>
    <p:sldId id="336" r:id="rId7"/>
    <p:sldId id="337" r:id="rId8"/>
    <p:sldId id="338" r:id="rId9"/>
    <p:sldId id="339" r:id="rId10"/>
    <p:sldId id="340" r:id="rId11"/>
    <p:sldId id="341" r:id="rId12"/>
    <p:sldId id="320" r:id="rId13"/>
    <p:sldId id="321" r:id="rId14"/>
    <p:sldId id="327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32" r:id="rId26"/>
    <p:sldId id="334" r:id="rId27"/>
    <p:sldId id="265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52"/>
            <p14:sldId id="317"/>
            <p14:sldId id="335"/>
            <p14:sldId id="319"/>
            <p14:sldId id="336"/>
            <p14:sldId id="337"/>
            <p14:sldId id="338"/>
            <p14:sldId id="339"/>
            <p14:sldId id="340"/>
            <p14:sldId id="341"/>
            <p14:sldId id="320"/>
            <p14:sldId id="321"/>
            <p14:sldId id="327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32"/>
            <p14:sldId id="33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 varScale="1">
        <p:scale>
          <a:sx n="66" d="100"/>
          <a:sy n="66" d="100"/>
        </p:scale>
        <p:origin x="67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f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9826D-A87A-405D-BD39-8AEF7BB9A5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5CEEDCC-1150-46B9-9CB5-D0DE6A28969D}">
      <dgm:prSet custT="1"/>
      <dgm:spPr>
        <a:solidFill>
          <a:srgbClr val="D4D2D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 используете сценарий</a:t>
          </a:r>
        </a:p>
      </dgm:t>
    </dgm:pt>
    <dgm:pt modelId="{7455DE7E-FA1F-48D4-9666-130609FBFD0D}" type="parTrans" cxnId="{0795BB51-A4FA-4CFE-A0A1-F5235E1DED5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26BF495-8F57-40A6-915C-50FC0E37A776}" type="sibTrans" cxnId="{0795BB51-A4FA-4CFE-A0A1-F5235E1DED5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2DD5E3F-6691-4CEE-ABEF-5503FFDDBC6F}">
      <dgm:prSet custT="1"/>
      <dgm:spPr>
        <a:solidFill>
          <a:srgbClr val="D4D2D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Используете чужой </a:t>
          </a:r>
          <a:r>
            <a:rPr lang="ru-RU" sz="1600" dirty="0" smtClean="0">
              <a:solidFill>
                <a:schemeClr val="tx1"/>
              </a:solidFill>
            </a:rPr>
            <a:t>опыт </a:t>
          </a:r>
          <a:r>
            <a:rPr lang="ru-RU" sz="1600" dirty="0">
              <a:solidFill>
                <a:schemeClr val="tx1"/>
              </a:solidFill>
            </a:rPr>
            <a:t>вместо своих реальных историй</a:t>
          </a:r>
        </a:p>
      </dgm:t>
    </dgm:pt>
    <dgm:pt modelId="{3B2B0380-9064-4BBC-BACD-2431705D2A58}" type="parTrans" cxnId="{ACD2F06F-514D-46A3-B9C4-489BA394735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6FAA59B-47B3-4905-B607-4C2B17445EAA}" type="sibTrans" cxnId="{ACD2F06F-514D-46A3-B9C4-489BA394735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007854C-9CBA-493E-BE80-F21F69F013F7}">
      <dgm:prSet custT="1"/>
      <dgm:spPr>
        <a:solidFill>
          <a:srgbClr val="D4D2D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Установка неправильного тона</a:t>
          </a:r>
        </a:p>
      </dgm:t>
    </dgm:pt>
    <dgm:pt modelId="{A07AABA3-90E0-4070-BCF6-77E0043695AD}" type="parTrans" cxnId="{217DE90B-75B0-412B-ABFE-26759C443F9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D41E62A-6932-430E-B388-1163676B42D0}" type="sibTrans" cxnId="{217DE90B-75B0-412B-ABFE-26759C443F9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56ECDFD-37AE-460B-9994-57698C6C1518}">
      <dgm:prSet custT="1"/>
      <dgm:spPr>
        <a:solidFill>
          <a:srgbClr val="D4D2D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 проявляете творческий подход</a:t>
          </a:r>
        </a:p>
      </dgm:t>
    </dgm:pt>
    <dgm:pt modelId="{59B36FC4-4185-4378-B132-188102AEDAB5}" type="parTrans" cxnId="{7E97F587-D039-4DEA-BB8F-42417EE0BF0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673BE56-86A1-4D28-BACB-037967F6BF3A}" type="sibTrans" cxnId="{7E97F587-D039-4DEA-BB8F-42417EE0BF0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92EF786-77AC-4D0B-B1B9-0E2B696E30A6}">
      <dgm:prSet custT="1"/>
      <dgm:spPr>
        <a:solidFill>
          <a:srgbClr val="D4D2D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Беспричинно уверены, что видео «зацепит» зрителя</a:t>
          </a:r>
        </a:p>
      </dgm:t>
    </dgm:pt>
    <dgm:pt modelId="{BA558635-3E7D-4BD1-82C7-2BB03E9A2756}" type="parTrans" cxnId="{376FFFBE-8EDE-4335-8951-B5AC909834A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9E7060E-AB31-46C3-B5DD-99F2376BC0F9}" type="sibTrans" cxnId="{376FFFBE-8EDE-4335-8951-B5AC909834A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18778E9-8000-48E9-9392-5122E9E55F2E}">
      <dgm:prSet custT="1"/>
      <dgm:spPr>
        <a:solidFill>
          <a:srgbClr val="D4D2D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За десять минут до начала выключите телефон и все приложения, которые могут помешать</a:t>
          </a:r>
        </a:p>
      </dgm:t>
    </dgm:pt>
    <dgm:pt modelId="{7C368920-CF80-4833-A500-D53374CF9B90}" type="parTrans" cxnId="{7334E4F8-93FE-4998-9DAD-BE61919EC5F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BD40E94-55A9-40AE-8037-462C02645777}" type="sibTrans" cxnId="{7334E4F8-93FE-4998-9DAD-BE61919EC5F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22D250B-67EA-454B-9369-674D433D7D0B}" type="pres">
      <dgm:prSet presAssocID="{9CF9826D-A87A-405D-BD39-8AEF7BB9A5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CF3287-293B-407B-BBFF-BEF3BC983257}" type="pres">
      <dgm:prSet presAssocID="{9CF9826D-A87A-405D-BD39-8AEF7BB9A503}" presName="Name1" presStyleCnt="0"/>
      <dgm:spPr/>
    </dgm:pt>
    <dgm:pt modelId="{C81D063C-51DC-4EC7-82E9-5DD03871C02B}" type="pres">
      <dgm:prSet presAssocID="{9CF9826D-A87A-405D-BD39-8AEF7BB9A503}" presName="cycle" presStyleCnt="0"/>
      <dgm:spPr/>
    </dgm:pt>
    <dgm:pt modelId="{505806B7-B33D-4D9E-8CC1-432BFD86D1E7}" type="pres">
      <dgm:prSet presAssocID="{9CF9826D-A87A-405D-BD39-8AEF7BB9A503}" presName="srcNode" presStyleLbl="node1" presStyleIdx="0" presStyleCnt="6"/>
      <dgm:spPr/>
    </dgm:pt>
    <dgm:pt modelId="{816C23D6-2399-466F-A347-FA76A717273A}" type="pres">
      <dgm:prSet presAssocID="{9CF9826D-A87A-405D-BD39-8AEF7BB9A503}" presName="conn" presStyleLbl="parChTrans1D2" presStyleIdx="0" presStyleCnt="1"/>
      <dgm:spPr/>
      <dgm:t>
        <a:bodyPr/>
        <a:lstStyle/>
        <a:p>
          <a:endParaRPr lang="ru-RU"/>
        </a:p>
      </dgm:t>
    </dgm:pt>
    <dgm:pt modelId="{C2600E86-A383-40E5-B1D6-50C5B2D24C56}" type="pres">
      <dgm:prSet presAssocID="{9CF9826D-A87A-405D-BD39-8AEF7BB9A503}" presName="extraNode" presStyleLbl="node1" presStyleIdx="0" presStyleCnt="6"/>
      <dgm:spPr/>
    </dgm:pt>
    <dgm:pt modelId="{FA9719EB-A165-4D69-9C89-F4E361B72396}" type="pres">
      <dgm:prSet presAssocID="{9CF9826D-A87A-405D-BD39-8AEF7BB9A503}" presName="dstNode" presStyleLbl="node1" presStyleIdx="0" presStyleCnt="6"/>
      <dgm:spPr/>
    </dgm:pt>
    <dgm:pt modelId="{EB2A8876-C838-4EAB-B234-FEC34459F054}" type="pres">
      <dgm:prSet presAssocID="{45CEEDCC-1150-46B9-9CB5-D0DE6A28969D}" presName="text_1" presStyleLbl="node1" presStyleIdx="0" presStyleCnt="6" custLinFactNeighborX="1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E5F22-E2BB-4CEE-8E57-5A668123A6CC}" type="pres">
      <dgm:prSet presAssocID="{45CEEDCC-1150-46B9-9CB5-D0DE6A28969D}" presName="accent_1" presStyleCnt="0"/>
      <dgm:spPr/>
    </dgm:pt>
    <dgm:pt modelId="{726652EC-8A02-4007-BED2-8FBFCF7A5C6C}" type="pres">
      <dgm:prSet presAssocID="{45CEEDCC-1150-46B9-9CB5-D0DE6A28969D}" presName="accentRepeatNode" presStyleLbl="solidFgAcc1" presStyleIdx="0" presStyleCnt="6"/>
      <dgm:spPr>
        <a:solidFill>
          <a:schemeClr val="accent1"/>
        </a:solidFill>
      </dgm:spPr>
    </dgm:pt>
    <dgm:pt modelId="{825249B6-1C2E-490E-99C5-F1CBC73EDD3E}" type="pres">
      <dgm:prSet presAssocID="{82DD5E3F-6691-4CEE-ABEF-5503FFDDBC6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56D4-DC02-4AD2-93FE-FEB44C351F26}" type="pres">
      <dgm:prSet presAssocID="{82DD5E3F-6691-4CEE-ABEF-5503FFDDBC6F}" presName="accent_2" presStyleCnt="0"/>
      <dgm:spPr/>
    </dgm:pt>
    <dgm:pt modelId="{D1A60544-3F9C-49DE-844A-8ADCEB78AD25}" type="pres">
      <dgm:prSet presAssocID="{82DD5E3F-6691-4CEE-ABEF-5503FFDDBC6F}" presName="accentRepeatNode" presStyleLbl="solidFgAcc1" presStyleIdx="1" presStyleCnt="6"/>
      <dgm:spPr>
        <a:solidFill>
          <a:srgbClr val="1D65AD"/>
        </a:solidFill>
      </dgm:spPr>
    </dgm:pt>
    <dgm:pt modelId="{1643CFF5-8989-4AE8-909C-0F5E07D6AEEA}" type="pres">
      <dgm:prSet presAssocID="{1007854C-9CBA-493E-BE80-F21F69F013F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8C456-85C3-4EED-92C7-CDFD2DA54065}" type="pres">
      <dgm:prSet presAssocID="{1007854C-9CBA-493E-BE80-F21F69F013F7}" presName="accent_3" presStyleCnt="0"/>
      <dgm:spPr/>
    </dgm:pt>
    <dgm:pt modelId="{FF21C668-25D0-49EB-A433-967AA189E5F8}" type="pres">
      <dgm:prSet presAssocID="{1007854C-9CBA-493E-BE80-F21F69F013F7}" presName="accentRepeatNode" presStyleLbl="solidFgAcc1" presStyleIdx="2" presStyleCnt="6"/>
      <dgm:spPr>
        <a:solidFill>
          <a:srgbClr val="1D65AD"/>
        </a:solidFill>
      </dgm:spPr>
    </dgm:pt>
    <dgm:pt modelId="{EBDECF75-0BF1-4858-9C27-3E4FA1DF9B81}" type="pres">
      <dgm:prSet presAssocID="{D56ECDFD-37AE-460B-9994-57698C6C151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6A7B-CF40-4E44-ABE8-D39B0234DE47}" type="pres">
      <dgm:prSet presAssocID="{D56ECDFD-37AE-460B-9994-57698C6C1518}" presName="accent_4" presStyleCnt="0"/>
      <dgm:spPr/>
    </dgm:pt>
    <dgm:pt modelId="{3D9A38B6-39D2-4BDD-A56A-2B2A5BDFFDB8}" type="pres">
      <dgm:prSet presAssocID="{D56ECDFD-37AE-460B-9994-57698C6C1518}" presName="accentRepeatNode" presStyleLbl="solidFgAcc1" presStyleIdx="3" presStyleCnt="6"/>
      <dgm:spPr>
        <a:solidFill>
          <a:srgbClr val="1D65AD"/>
        </a:solidFill>
      </dgm:spPr>
    </dgm:pt>
    <dgm:pt modelId="{54F2D3D3-0E97-43B8-91B9-B402C721ACCA}" type="pres">
      <dgm:prSet presAssocID="{D92EF786-77AC-4D0B-B1B9-0E2B696E30A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490A2-F1C2-4A38-B5F1-99AE2B5C3EDA}" type="pres">
      <dgm:prSet presAssocID="{D92EF786-77AC-4D0B-B1B9-0E2B696E30A6}" presName="accent_5" presStyleCnt="0"/>
      <dgm:spPr/>
    </dgm:pt>
    <dgm:pt modelId="{0E684305-319D-4A7B-AC37-0CF72ED28337}" type="pres">
      <dgm:prSet presAssocID="{D92EF786-77AC-4D0B-B1B9-0E2B696E30A6}" presName="accentRepeatNode" presStyleLbl="solidFgAcc1" presStyleIdx="4" presStyleCnt="6"/>
      <dgm:spPr>
        <a:solidFill>
          <a:srgbClr val="1D65AD"/>
        </a:solidFill>
      </dgm:spPr>
    </dgm:pt>
    <dgm:pt modelId="{CA70C1CF-79C4-445B-903A-9CA0F5A9726C}" type="pres">
      <dgm:prSet presAssocID="{418778E9-8000-48E9-9392-5122E9E55F2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32FAB-BE9C-4265-8B38-94B58543744F}" type="pres">
      <dgm:prSet presAssocID="{418778E9-8000-48E9-9392-5122E9E55F2E}" presName="accent_6" presStyleCnt="0"/>
      <dgm:spPr/>
    </dgm:pt>
    <dgm:pt modelId="{6B9A049C-D0A4-48F8-86F7-ED1A036CACB5}" type="pres">
      <dgm:prSet presAssocID="{418778E9-8000-48E9-9392-5122E9E55F2E}" presName="accentRepeatNode" presStyleLbl="solidFgAcc1" presStyleIdx="5" presStyleCnt="6"/>
      <dgm:spPr>
        <a:solidFill>
          <a:srgbClr val="1D65AD"/>
        </a:solidFill>
      </dgm:spPr>
    </dgm:pt>
  </dgm:ptLst>
  <dgm:cxnLst>
    <dgm:cxn modelId="{41CDAA8D-7434-4702-BED2-3639B5DCB2B2}" type="presOf" srcId="{726BF495-8F57-40A6-915C-50FC0E37A776}" destId="{816C23D6-2399-466F-A347-FA76A717273A}" srcOrd="0" destOrd="0" presId="urn:microsoft.com/office/officeart/2008/layout/VerticalCurvedList"/>
    <dgm:cxn modelId="{C8107D95-496C-4DBA-9F84-8A4EFACA4336}" type="presOf" srcId="{9CF9826D-A87A-405D-BD39-8AEF7BB9A503}" destId="{322D250B-67EA-454B-9369-674D433D7D0B}" srcOrd="0" destOrd="0" presId="urn:microsoft.com/office/officeart/2008/layout/VerticalCurvedList"/>
    <dgm:cxn modelId="{0795BB51-A4FA-4CFE-A0A1-F5235E1DED51}" srcId="{9CF9826D-A87A-405D-BD39-8AEF7BB9A503}" destId="{45CEEDCC-1150-46B9-9CB5-D0DE6A28969D}" srcOrd="0" destOrd="0" parTransId="{7455DE7E-FA1F-48D4-9666-130609FBFD0D}" sibTransId="{726BF495-8F57-40A6-915C-50FC0E37A776}"/>
    <dgm:cxn modelId="{376FFFBE-8EDE-4335-8951-B5AC909834A2}" srcId="{9CF9826D-A87A-405D-BD39-8AEF7BB9A503}" destId="{D92EF786-77AC-4D0B-B1B9-0E2B696E30A6}" srcOrd="4" destOrd="0" parTransId="{BA558635-3E7D-4BD1-82C7-2BB03E9A2756}" sibTransId="{B9E7060E-AB31-46C3-B5DD-99F2376BC0F9}"/>
    <dgm:cxn modelId="{19E37B78-E9B1-453F-9B08-FF7CAF758D1C}" type="presOf" srcId="{1007854C-9CBA-493E-BE80-F21F69F013F7}" destId="{1643CFF5-8989-4AE8-909C-0F5E07D6AEEA}" srcOrd="0" destOrd="0" presId="urn:microsoft.com/office/officeart/2008/layout/VerticalCurvedList"/>
    <dgm:cxn modelId="{6F05A44C-3057-4DE0-9BAA-EC85842EEBA4}" type="presOf" srcId="{D56ECDFD-37AE-460B-9994-57698C6C1518}" destId="{EBDECF75-0BF1-4858-9C27-3E4FA1DF9B81}" srcOrd="0" destOrd="0" presId="urn:microsoft.com/office/officeart/2008/layout/VerticalCurvedList"/>
    <dgm:cxn modelId="{ACD2F06F-514D-46A3-B9C4-489BA394735D}" srcId="{9CF9826D-A87A-405D-BD39-8AEF7BB9A503}" destId="{82DD5E3F-6691-4CEE-ABEF-5503FFDDBC6F}" srcOrd="1" destOrd="0" parTransId="{3B2B0380-9064-4BBC-BACD-2431705D2A58}" sibTransId="{B6FAA59B-47B3-4905-B607-4C2B17445EAA}"/>
    <dgm:cxn modelId="{D140FDB3-CE61-4D9D-86ED-9FC69CF957A8}" type="presOf" srcId="{418778E9-8000-48E9-9392-5122E9E55F2E}" destId="{CA70C1CF-79C4-445B-903A-9CA0F5A9726C}" srcOrd="0" destOrd="0" presId="urn:microsoft.com/office/officeart/2008/layout/VerticalCurvedList"/>
    <dgm:cxn modelId="{049969BB-E762-4A54-A98C-D438FC21235C}" type="presOf" srcId="{45CEEDCC-1150-46B9-9CB5-D0DE6A28969D}" destId="{EB2A8876-C838-4EAB-B234-FEC34459F054}" srcOrd="0" destOrd="0" presId="urn:microsoft.com/office/officeart/2008/layout/VerticalCurvedList"/>
    <dgm:cxn modelId="{7E97F587-D039-4DEA-BB8F-42417EE0BF02}" srcId="{9CF9826D-A87A-405D-BD39-8AEF7BB9A503}" destId="{D56ECDFD-37AE-460B-9994-57698C6C1518}" srcOrd="3" destOrd="0" parTransId="{59B36FC4-4185-4378-B132-188102AEDAB5}" sibTransId="{3673BE56-86A1-4D28-BACB-037967F6BF3A}"/>
    <dgm:cxn modelId="{7334E4F8-93FE-4998-9DAD-BE61919EC5F3}" srcId="{9CF9826D-A87A-405D-BD39-8AEF7BB9A503}" destId="{418778E9-8000-48E9-9392-5122E9E55F2E}" srcOrd="5" destOrd="0" parTransId="{7C368920-CF80-4833-A500-D53374CF9B90}" sibTransId="{7BD40E94-55A9-40AE-8037-462C02645777}"/>
    <dgm:cxn modelId="{6249B5CE-B073-4F0F-B1BB-B6499D14DC96}" type="presOf" srcId="{D92EF786-77AC-4D0B-B1B9-0E2B696E30A6}" destId="{54F2D3D3-0E97-43B8-91B9-B402C721ACCA}" srcOrd="0" destOrd="0" presId="urn:microsoft.com/office/officeart/2008/layout/VerticalCurvedList"/>
    <dgm:cxn modelId="{217DE90B-75B0-412B-ABFE-26759C443F9D}" srcId="{9CF9826D-A87A-405D-BD39-8AEF7BB9A503}" destId="{1007854C-9CBA-493E-BE80-F21F69F013F7}" srcOrd="2" destOrd="0" parTransId="{A07AABA3-90E0-4070-BCF6-77E0043695AD}" sibTransId="{2D41E62A-6932-430E-B388-1163676B42D0}"/>
    <dgm:cxn modelId="{BAEEB155-89BE-456A-935B-FCA7CDED0162}" type="presOf" srcId="{82DD5E3F-6691-4CEE-ABEF-5503FFDDBC6F}" destId="{825249B6-1C2E-490E-99C5-F1CBC73EDD3E}" srcOrd="0" destOrd="0" presId="urn:microsoft.com/office/officeart/2008/layout/VerticalCurvedList"/>
    <dgm:cxn modelId="{1F1A74BA-D3A9-4134-ABBE-A5317BA135C2}" type="presParOf" srcId="{322D250B-67EA-454B-9369-674D433D7D0B}" destId="{E1CF3287-293B-407B-BBFF-BEF3BC983257}" srcOrd="0" destOrd="0" presId="urn:microsoft.com/office/officeart/2008/layout/VerticalCurvedList"/>
    <dgm:cxn modelId="{9C3DB20F-7CDA-4456-B8CA-698B0566473A}" type="presParOf" srcId="{E1CF3287-293B-407B-BBFF-BEF3BC983257}" destId="{C81D063C-51DC-4EC7-82E9-5DD03871C02B}" srcOrd="0" destOrd="0" presId="urn:microsoft.com/office/officeart/2008/layout/VerticalCurvedList"/>
    <dgm:cxn modelId="{203420F2-B7AE-4F0F-8F3A-92B43B1B5A8C}" type="presParOf" srcId="{C81D063C-51DC-4EC7-82E9-5DD03871C02B}" destId="{505806B7-B33D-4D9E-8CC1-432BFD86D1E7}" srcOrd="0" destOrd="0" presId="urn:microsoft.com/office/officeart/2008/layout/VerticalCurvedList"/>
    <dgm:cxn modelId="{DFE9FFA0-3C4F-4713-873E-3BA783A33C50}" type="presParOf" srcId="{C81D063C-51DC-4EC7-82E9-5DD03871C02B}" destId="{816C23D6-2399-466F-A347-FA76A717273A}" srcOrd="1" destOrd="0" presId="urn:microsoft.com/office/officeart/2008/layout/VerticalCurvedList"/>
    <dgm:cxn modelId="{E4AD610A-5E66-4C3D-A63C-A349D516B225}" type="presParOf" srcId="{C81D063C-51DC-4EC7-82E9-5DD03871C02B}" destId="{C2600E86-A383-40E5-B1D6-50C5B2D24C56}" srcOrd="2" destOrd="0" presId="urn:microsoft.com/office/officeart/2008/layout/VerticalCurvedList"/>
    <dgm:cxn modelId="{CA2E4049-F506-4199-881B-74AA3F393447}" type="presParOf" srcId="{C81D063C-51DC-4EC7-82E9-5DD03871C02B}" destId="{FA9719EB-A165-4D69-9C89-F4E361B72396}" srcOrd="3" destOrd="0" presId="urn:microsoft.com/office/officeart/2008/layout/VerticalCurvedList"/>
    <dgm:cxn modelId="{834E0CD1-BE42-45BC-A63D-33BC409AD115}" type="presParOf" srcId="{E1CF3287-293B-407B-BBFF-BEF3BC983257}" destId="{EB2A8876-C838-4EAB-B234-FEC34459F054}" srcOrd="1" destOrd="0" presId="urn:microsoft.com/office/officeart/2008/layout/VerticalCurvedList"/>
    <dgm:cxn modelId="{7219B77B-7ED5-4968-8EE0-A292B3767004}" type="presParOf" srcId="{E1CF3287-293B-407B-BBFF-BEF3BC983257}" destId="{6C5E5F22-E2BB-4CEE-8E57-5A668123A6CC}" srcOrd="2" destOrd="0" presId="urn:microsoft.com/office/officeart/2008/layout/VerticalCurvedList"/>
    <dgm:cxn modelId="{68724BE6-AB8E-43DC-B127-132278DC2A4F}" type="presParOf" srcId="{6C5E5F22-E2BB-4CEE-8E57-5A668123A6CC}" destId="{726652EC-8A02-4007-BED2-8FBFCF7A5C6C}" srcOrd="0" destOrd="0" presId="urn:microsoft.com/office/officeart/2008/layout/VerticalCurvedList"/>
    <dgm:cxn modelId="{1F133706-3D8B-4896-9182-886A03EF8ECE}" type="presParOf" srcId="{E1CF3287-293B-407B-BBFF-BEF3BC983257}" destId="{825249B6-1C2E-490E-99C5-F1CBC73EDD3E}" srcOrd="3" destOrd="0" presId="urn:microsoft.com/office/officeart/2008/layout/VerticalCurvedList"/>
    <dgm:cxn modelId="{B0B201EA-0784-4003-A8E4-673A451BEED4}" type="presParOf" srcId="{E1CF3287-293B-407B-BBFF-BEF3BC983257}" destId="{6F6B56D4-DC02-4AD2-93FE-FEB44C351F26}" srcOrd="4" destOrd="0" presId="urn:microsoft.com/office/officeart/2008/layout/VerticalCurvedList"/>
    <dgm:cxn modelId="{0C8D73E0-B4AF-425F-BC4B-F49C4C667289}" type="presParOf" srcId="{6F6B56D4-DC02-4AD2-93FE-FEB44C351F26}" destId="{D1A60544-3F9C-49DE-844A-8ADCEB78AD25}" srcOrd="0" destOrd="0" presId="urn:microsoft.com/office/officeart/2008/layout/VerticalCurvedList"/>
    <dgm:cxn modelId="{BA4FE555-446B-4B6F-AA24-51933507B281}" type="presParOf" srcId="{E1CF3287-293B-407B-BBFF-BEF3BC983257}" destId="{1643CFF5-8989-4AE8-909C-0F5E07D6AEEA}" srcOrd="5" destOrd="0" presId="urn:microsoft.com/office/officeart/2008/layout/VerticalCurvedList"/>
    <dgm:cxn modelId="{951FD229-4C47-47B0-9779-F422A5FFCEE3}" type="presParOf" srcId="{E1CF3287-293B-407B-BBFF-BEF3BC983257}" destId="{63E8C456-85C3-4EED-92C7-CDFD2DA54065}" srcOrd="6" destOrd="0" presId="urn:microsoft.com/office/officeart/2008/layout/VerticalCurvedList"/>
    <dgm:cxn modelId="{324F1BFF-7A6A-49D0-84DC-DC5B0E69EF28}" type="presParOf" srcId="{63E8C456-85C3-4EED-92C7-CDFD2DA54065}" destId="{FF21C668-25D0-49EB-A433-967AA189E5F8}" srcOrd="0" destOrd="0" presId="urn:microsoft.com/office/officeart/2008/layout/VerticalCurvedList"/>
    <dgm:cxn modelId="{6C2888C8-5904-45D8-81A6-7584886141EE}" type="presParOf" srcId="{E1CF3287-293B-407B-BBFF-BEF3BC983257}" destId="{EBDECF75-0BF1-4858-9C27-3E4FA1DF9B81}" srcOrd="7" destOrd="0" presId="urn:microsoft.com/office/officeart/2008/layout/VerticalCurvedList"/>
    <dgm:cxn modelId="{D4811BC6-5485-40CF-8D75-D38D043583A0}" type="presParOf" srcId="{E1CF3287-293B-407B-BBFF-BEF3BC983257}" destId="{CEC86A7B-CF40-4E44-ABE8-D39B0234DE47}" srcOrd="8" destOrd="0" presId="urn:microsoft.com/office/officeart/2008/layout/VerticalCurvedList"/>
    <dgm:cxn modelId="{110D57F1-0979-4E78-B172-FC2A46514913}" type="presParOf" srcId="{CEC86A7B-CF40-4E44-ABE8-D39B0234DE47}" destId="{3D9A38B6-39D2-4BDD-A56A-2B2A5BDFFDB8}" srcOrd="0" destOrd="0" presId="urn:microsoft.com/office/officeart/2008/layout/VerticalCurvedList"/>
    <dgm:cxn modelId="{CFEA8222-9B75-4059-9B96-A987D741EF04}" type="presParOf" srcId="{E1CF3287-293B-407B-BBFF-BEF3BC983257}" destId="{54F2D3D3-0E97-43B8-91B9-B402C721ACCA}" srcOrd="9" destOrd="0" presId="urn:microsoft.com/office/officeart/2008/layout/VerticalCurvedList"/>
    <dgm:cxn modelId="{23AAE662-63F3-4089-B574-04185DFEB49B}" type="presParOf" srcId="{E1CF3287-293B-407B-BBFF-BEF3BC983257}" destId="{899490A2-F1C2-4A38-B5F1-99AE2B5C3EDA}" srcOrd="10" destOrd="0" presId="urn:microsoft.com/office/officeart/2008/layout/VerticalCurvedList"/>
    <dgm:cxn modelId="{8F2A5476-CDFF-4EB7-A777-8690BEC8C919}" type="presParOf" srcId="{899490A2-F1C2-4A38-B5F1-99AE2B5C3EDA}" destId="{0E684305-319D-4A7B-AC37-0CF72ED28337}" srcOrd="0" destOrd="0" presId="urn:microsoft.com/office/officeart/2008/layout/VerticalCurvedList"/>
    <dgm:cxn modelId="{F593B9D7-D7D4-409D-A20B-F874F7A37CB9}" type="presParOf" srcId="{E1CF3287-293B-407B-BBFF-BEF3BC983257}" destId="{CA70C1CF-79C4-445B-903A-9CA0F5A9726C}" srcOrd="11" destOrd="0" presId="urn:microsoft.com/office/officeart/2008/layout/VerticalCurvedList"/>
    <dgm:cxn modelId="{6D0AA1BB-C401-4999-B809-1748B95D7C0E}" type="presParOf" srcId="{E1CF3287-293B-407B-BBFF-BEF3BC983257}" destId="{41932FAB-BE9C-4265-8B38-94B58543744F}" srcOrd="12" destOrd="0" presId="urn:microsoft.com/office/officeart/2008/layout/VerticalCurvedList"/>
    <dgm:cxn modelId="{C5FA821E-7F97-4E3F-95A6-C3995E100965}" type="presParOf" srcId="{41932FAB-BE9C-4265-8B38-94B58543744F}" destId="{6B9A049C-D0A4-48F8-86F7-ED1A036CACB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8F05E-3909-47C9-BEBB-1A8030DB6D8E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D5654961-2D3D-4398-8DEB-BE95D76DBA43}">
      <dgm:prSet phldrT="[Текст]"/>
      <dgm:spPr/>
      <dgm:t>
        <a:bodyPr/>
        <a:lstStyle/>
        <a:p>
          <a:r>
            <a:rPr lang="ru-RU" b="1" dirty="0">
              <a:latin typeface="+mj-lt"/>
            </a:rPr>
            <a:t>Шаг первый</a:t>
          </a:r>
          <a:r>
            <a:rPr lang="ru-RU" dirty="0">
              <a:latin typeface="+mj-lt"/>
            </a:rPr>
            <a:t>: подготовка к съемке</a:t>
          </a:r>
          <a:endParaRPr lang="ru-RU" dirty="0"/>
        </a:p>
      </dgm:t>
    </dgm:pt>
    <dgm:pt modelId="{EAC3AD16-C4BD-4134-ACEE-383021630D07}" type="parTrans" cxnId="{D0269CCC-6A8A-4043-A8D6-A7A7DC2F64AF}">
      <dgm:prSet/>
      <dgm:spPr/>
      <dgm:t>
        <a:bodyPr/>
        <a:lstStyle/>
        <a:p>
          <a:endParaRPr lang="ru-RU"/>
        </a:p>
      </dgm:t>
    </dgm:pt>
    <dgm:pt modelId="{6E05A894-4034-4547-B62C-883F4C073746}" type="sibTrans" cxnId="{D0269CCC-6A8A-4043-A8D6-A7A7DC2F64AF}">
      <dgm:prSet/>
      <dgm:spPr/>
      <dgm:t>
        <a:bodyPr/>
        <a:lstStyle/>
        <a:p>
          <a:endParaRPr lang="ru-RU"/>
        </a:p>
      </dgm:t>
    </dgm:pt>
    <dgm:pt modelId="{DB689368-7D51-4894-B4D6-6821E8271457}">
      <dgm:prSet phldrT="[Текст]"/>
      <dgm:spPr/>
      <dgm:t>
        <a:bodyPr/>
        <a:lstStyle/>
        <a:p>
          <a:r>
            <a:rPr lang="ru-RU" b="1" dirty="0">
              <a:latin typeface="+mj-lt"/>
            </a:rPr>
            <a:t>Шаг второй</a:t>
          </a:r>
          <a:r>
            <a:rPr lang="ru-RU" dirty="0">
              <a:latin typeface="+mj-lt"/>
            </a:rPr>
            <a:t>: съемка</a:t>
          </a:r>
          <a:endParaRPr lang="ru-RU" dirty="0"/>
        </a:p>
      </dgm:t>
    </dgm:pt>
    <dgm:pt modelId="{739CD319-97CF-48EB-889C-4067AD61AE11}" type="parTrans" cxnId="{92268DE7-76DE-4BDE-B292-3ABE76327C0E}">
      <dgm:prSet/>
      <dgm:spPr/>
      <dgm:t>
        <a:bodyPr/>
        <a:lstStyle/>
        <a:p>
          <a:endParaRPr lang="ru-RU"/>
        </a:p>
      </dgm:t>
    </dgm:pt>
    <dgm:pt modelId="{6AA752EB-60D3-427E-8503-AD3F1072DE03}" type="sibTrans" cxnId="{92268DE7-76DE-4BDE-B292-3ABE76327C0E}">
      <dgm:prSet/>
      <dgm:spPr/>
      <dgm:t>
        <a:bodyPr/>
        <a:lstStyle/>
        <a:p>
          <a:endParaRPr lang="ru-RU"/>
        </a:p>
      </dgm:t>
    </dgm:pt>
    <dgm:pt modelId="{110F449B-85F6-40BE-A39F-1E4C2F2D27F2}">
      <dgm:prSet phldrT="[Текст]"/>
      <dgm:spPr/>
      <dgm:t>
        <a:bodyPr/>
        <a:lstStyle/>
        <a:p>
          <a:r>
            <a:rPr lang="ru-RU" b="1" dirty="0">
              <a:latin typeface="+mj-lt"/>
            </a:rPr>
            <a:t>Шаг третий</a:t>
          </a:r>
          <a:r>
            <a:rPr lang="ru-RU" dirty="0">
              <a:latin typeface="+mj-lt"/>
            </a:rPr>
            <a:t>: монтаж</a:t>
          </a:r>
          <a:endParaRPr lang="ru-RU" dirty="0"/>
        </a:p>
      </dgm:t>
    </dgm:pt>
    <dgm:pt modelId="{5D8DA36F-7E35-421C-A18A-C3E93BE31225}" type="parTrans" cxnId="{3CEEC8E0-06B5-4A53-9A3A-7456025822F0}">
      <dgm:prSet/>
      <dgm:spPr/>
      <dgm:t>
        <a:bodyPr/>
        <a:lstStyle/>
        <a:p>
          <a:endParaRPr lang="ru-RU"/>
        </a:p>
      </dgm:t>
    </dgm:pt>
    <dgm:pt modelId="{11EE2B50-C9D7-4558-8BF4-BBC33222DD30}" type="sibTrans" cxnId="{3CEEC8E0-06B5-4A53-9A3A-7456025822F0}">
      <dgm:prSet/>
      <dgm:spPr/>
      <dgm:t>
        <a:bodyPr/>
        <a:lstStyle/>
        <a:p>
          <a:endParaRPr lang="ru-RU"/>
        </a:p>
      </dgm:t>
    </dgm:pt>
    <dgm:pt modelId="{7D661BE5-5DE8-4FE9-A04C-6D934576F36C}" type="pres">
      <dgm:prSet presAssocID="{C7E8F05E-3909-47C9-BEBB-1A8030DB6D8E}" presName="Name0" presStyleCnt="0">
        <dgm:presLayoutVars>
          <dgm:dir/>
          <dgm:resizeHandles val="exact"/>
        </dgm:presLayoutVars>
      </dgm:prSet>
      <dgm:spPr/>
    </dgm:pt>
    <dgm:pt modelId="{48CD77DC-4304-4469-A7A0-C13DBC6F87D2}" type="pres">
      <dgm:prSet presAssocID="{D5654961-2D3D-4398-8DEB-BE95D76DBA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99BAE-DBC1-4A78-8A50-38873A78458B}" type="pres">
      <dgm:prSet presAssocID="{6E05A894-4034-4547-B62C-883F4C07374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2001AFA-58E0-43A9-914E-F809424C8AE1}" type="pres">
      <dgm:prSet presAssocID="{6E05A894-4034-4547-B62C-883F4C07374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541ACEE-C81C-437F-846D-348AD259E060}" type="pres">
      <dgm:prSet presAssocID="{DB689368-7D51-4894-B4D6-6821E82714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20EE1-FDA5-4AFD-9720-A7E924F388BA}" type="pres">
      <dgm:prSet presAssocID="{6AA752EB-60D3-427E-8503-AD3F1072DE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D6937ED-9DFC-45B8-B938-A3FB1D7563B1}" type="pres">
      <dgm:prSet presAssocID="{6AA752EB-60D3-427E-8503-AD3F1072DE0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AB2FF9C-195F-4213-801F-0C4E424E4505}" type="pres">
      <dgm:prSet presAssocID="{110F449B-85F6-40BE-A39F-1E4C2F2D27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68DE7-76DE-4BDE-B292-3ABE76327C0E}" srcId="{C7E8F05E-3909-47C9-BEBB-1A8030DB6D8E}" destId="{DB689368-7D51-4894-B4D6-6821E8271457}" srcOrd="1" destOrd="0" parTransId="{739CD319-97CF-48EB-889C-4067AD61AE11}" sibTransId="{6AA752EB-60D3-427E-8503-AD3F1072DE03}"/>
    <dgm:cxn modelId="{21930D8E-B608-462C-9199-4B1204F80CC9}" type="presOf" srcId="{DB689368-7D51-4894-B4D6-6821E8271457}" destId="{6541ACEE-C81C-437F-846D-348AD259E060}" srcOrd="0" destOrd="0" presId="urn:microsoft.com/office/officeart/2005/8/layout/process1"/>
    <dgm:cxn modelId="{441804D3-BFFF-43BB-B6DB-3EEC46EC4166}" type="presOf" srcId="{C7E8F05E-3909-47C9-BEBB-1A8030DB6D8E}" destId="{7D661BE5-5DE8-4FE9-A04C-6D934576F36C}" srcOrd="0" destOrd="0" presId="urn:microsoft.com/office/officeart/2005/8/layout/process1"/>
    <dgm:cxn modelId="{D0269CCC-6A8A-4043-A8D6-A7A7DC2F64AF}" srcId="{C7E8F05E-3909-47C9-BEBB-1A8030DB6D8E}" destId="{D5654961-2D3D-4398-8DEB-BE95D76DBA43}" srcOrd="0" destOrd="0" parTransId="{EAC3AD16-C4BD-4134-ACEE-383021630D07}" sibTransId="{6E05A894-4034-4547-B62C-883F4C073746}"/>
    <dgm:cxn modelId="{7F8DB999-CC59-4BB2-85DE-B5E8B1B2891F}" type="presOf" srcId="{6AA752EB-60D3-427E-8503-AD3F1072DE03}" destId="{AFF20EE1-FDA5-4AFD-9720-A7E924F388BA}" srcOrd="0" destOrd="0" presId="urn:microsoft.com/office/officeart/2005/8/layout/process1"/>
    <dgm:cxn modelId="{1BFCF123-4C20-44EA-8FDC-5113A8BD7016}" type="presOf" srcId="{D5654961-2D3D-4398-8DEB-BE95D76DBA43}" destId="{48CD77DC-4304-4469-A7A0-C13DBC6F87D2}" srcOrd="0" destOrd="0" presId="urn:microsoft.com/office/officeart/2005/8/layout/process1"/>
    <dgm:cxn modelId="{5BF44DFE-711A-4168-99A4-0E839704361D}" type="presOf" srcId="{6E05A894-4034-4547-B62C-883F4C073746}" destId="{E2001AFA-58E0-43A9-914E-F809424C8AE1}" srcOrd="1" destOrd="0" presId="urn:microsoft.com/office/officeart/2005/8/layout/process1"/>
    <dgm:cxn modelId="{3CEEC8E0-06B5-4A53-9A3A-7456025822F0}" srcId="{C7E8F05E-3909-47C9-BEBB-1A8030DB6D8E}" destId="{110F449B-85F6-40BE-A39F-1E4C2F2D27F2}" srcOrd="2" destOrd="0" parTransId="{5D8DA36F-7E35-421C-A18A-C3E93BE31225}" sibTransId="{11EE2B50-C9D7-4558-8BF4-BBC33222DD30}"/>
    <dgm:cxn modelId="{1159F8EF-83BD-455C-AD60-8A97B0CF705D}" type="presOf" srcId="{6AA752EB-60D3-427E-8503-AD3F1072DE03}" destId="{ED6937ED-9DFC-45B8-B938-A3FB1D7563B1}" srcOrd="1" destOrd="0" presId="urn:microsoft.com/office/officeart/2005/8/layout/process1"/>
    <dgm:cxn modelId="{DAEDDB93-30C3-426E-B713-4C581A589086}" type="presOf" srcId="{110F449B-85F6-40BE-A39F-1E4C2F2D27F2}" destId="{BAB2FF9C-195F-4213-801F-0C4E424E4505}" srcOrd="0" destOrd="0" presId="urn:microsoft.com/office/officeart/2005/8/layout/process1"/>
    <dgm:cxn modelId="{0359E0E2-A21F-486C-A5A0-6434FD66EFAD}" type="presOf" srcId="{6E05A894-4034-4547-B62C-883F4C073746}" destId="{D7999BAE-DBC1-4A78-8A50-38873A78458B}" srcOrd="0" destOrd="0" presId="urn:microsoft.com/office/officeart/2005/8/layout/process1"/>
    <dgm:cxn modelId="{2F5EE6CC-8B50-42EA-9515-8581A240A2CF}" type="presParOf" srcId="{7D661BE5-5DE8-4FE9-A04C-6D934576F36C}" destId="{48CD77DC-4304-4469-A7A0-C13DBC6F87D2}" srcOrd="0" destOrd="0" presId="urn:microsoft.com/office/officeart/2005/8/layout/process1"/>
    <dgm:cxn modelId="{4B456E81-B476-4554-94B2-EC2E78FF8795}" type="presParOf" srcId="{7D661BE5-5DE8-4FE9-A04C-6D934576F36C}" destId="{D7999BAE-DBC1-4A78-8A50-38873A78458B}" srcOrd="1" destOrd="0" presId="urn:microsoft.com/office/officeart/2005/8/layout/process1"/>
    <dgm:cxn modelId="{6B82F5C7-BB6B-4877-84B0-F71765C3994C}" type="presParOf" srcId="{D7999BAE-DBC1-4A78-8A50-38873A78458B}" destId="{E2001AFA-58E0-43A9-914E-F809424C8AE1}" srcOrd="0" destOrd="0" presId="urn:microsoft.com/office/officeart/2005/8/layout/process1"/>
    <dgm:cxn modelId="{9D99919F-26E3-43CB-A4D4-6166D0BAEA4B}" type="presParOf" srcId="{7D661BE5-5DE8-4FE9-A04C-6D934576F36C}" destId="{6541ACEE-C81C-437F-846D-348AD259E060}" srcOrd="2" destOrd="0" presId="urn:microsoft.com/office/officeart/2005/8/layout/process1"/>
    <dgm:cxn modelId="{BCD5D923-7A7A-4B9F-8AFA-E66F6A6622A8}" type="presParOf" srcId="{7D661BE5-5DE8-4FE9-A04C-6D934576F36C}" destId="{AFF20EE1-FDA5-4AFD-9720-A7E924F388BA}" srcOrd="3" destOrd="0" presId="urn:microsoft.com/office/officeart/2005/8/layout/process1"/>
    <dgm:cxn modelId="{5513B76D-1067-4A5F-A0F4-2CFB53D8C37B}" type="presParOf" srcId="{AFF20EE1-FDA5-4AFD-9720-A7E924F388BA}" destId="{ED6937ED-9DFC-45B8-B938-A3FB1D7563B1}" srcOrd="0" destOrd="0" presId="urn:microsoft.com/office/officeart/2005/8/layout/process1"/>
    <dgm:cxn modelId="{11E49BE1-DE33-4FB8-86D9-D4C02DE3032A}" type="presParOf" srcId="{7D661BE5-5DE8-4FE9-A04C-6D934576F36C}" destId="{BAB2FF9C-195F-4213-801F-0C4E424E45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1204F-1B73-47C8-A939-18EDD954D3E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B48A7-AFC1-4856-AE1A-0378FF331A05}">
      <dgm:prSet phldrT="[Текст]"/>
      <dgm:spPr>
        <a:solidFill>
          <a:srgbClr val="ADADAD"/>
        </a:solidFill>
      </dgm:spPr>
      <dgm:t>
        <a:bodyPr/>
        <a:lstStyle/>
        <a:p>
          <a:r>
            <a:rPr lang="ru-RU" u="sng" dirty="0">
              <a:solidFill>
                <a:schemeClr val="tx1"/>
              </a:solidFill>
            </a:rPr>
            <a:t>Выбор темы</a:t>
          </a:r>
        </a:p>
      </dgm:t>
    </dgm:pt>
    <dgm:pt modelId="{BB90E38C-5392-4CED-8EB9-F848F496A14B}" type="parTrans" cxnId="{9095CAC5-CCFA-4B24-A552-C3D9C5D457C4}">
      <dgm:prSet/>
      <dgm:spPr/>
      <dgm:t>
        <a:bodyPr/>
        <a:lstStyle/>
        <a:p>
          <a:endParaRPr lang="ru-RU"/>
        </a:p>
      </dgm:t>
    </dgm:pt>
    <dgm:pt modelId="{E3E48280-D390-4A6B-8D79-F80B2E49130A}" type="sibTrans" cxnId="{9095CAC5-CCFA-4B24-A552-C3D9C5D457C4}">
      <dgm:prSet/>
      <dgm:spPr/>
      <dgm:t>
        <a:bodyPr/>
        <a:lstStyle/>
        <a:p>
          <a:endParaRPr lang="ru-RU"/>
        </a:p>
      </dgm:t>
    </dgm:pt>
    <dgm:pt modelId="{D6D6E4C2-793B-4101-981B-3310DD8BB329}">
      <dgm:prSet phldrT="[Текст]"/>
      <dgm:spPr>
        <a:solidFill>
          <a:srgbClr val="ADADAD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Первое, что нужно сделать перед съемкой </a:t>
          </a:r>
          <a:r>
            <a:rPr lang="ru-RU" dirty="0" smtClean="0">
              <a:solidFill>
                <a:schemeClr val="tx1"/>
              </a:solidFill>
            </a:rPr>
            <a:t>ролика, </a:t>
          </a:r>
          <a:r>
            <a:rPr lang="ru-RU" dirty="0">
              <a:solidFill>
                <a:schemeClr val="tx1"/>
              </a:solidFill>
            </a:rPr>
            <a:t>— выбрать подходящую тему. Если собираетесь снимать несколько видео или вести блог, то сначала определитесь с тематикой канала или серии роликов</a:t>
          </a:r>
        </a:p>
      </dgm:t>
    </dgm:pt>
    <dgm:pt modelId="{C6B67E13-38ED-41BE-BC4D-54CCE70B57B3}" type="parTrans" cxnId="{F3454580-173B-478A-943A-BB97FE8AC367}">
      <dgm:prSet/>
      <dgm:spPr/>
      <dgm:t>
        <a:bodyPr/>
        <a:lstStyle/>
        <a:p>
          <a:endParaRPr lang="ru-RU"/>
        </a:p>
      </dgm:t>
    </dgm:pt>
    <dgm:pt modelId="{F7077754-6E73-467A-A8BA-556D143362CA}" type="sibTrans" cxnId="{F3454580-173B-478A-943A-BB97FE8AC367}">
      <dgm:prSet/>
      <dgm:spPr/>
      <dgm:t>
        <a:bodyPr/>
        <a:lstStyle/>
        <a:p>
          <a:endParaRPr lang="ru-RU"/>
        </a:p>
      </dgm:t>
    </dgm:pt>
    <dgm:pt modelId="{AC669ED3-C715-49B9-B0D4-5D5977AFD14F}">
      <dgm:prSet phldrT="[Текст]"/>
      <dgm:spPr>
        <a:solidFill>
          <a:srgbClr val="ADADAD"/>
        </a:solidFill>
      </dgm:spPr>
      <dgm:t>
        <a:bodyPr/>
        <a:lstStyle/>
        <a:p>
          <a:r>
            <a:rPr lang="ru-RU" u="sng" dirty="0">
              <a:solidFill>
                <a:schemeClr val="tx1"/>
              </a:solidFill>
            </a:rPr>
            <a:t>Выбор оборудования</a:t>
          </a:r>
          <a:endParaRPr lang="ru-RU" dirty="0">
            <a:solidFill>
              <a:schemeClr val="tx1"/>
            </a:solidFill>
          </a:endParaRPr>
        </a:p>
      </dgm:t>
    </dgm:pt>
    <dgm:pt modelId="{FD2D54DA-9980-41B1-B46F-40A76B0B10BB}" type="parTrans" cxnId="{48AA71A8-0625-4157-B9D6-6B022580F90A}">
      <dgm:prSet/>
      <dgm:spPr/>
      <dgm:t>
        <a:bodyPr/>
        <a:lstStyle/>
        <a:p>
          <a:endParaRPr lang="ru-RU"/>
        </a:p>
      </dgm:t>
    </dgm:pt>
    <dgm:pt modelId="{14A0AC55-647F-485F-922B-1E6C13BFC0CE}" type="sibTrans" cxnId="{48AA71A8-0625-4157-B9D6-6B022580F90A}">
      <dgm:prSet/>
      <dgm:spPr/>
      <dgm:t>
        <a:bodyPr/>
        <a:lstStyle/>
        <a:p>
          <a:endParaRPr lang="ru-RU"/>
        </a:p>
      </dgm:t>
    </dgm:pt>
    <dgm:pt modelId="{37FDA491-C847-4743-B2E8-1E87CD63A595}">
      <dgm:prSet phldrT="[Текст]"/>
      <dgm:spPr>
        <a:solidFill>
          <a:srgbClr val="ADADAD"/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Для света</a:t>
          </a:r>
          <a:endParaRPr lang="ru-RU" dirty="0">
            <a:solidFill>
              <a:schemeClr val="tx1"/>
            </a:solidFill>
          </a:endParaRPr>
        </a:p>
      </dgm:t>
    </dgm:pt>
    <dgm:pt modelId="{93064BC0-08B2-42FC-A6FE-1FBBEE382FFD}" type="parTrans" cxnId="{978A1C07-2D2D-4BA2-877E-9E726FBD7E34}">
      <dgm:prSet/>
      <dgm:spPr/>
      <dgm:t>
        <a:bodyPr/>
        <a:lstStyle/>
        <a:p>
          <a:endParaRPr lang="ru-RU"/>
        </a:p>
      </dgm:t>
    </dgm:pt>
    <dgm:pt modelId="{7D5FDFE9-622D-4749-91FE-23754CC9C179}" type="sibTrans" cxnId="{978A1C07-2D2D-4BA2-877E-9E726FBD7E34}">
      <dgm:prSet/>
      <dgm:spPr/>
      <dgm:t>
        <a:bodyPr/>
        <a:lstStyle/>
        <a:p>
          <a:endParaRPr lang="ru-RU"/>
        </a:p>
      </dgm:t>
    </dgm:pt>
    <dgm:pt modelId="{AAA4851E-A964-4629-89AF-124C53A63467}">
      <dgm:prSet phldrT="[Текст]"/>
      <dgm:spPr>
        <a:solidFill>
          <a:srgbClr val="ADADAD"/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Для звука</a:t>
          </a:r>
          <a:endParaRPr lang="ru-RU" dirty="0">
            <a:solidFill>
              <a:schemeClr val="tx1"/>
            </a:solidFill>
          </a:endParaRPr>
        </a:p>
      </dgm:t>
    </dgm:pt>
    <dgm:pt modelId="{602EEF58-9F36-42DB-A284-491C1F6018EE}" type="parTrans" cxnId="{189674FB-F445-425D-8463-10BD81F59151}">
      <dgm:prSet/>
      <dgm:spPr/>
      <dgm:t>
        <a:bodyPr/>
        <a:lstStyle/>
        <a:p>
          <a:endParaRPr lang="ru-RU"/>
        </a:p>
      </dgm:t>
    </dgm:pt>
    <dgm:pt modelId="{1B1BA615-16D4-47B3-93A3-0D77296C99A5}" type="sibTrans" cxnId="{189674FB-F445-425D-8463-10BD81F59151}">
      <dgm:prSet/>
      <dgm:spPr/>
      <dgm:t>
        <a:bodyPr/>
        <a:lstStyle/>
        <a:p>
          <a:endParaRPr lang="ru-RU"/>
        </a:p>
      </dgm:t>
    </dgm:pt>
    <dgm:pt modelId="{A3863806-168D-4AAF-8142-FFB93E02D23F}">
      <dgm:prSet phldrT="[Текст]"/>
      <dgm:spPr>
        <a:solidFill>
          <a:srgbClr val="ADADAD"/>
        </a:solidFill>
      </dgm:spPr>
      <dgm:t>
        <a:bodyPr/>
        <a:lstStyle/>
        <a:p>
          <a:r>
            <a:rPr lang="ru-RU" u="sng" dirty="0">
              <a:solidFill>
                <a:schemeClr val="tx1"/>
              </a:solidFill>
            </a:rPr>
            <a:t>Написание сценария</a:t>
          </a:r>
          <a:endParaRPr lang="ru-RU" dirty="0">
            <a:solidFill>
              <a:schemeClr val="tx1"/>
            </a:solidFill>
          </a:endParaRPr>
        </a:p>
      </dgm:t>
    </dgm:pt>
    <dgm:pt modelId="{6712CB0D-C9C4-4599-AD42-036C804ECFB6}" type="parTrans" cxnId="{CCB02DA6-81BF-4953-9884-F51F7127C897}">
      <dgm:prSet/>
      <dgm:spPr/>
      <dgm:t>
        <a:bodyPr/>
        <a:lstStyle/>
        <a:p>
          <a:endParaRPr lang="ru-RU"/>
        </a:p>
      </dgm:t>
    </dgm:pt>
    <dgm:pt modelId="{B61F515B-E774-4272-A5AD-1A77E0E8108A}" type="sibTrans" cxnId="{CCB02DA6-81BF-4953-9884-F51F7127C897}">
      <dgm:prSet/>
      <dgm:spPr/>
      <dgm:t>
        <a:bodyPr/>
        <a:lstStyle/>
        <a:p>
          <a:endParaRPr lang="ru-RU"/>
        </a:p>
      </dgm:t>
    </dgm:pt>
    <dgm:pt modelId="{EFE12A43-ED30-450C-81B6-2958CA2A8FF5}">
      <dgm:prSet phldrT="[Текст]"/>
      <dgm:spPr>
        <a:solidFill>
          <a:srgbClr val="ADADAD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>
              <a:solidFill>
                <a:schemeClr val="tx1"/>
              </a:solidFill>
            </a:rPr>
            <a:t>Для кого это видео?</a:t>
          </a:r>
        </a:p>
      </dgm:t>
    </dgm:pt>
    <dgm:pt modelId="{6B37E8F9-D780-4FF0-875D-9744C5C649EC}" type="parTrans" cxnId="{847D0F0E-D639-49D3-BB99-373A4939DCBD}">
      <dgm:prSet/>
      <dgm:spPr/>
      <dgm:t>
        <a:bodyPr/>
        <a:lstStyle/>
        <a:p>
          <a:endParaRPr lang="ru-RU"/>
        </a:p>
      </dgm:t>
    </dgm:pt>
    <dgm:pt modelId="{20461206-3798-47DF-AF1B-D11870EBA765}" type="sibTrans" cxnId="{847D0F0E-D639-49D3-BB99-373A4939DCBD}">
      <dgm:prSet/>
      <dgm:spPr/>
      <dgm:t>
        <a:bodyPr/>
        <a:lstStyle/>
        <a:p>
          <a:endParaRPr lang="ru-RU"/>
        </a:p>
      </dgm:t>
    </dgm:pt>
    <dgm:pt modelId="{966DE6EB-BBFC-43D1-AFAC-B195321C6554}">
      <dgm:prSet phldrT="[Текст]"/>
      <dgm:spPr>
        <a:solidFill>
          <a:srgbClr val="ADADAD"/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Штатив</a:t>
          </a:r>
          <a:endParaRPr lang="ru-RU" dirty="0">
            <a:solidFill>
              <a:schemeClr val="tx1"/>
            </a:solidFill>
          </a:endParaRPr>
        </a:p>
      </dgm:t>
    </dgm:pt>
    <dgm:pt modelId="{2A638391-481C-4A60-8AD7-3C5D807CD2B4}" type="parTrans" cxnId="{0A71FA3D-BA49-47CD-8737-4DC57D8EC70B}">
      <dgm:prSet/>
      <dgm:spPr/>
      <dgm:t>
        <a:bodyPr/>
        <a:lstStyle/>
        <a:p>
          <a:endParaRPr lang="ru-RU"/>
        </a:p>
      </dgm:t>
    </dgm:pt>
    <dgm:pt modelId="{6B806E6A-E462-44A8-AFBF-6A9A6A38FAB4}" type="sibTrans" cxnId="{0A71FA3D-BA49-47CD-8737-4DC57D8EC70B}">
      <dgm:prSet/>
      <dgm:spPr/>
      <dgm:t>
        <a:bodyPr/>
        <a:lstStyle/>
        <a:p>
          <a:endParaRPr lang="ru-RU"/>
        </a:p>
      </dgm:t>
    </dgm:pt>
    <dgm:pt modelId="{14B70DEE-9E87-47B8-8D8E-A87E86425613}">
      <dgm:prSet phldrT="[Текст]"/>
      <dgm:spPr>
        <a:solidFill>
          <a:srgbClr val="ADADAD"/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Фон</a:t>
          </a:r>
          <a:endParaRPr lang="ru-RU" dirty="0">
            <a:solidFill>
              <a:schemeClr val="tx1"/>
            </a:solidFill>
          </a:endParaRPr>
        </a:p>
      </dgm:t>
    </dgm:pt>
    <dgm:pt modelId="{F034F8F9-C699-4399-9DB8-954070C57BB0}" type="parTrans" cxnId="{5122C623-2F78-47FE-9827-399D5F2A67D6}">
      <dgm:prSet/>
      <dgm:spPr/>
      <dgm:t>
        <a:bodyPr/>
        <a:lstStyle/>
        <a:p>
          <a:endParaRPr lang="ru-RU"/>
        </a:p>
      </dgm:t>
    </dgm:pt>
    <dgm:pt modelId="{8642BD9F-5E03-47D8-A058-05E486EE0C0C}" type="sibTrans" cxnId="{5122C623-2F78-47FE-9827-399D5F2A67D6}">
      <dgm:prSet/>
      <dgm:spPr/>
      <dgm:t>
        <a:bodyPr/>
        <a:lstStyle/>
        <a:p>
          <a:endParaRPr lang="ru-RU"/>
        </a:p>
      </dgm:t>
    </dgm:pt>
    <dgm:pt modelId="{6832F9BA-F319-4160-9969-EA27724DC36C}">
      <dgm:prSet phldrT="[Текст]"/>
      <dgm:spPr>
        <a:solidFill>
          <a:srgbClr val="ADADAD"/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Камера</a:t>
          </a:r>
          <a:endParaRPr lang="ru-RU" dirty="0">
            <a:solidFill>
              <a:schemeClr val="tx1"/>
            </a:solidFill>
          </a:endParaRPr>
        </a:p>
      </dgm:t>
    </dgm:pt>
    <dgm:pt modelId="{5AAA912A-37DA-4D65-AA47-A2F89F0276C9}" type="parTrans" cxnId="{9C14DD7E-1915-4BD7-B9CC-2B120A79AE04}">
      <dgm:prSet/>
      <dgm:spPr/>
      <dgm:t>
        <a:bodyPr/>
        <a:lstStyle/>
        <a:p>
          <a:endParaRPr lang="ru-RU"/>
        </a:p>
      </dgm:t>
    </dgm:pt>
    <dgm:pt modelId="{DBB00792-AEC1-470F-A7AD-0C52C591504C}" type="sibTrans" cxnId="{9C14DD7E-1915-4BD7-B9CC-2B120A79AE04}">
      <dgm:prSet/>
      <dgm:spPr/>
      <dgm:t>
        <a:bodyPr/>
        <a:lstStyle/>
        <a:p>
          <a:endParaRPr lang="ru-RU"/>
        </a:p>
      </dgm:t>
    </dgm:pt>
    <dgm:pt modelId="{0AF7F6AB-318A-4E8A-B1C3-161ACB0CB207}">
      <dgm:prSet/>
      <dgm:spPr>
        <a:solidFill>
          <a:srgbClr val="ADADAD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>
              <a:solidFill>
                <a:schemeClr val="tx1"/>
              </a:solidFill>
            </a:rPr>
            <a:t>К чему зрителя побуждает ролик?</a:t>
          </a:r>
        </a:p>
      </dgm:t>
    </dgm:pt>
    <dgm:pt modelId="{7689E324-8A37-4683-8C95-C396DC201DAB}" type="parTrans" cxnId="{23E0DB4E-3313-4ABC-A4F0-26FB6A0C9BA2}">
      <dgm:prSet/>
      <dgm:spPr/>
      <dgm:t>
        <a:bodyPr/>
        <a:lstStyle/>
        <a:p>
          <a:endParaRPr lang="ru-RU"/>
        </a:p>
      </dgm:t>
    </dgm:pt>
    <dgm:pt modelId="{251C151E-7D66-4DF0-9AD6-D9795700B7B8}" type="sibTrans" cxnId="{23E0DB4E-3313-4ABC-A4F0-26FB6A0C9BA2}">
      <dgm:prSet/>
      <dgm:spPr/>
      <dgm:t>
        <a:bodyPr/>
        <a:lstStyle/>
        <a:p>
          <a:endParaRPr lang="ru-RU"/>
        </a:p>
      </dgm:t>
    </dgm:pt>
    <dgm:pt modelId="{FBFDA0A3-A4CA-4453-8A3E-3115954BAA9A}">
      <dgm:prSet/>
      <dgm:spPr>
        <a:solidFill>
          <a:srgbClr val="ADADAD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>
              <a:solidFill>
                <a:schemeClr val="tx1"/>
              </a:solidFill>
            </a:rPr>
            <a:t>Какие эмоции вызывает?</a:t>
          </a:r>
        </a:p>
      </dgm:t>
    </dgm:pt>
    <dgm:pt modelId="{2ACECE50-B46C-4F73-8C70-F9076529A74E}" type="parTrans" cxnId="{0B831719-679B-4830-8EB5-0E8F34C29172}">
      <dgm:prSet/>
      <dgm:spPr/>
      <dgm:t>
        <a:bodyPr/>
        <a:lstStyle/>
        <a:p>
          <a:endParaRPr lang="ru-RU"/>
        </a:p>
      </dgm:t>
    </dgm:pt>
    <dgm:pt modelId="{6D42C904-08CC-44C6-A3D1-C98DF0AE6BA7}" type="sibTrans" cxnId="{0B831719-679B-4830-8EB5-0E8F34C29172}">
      <dgm:prSet/>
      <dgm:spPr/>
      <dgm:t>
        <a:bodyPr/>
        <a:lstStyle/>
        <a:p>
          <a:endParaRPr lang="ru-RU"/>
        </a:p>
      </dgm:t>
    </dgm:pt>
    <dgm:pt modelId="{6DE489D1-E7F3-4FD4-ACBE-F31571098691}">
      <dgm:prSet/>
      <dgm:spPr>
        <a:solidFill>
          <a:srgbClr val="ADADAD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>
              <a:solidFill>
                <a:schemeClr val="tx1"/>
              </a:solidFill>
            </a:rPr>
            <a:t>Как вызвать у зрителя образы и ассоциации, которые хотите донести?</a:t>
          </a:r>
        </a:p>
      </dgm:t>
    </dgm:pt>
    <dgm:pt modelId="{E0057540-2DA4-4693-9D4E-45C6B9F17F60}" type="parTrans" cxnId="{FA6CB293-5245-487F-A7A8-F518E5EDF9C1}">
      <dgm:prSet/>
      <dgm:spPr/>
      <dgm:t>
        <a:bodyPr/>
        <a:lstStyle/>
        <a:p>
          <a:endParaRPr lang="ru-RU"/>
        </a:p>
      </dgm:t>
    </dgm:pt>
    <dgm:pt modelId="{57E89847-CEB4-4B6A-87A0-917E561A3614}" type="sibTrans" cxnId="{FA6CB293-5245-487F-A7A8-F518E5EDF9C1}">
      <dgm:prSet/>
      <dgm:spPr/>
      <dgm:t>
        <a:bodyPr/>
        <a:lstStyle/>
        <a:p>
          <a:endParaRPr lang="ru-RU"/>
        </a:p>
      </dgm:t>
    </dgm:pt>
    <dgm:pt modelId="{F64CB94C-555F-4F37-8EB2-8E74486D59CD}">
      <dgm:prSet/>
      <dgm:spPr>
        <a:solidFill>
          <a:srgbClr val="ADADAD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>
              <a:solidFill>
                <a:schemeClr val="tx1"/>
              </a:solidFill>
            </a:rPr>
            <a:t>В каких тонах будет ролик, какой должна быть музыка и озвучка?</a:t>
          </a:r>
        </a:p>
      </dgm:t>
    </dgm:pt>
    <dgm:pt modelId="{7F21655C-2CEB-4989-8817-E9CE34BB5A68}" type="parTrans" cxnId="{224EC5AA-D9E1-4FBA-8B94-5F6DCB18EBCF}">
      <dgm:prSet/>
      <dgm:spPr/>
      <dgm:t>
        <a:bodyPr/>
        <a:lstStyle/>
        <a:p>
          <a:endParaRPr lang="ru-RU"/>
        </a:p>
      </dgm:t>
    </dgm:pt>
    <dgm:pt modelId="{EF147339-3B49-4E94-BB91-A3A149874964}" type="sibTrans" cxnId="{224EC5AA-D9E1-4FBA-8B94-5F6DCB18EBCF}">
      <dgm:prSet/>
      <dgm:spPr/>
      <dgm:t>
        <a:bodyPr/>
        <a:lstStyle/>
        <a:p>
          <a:endParaRPr lang="ru-RU"/>
        </a:p>
      </dgm:t>
    </dgm:pt>
    <dgm:pt modelId="{4CDF93FF-3B21-474F-BDCE-5FF126D605DF}" type="pres">
      <dgm:prSet presAssocID="{A9F1204F-1B73-47C8-A939-18EDD954D3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5BD747-6AAE-4B4B-BFF0-D9FD1C3C8327}" type="pres">
      <dgm:prSet presAssocID="{4C3B48A7-AFC1-4856-AE1A-0378FF331A05}" presName="comp" presStyleCnt="0"/>
      <dgm:spPr/>
    </dgm:pt>
    <dgm:pt modelId="{070F4603-BE3A-4FCC-9179-B287A3F96DC1}" type="pres">
      <dgm:prSet presAssocID="{4C3B48A7-AFC1-4856-AE1A-0378FF331A05}" presName="box" presStyleLbl="node1" presStyleIdx="0" presStyleCnt="3"/>
      <dgm:spPr/>
      <dgm:t>
        <a:bodyPr/>
        <a:lstStyle/>
        <a:p>
          <a:endParaRPr lang="ru-RU"/>
        </a:p>
      </dgm:t>
    </dgm:pt>
    <dgm:pt modelId="{58FC28ED-DC1D-488F-85B7-A15077207C48}" type="pres">
      <dgm:prSet presAssocID="{4C3B48A7-AFC1-4856-AE1A-0378FF331A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AD8D795-43C9-47A7-8C7D-81D36FD98FFB}" type="pres">
      <dgm:prSet presAssocID="{4C3B48A7-AFC1-4856-AE1A-0378FF331A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15227-5018-44FE-8B2A-027BD97E8EA3}" type="pres">
      <dgm:prSet presAssocID="{E3E48280-D390-4A6B-8D79-F80B2E49130A}" presName="spacer" presStyleCnt="0"/>
      <dgm:spPr/>
    </dgm:pt>
    <dgm:pt modelId="{ACA7D265-C013-4762-9B78-FE681D7924DF}" type="pres">
      <dgm:prSet presAssocID="{AC669ED3-C715-49B9-B0D4-5D5977AFD14F}" presName="comp" presStyleCnt="0"/>
      <dgm:spPr/>
    </dgm:pt>
    <dgm:pt modelId="{5635C0CF-8988-47B4-95E4-25ED5FCA5B9B}" type="pres">
      <dgm:prSet presAssocID="{AC669ED3-C715-49B9-B0D4-5D5977AFD14F}" presName="box" presStyleLbl="node1" presStyleIdx="1" presStyleCnt="3"/>
      <dgm:spPr/>
      <dgm:t>
        <a:bodyPr/>
        <a:lstStyle/>
        <a:p>
          <a:endParaRPr lang="ru-RU"/>
        </a:p>
      </dgm:t>
    </dgm:pt>
    <dgm:pt modelId="{6ECDE07F-D545-474B-A8CA-E5D25922F582}" type="pres">
      <dgm:prSet presAssocID="{AC669ED3-C715-49B9-B0D4-5D5977AFD14F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7E48E540-356B-460F-88EB-F58AC799750C}" type="pres">
      <dgm:prSet presAssocID="{AC669ED3-C715-49B9-B0D4-5D5977AFD1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D02A2-45E2-4FC8-9476-DDA39B9C2E34}" type="pres">
      <dgm:prSet presAssocID="{14A0AC55-647F-485F-922B-1E6C13BFC0CE}" presName="spacer" presStyleCnt="0"/>
      <dgm:spPr/>
    </dgm:pt>
    <dgm:pt modelId="{F6D5570C-17A0-4AAD-8015-633E103929B1}" type="pres">
      <dgm:prSet presAssocID="{A3863806-168D-4AAF-8142-FFB93E02D23F}" presName="comp" presStyleCnt="0"/>
      <dgm:spPr/>
    </dgm:pt>
    <dgm:pt modelId="{0B488DA1-3F5B-4E5B-B95D-ABBE48800142}" type="pres">
      <dgm:prSet presAssocID="{A3863806-168D-4AAF-8142-FFB93E02D23F}" presName="box" presStyleLbl="node1" presStyleIdx="2" presStyleCnt="3" custLinFactNeighborX="268" custLinFactNeighborY="0"/>
      <dgm:spPr/>
      <dgm:t>
        <a:bodyPr/>
        <a:lstStyle/>
        <a:p>
          <a:endParaRPr lang="ru-RU"/>
        </a:p>
      </dgm:t>
    </dgm:pt>
    <dgm:pt modelId="{0ABEFBE1-E828-4917-88A4-E38AFE712739}" type="pres">
      <dgm:prSet presAssocID="{A3863806-168D-4AAF-8142-FFB93E02D23F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F94EAB98-1838-43BA-8B73-828A75E120AE}" type="pres">
      <dgm:prSet presAssocID="{A3863806-168D-4AAF-8142-FFB93E02D2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187E45-6C83-426A-A0FC-71602A7967B7}" type="presOf" srcId="{A9F1204F-1B73-47C8-A939-18EDD954D3E4}" destId="{4CDF93FF-3B21-474F-BDCE-5FF126D605DF}" srcOrd="0" destOrd="0" presId="urn:microsoft.com/office/officeart/2005/8/layout/vList4"/>
    <dgm:cxn modelId="{CD02AF69-C8A2-4D99-836C-8EF2ED0EA448}" type="presOf" srcId="{6832F9BA-F319-4160-9969-EA27724DC36C}" destId="{5635C0CF-8988-47B4-95E4-25ED5FCA5B9B}" srcOrd="0" destOrd="5" presId="urn:microsoft.com/office/officeart/2005/8/layout/vList4"/>
    <dgm:cxn modelId="{F3454580-173B-478A-943A-BB97FE8AC367}" srcId="{4C3B48A7-AFC1-4856-AE1A-0378FF331A05}" destId="{D6D6E4C2-793B-4101-981B-3310DD8BB329}" srcOrd="0" destOrd="0" parTransId="{C6B67E13-38ED-41BE-BC4D-54CCE70B57B3}" sibTransId="{F7077754-6E73-467A-A8BA-556D143362CA}"/>
    <dgm:cxn modelId="{5122C623-2F78-47FE-9827-399D5F2A67D6}" srcId="{AC669ED3-C715-49B9-B0D4-5D5977AFD14F}" destId="{14B70DEE-9E87-47B8-8D8E-A87E86425613}" srcOrd="3" destOrd="0" parTransId="{F034F8F9-C699-4399-9DB8-954070C57BB0}" sibTransId="{8642BD9F-5E03-47D8-A058-05E486EE0C0C}"/>
    <dgm:cxn modelId="{9095CAC5-CCFA-4B24-A552-C3D9C5D457C4}" srcId="{A9F1204F-1B73-47C8-A939-18EDD954D3E4}" destId="{4C3B48A7-AFC1-4856-AE1A-0378FF331A05}" srcOrd="0" destOrd="0" parTransId="{BB90E38C-5392-4CED-8EB9-F848F496A14B}" sibTransId="{E3E48280-D390-4A6B-8D79-F80B2E49130A}"/>
    <dgm:cxn modelId="{CE12CABD-46F9-4C8A-BAEF-CAEC023D7184}" type="presOf" srcId="{4C3B48A7-AFC1-4856-AE1A-0378FF331A05}" destId="{8AD8D795-43C9-47A7-8C7D-81D36FD98FFB}" srcOrd="1" destOrd="0" presId="urn:microsoft.com/office/officeart/2005/8/layout/vList4"/>
    <dgm:cxn modelId="{0AB0C12A-1EEB-4EB0-AA8C-C28136D1FFC0}" type="presOf" srcId="{D6D6E4C2-793B-4101-981B-3310DD8BB329}" destId="{070F4603-BE3A-4FCC-9179-B287A3F96DC1}" srcOrd="0" destOrd="1" presId="urn:microsoft.com/office/officeart/2005/8/layout/vList4"/>
    <dgm:cxn modelId="{05608901-85B5-4B2A-A125-FBC52CB1DE2D}" type="presOf" srcId="{AAA4851E-A964-4629-89AF-124C53A63467}" destId="{5635C0CF-8988-47B4-95E4-25ED5FCA5B9B}" srcOrd="0" destOrd="2" presId="urn:microsoft.com/office/officeart/2005/8/layout/vList4"/>
    <dgm:cxn modelId="{112B0210-8CF5-46D4-B7AE-2C8BE5BA2098}" type="presOf" srcId="{6DE489D1-E7F3-4FD4-ACBE-F31571098691}" destId="{0B488DA1-3F5B-4E5B-B95D-ABBE48800142}" srcOrd="0" destOrd="4" presId="urn:microsoft.com/office/officeart/2005/8/layout/vList4"/>
    <dgm:cxn modelId="{EFA7F56B-4B3F-42CF-BD57-0374CC19D306}" type="presOf" srcId="{4C3B48A7-AFC1-4856-AE1A-0378FF331A05}" destId="{070F4603-BE3A-4FCC-9179-B287A3F96DC1}" srcOrd="0" destOrd="0" presId="urn:microsoft.com/office/officeart/2005/8/layout/vList4"/>
    <dgm:cxn modelId="{EC078070-5BB4-4D21-85FB-C0B59FEF61D0}" type="presOf" srcId="{14B70DEE-9E87-47B8-8D8E-A87E86425613}" destId="{7E48E540-356B-460F-88EB-F58AC799750C}" srcOrd="1" destOrd="4" presId="urn:microsoft.com/office/officeart/2005/8/layout/vList4"/>
    <dgm:cxn modelId="{0A71FA3D-BA49-47CD-8737-4DC57D8EC70B}" srcId="{AC669ED3-C715-49B9-B0D4-5D5977AFD14F}" destId="{966DE6EB-BBFC-43D1-AFAC-B195321C6554}" srcOrd="2" destOrd="0" parTransId="{2A638391-481C-4A60-8AD7-3C5D807CD2B4}" sibTransId="{6B806E6A-E462-44A8-AFBF-6A9A6A38FAB4}"/>
    <dgm:cxn modelId="{978A1C07-2D2D-4BA2-877E-9E726FBD7E34}" srcId="{AC669ED3-C715-49B9-B0D4-5D5977AFD14F}" destId="{37FDA491-C847-4743-B2E8-1E87CD63A595}" srcOrd="0" destOrd="0" parTransId="{93064BC0-08B2-42FC-A6FE-1FBBEE382FFD}" sibTransId="{7D5FDFE9-622D-4749-91FE-23754CC9C179}"/>
    <dgm:cxn modelId="{A65113C5-FA6C-4632-953D-A4EE2F8FCBA4}" type="presOf" srcId="{AC669ED3-C715-49B9-B0D4-5D5977AFD14F}" destId="{5635C0CF-8988-47B4-95E4-25ED5FCA5B9B}" srcOrd="0" destOrd="0" presId="urn:microsoft.com/office/officeart/2005/8/layout/vList4"/>
    <dgm:cxn modelId="{A5D07FC8-66B4-4062-95C7-AFCB5E08852F}" type="presOf" srcId="{F64CB94C-555F-4F37-8EB2-8E74486D59CD}" destId="{F94EAB98-1838-43BA-8B73-828A75E120AE}" srcOrd="1" destOrd="5" presId="urn:microsoft.com/office/officeart/2005/8/layout/vList4"/>
    <dgm:cxn modelId="{633A0B5F-4000-4683-9BFB-453CBDA0FF57}" type="presOf" srcId="{37FDA491-C847-4743-B2E8-1E87CD63A595}" destId="{7E48E540-356B-460F-88EB-F58AC799750C}" srcOrd="1" destOrd="1" presId="urn:microsoft.com/office/officeart/2005/8/layout/vList4"/>
    <dgm:cxn modelId="{847D0F0E-D639-49D3-BB99-373A4939DCBD}" srcId="{A3863806-168D-4AAF-8142-FFB93E02D23F}" destId="{EFE12A43-ED30-450C-81B6-2958CA2A8FF5}" srcOrd="0" destOrd="0" parTransId="{6B37E8F9-D780-4FF0-875D-9744C5C649EC}" sibTransId="{20461206-3798-47DF-AF1B-D11870EBA765}"/>
    <dgm:cxn modelId="{F277D721-97A7-48C5-BDDD-343B7ADB8BCC}" type="presOf" srcId="{EFE12A43-ED30-450C-81B6-2958CA2A8FF5}" destId="{F94EAB98-1838-43BA-8B73-828A75E120AE}" srcOrd="1" destOrd="1" presId="urn:microsoft.com/office/officeart/2005/8/layout/vList4"/>
    <dgm:cxn modelId="{1460B5F1-3BD0-4C94-924B-8294FA24E93A}" type="presOf" srcId="{FBFDA0A3-A4CA-4453-8A3E-3115954BAA9A}" destId="{0B488DA1-3F5B-4E5B-B95D-ABBE48800142}" srcOrd="0" destOrd="3" presId="urn:microsoft.com/office/officeart/2005/8/layout/vList4"/>
    <dgm:cxn modelId="{9A5242E5-AB95-421F-9AAF-62072E140B1D}" type="presOf" srcId="{AC669ED3-C715-49B9-B0D4-5D5977AFD14F}" destId="{7E48E540-356B-460F-88EB-F58AC799750C}" srcOrd="1" destOrd="0" presId="urn:microsoft.com/office/officeart/2005/8/layout/vList4"/>
    <dgm:cxn modelId="{C02FB284-62B2-4A1D-8709-5217E8C50E98}" type="presOf" srcId="{F64CB94C-555F-4F37-8EB2-8E74486D59CD}" destId="{0B488DA1-3F5B-4E5B-B95D-ABBE48800142}" srcOrd="0" destOrd="5" presId="urn:microsoft.com/office/officeart/2005/8/layout/vList4"/>
    <dgm:cxn modelId="{8D673730-80B8-44F4-B4BD-BBE073DD940C}" type="presOf" srcId="{A3863806-168D-4AAF-8142-FFB93E02D23F}" destId="{F94EAB98-1838-43BA-8B73-828A75E120AE}" srcOrd="1" destOrd="0" presId="urn:microsoft.com/office/officeart/2005/8/layout/vList4"/>
    <dgm:cxn modelId="{60873DB1-ED62-4450-8EE5-D19294835C48}" type="presOf" srcId="{A3863806-168D-4AAF-8142-FFB93E02D23F}" destId="{0B488DA1-3F5B-4E5B-B95D-ABBE48800142}" srcOrd="0" destOrd="0" presId="urn:microsoft.com/office/officeart/2005/8/layout/vList4"/>
    <dgm:cxn modelId="{A325B74A-62AB-456B-BFE9-47A5BB88B829}" type="presOf" srcId="{0AF7F6AB-318A-4E8A-B1C3-161ACB0CB207}" destId="{F94EAB98-1838-43BA-8B73-828A75E120AE}" srcOrd="1" destOrd="2" presId="urn:microsoft.com/office/officeart/2005/8/layout/vList4"/>
    <dgm:cxn modelId="{FA6CB293-5245-487F-A7A8-F518E5EDF9C1}" srcId="{A3863806-168D-4AAF-8142-FFB93E02D23F}" destId="{6DE489D1-E7F3-4FD4-ACBE-F31571098691}" srcOrd="3" destOrd="0" parTransId="{E0057540-2DA4-4693-9D4E-45C6B9F17F60}" sibTransId="{57E89847-CEB4-4B6A-87A0-917E561A3614}"/>
    <dgm:cxn modelId="{CCB02DA6-81BF-4953-9884-F51F7127C897}" srcId="{A9F1204F-1B73-47C8-A939-18EDD954D3E4}" destId="{A3863806-168D-4AAF-8142-FFB93E02D23F}" srcOrd="2" destOrd="0" parTransId="{6712CB0D-C9C4-4599-AD42-036C804ECFB6}" sibTransId="{B61F515B-E774-4272-A5AD-1A77E0E8108A}"/>
    <dgm:cxn modelId="{7381942E-E2C4-46BA-B150-78433A0589D6}" type="presOf" srcId="{D6D6E4C2-793B-4101-981B-3310DD8BB329}" destId="{8AD8D795-43C9-47A7-8C7D-81D36FD98FFB}" srcOrd="1" destOrd="1" presId="urn:microsoft.com/office/officeart/2005/8/layout/vList4"/>
    <dgm:cxn modelId="{3081B211-2397-4074-96AD-F14F78245B8A}" type="presOf" srcId="{0AF7F6AB-318A-4E8A-B1C3-161ACB0CB207}" destId="{0B488DA1-3F5B-4E5B-B95D-ABBE48800142}" srcOrd="0" destOrd="2" presId="urn:microsoft.com/office/officeart/2005/8/layout/vList4"/>
    <dgm:cxn modelId="{9D2384D7-849A-4037-B12C-F0E54EC78D2F}" type="presOf" srcId="{966DE6EB-BBFC-43D1-AFAC-B195321C6554}" destId="{7E48E540-356B-460F-88EB-F58AC799750C}" srcOrd="1" destOrd="3" presId="urn:microsoft.com/office/officeart/2005/8/layout/vList4"/>
    <dgm:cxn modelId="{189674FB-F445-425D-8463-10BD81F59151}" srcId="{AC669ED3-C715-49B9-B0D4-5D5977AFD14F}" destId="{AAA4851E-A964-4629-89AF-124C53A63467}" srcOrd="1" destOrd="0" parTransId="{602EEF58-9F36-42DB-A284-491C1F6018EE}" sibTransId="{1B1BA615-16D4-47B3-93A3-0D77296C99A5}"/>
    <dgm:cxn modelId="{C32377CE-1664-45E8-96E7-37FBB0A6A3B7}" type="presOf" srcId="{FBFDA0A3-A4CA-4453-8A3E-3115954BAA9A}" destId="{F94EAB98-1838-43BA-8B73-828A75E120AE}" srcOrd="1" destOrd="3" presId="urn:microsoft.com/office/officeart/2005/8/layout/vList4"/>
    <dgm:cxn modelId="{9F90AB9E-58B8-4D17-BD53-5CDE4F65767E}" type="presOf" srcId="{14B70DEE-9E87-47B8-8D8E-A87E86425613}" destId="{5635C0CF-8988-47B4-95E4-25ED5FCA5B9B}" srcOrd="0" destOrd="4" presId="urn:microsoft.com/office/officeart/2005/8/layout/vList4"/>
    <dgm:cxn modelId="{224EC5AA-D9E1-4FBA-8B94-5F6DCB18EBCF}" srcId="{A3863806-168D-4AAF-8142-FFB93E02D23F}" destId="{F64CB94C-555F-4F37-8EB2-8E74486D59CD}" srcOrd="4" destOrd="0" parTransId="{7F21655C-2CEB-4989-8817-E9CE34BB5A68}" sibTransId="{EF147339-3B49-4E94-BB91-A3A149874964}"/>
    <dgm:cxn modelId="{23E0DB4E-3313-4ABC-A4F0-26FB6A0C9BA2}" srcId="{A3863806-168D-4AAF-8142-FFB93E02D23F}" destId="{0AF7F6AB-318A-4E8A-B1C3-161ACB0CB207}" srcOrd="1" destOrd="0" parTransId="{7689E324-8A37-4683-8C95-C396DC201DAB}" sibTransId="{251C151E-7D66-4DF0-9AD6-D9795700B7B8}"/>
    <dgm:cxn modelId="{48AA71A8-0625-4157-B9D6-6B022580F90A}" srcId="{A9F1204F-1B73-47C8-A939-18EDD954D3E4}" destId="{AC669ED3-C715-49B9-B0D4-5D5977AFD14F}" srcOrd="1" destOrd="0" parTransId="{FD2D54DA-9980-41B1-B46F-40A76B0B10BB}" sibTransId="{14A0AC55-647F-485F-922B-1E6C13BFC0CE}"/>
    <dgm:cxn modelId="{0B831719-679B-4830-8EB5-0E8F34C29172}" srcId="{A3863806-168D-4AAF-8142-FFB93E02D23F}" destId="{FBFDA0A3-A4CA-4453-8A3E-3115954BAA9A}" srcOrd="2" destOrd="0" parTransId="{2ACECE50-B46C-4F73-8C70-F9076529A74E}" sibTransId="{6D42C904-08CC-44C6-A3D1-C98DF0AE6BA7}"/>
    <dgm:cxn modelId="{1C284B83-04FC-4F8C-9BA0-7C7AE8E81A1E}" type="presOf" srcId="{37FDA491-C847-4743-B2E8-1E87CD63A595}" destId="{5635C0CF-8988-47B4-95E4-25ED5FCA5B9B}" srcOrd="0" destOrd="1" presId="urn:microsoft.com/office/officeart/2005/8/layout/vList4"/>
    <dgm:cxn modelId="{1503C866-3FA4-4DCC-A895-DD46213AEE86}" type="presOf" srcId="{6DE489D1-E7F3-4FD4-ACBE-F31571098691}" destId="{F94EAB98-1838-43BA-8B73-828A75E120AE}" srcOrd="1" destOrd="4" presId="urn:microsoft.com/office/officeart/2005/8/layout/vList4"/>
    <dgm:cxn modelId="{BD23995F-3C41-4CF4-BBBF-91658319F6D7}" type="presOf" srcId="{AAA4851E-A964-4629-89AF-124C53A63467}" destId="{7E48E540-356B-460F-88EB-F58AC799750C}" srcOrd="1" destOrd="2" presId="urn:microsoft.com/office/officeart/2005/8/layout/vList4"/>
    <dgm:cxn modelId="{CA2F3770-0242-43E9-98AD-7FF007316BBE}" type="presOf" srcId="{EFE12A43-ED30-450C-81B6-2958CA2A8FF5}" destId="{0B488DA1-3F5B-4E5B-B95D-ABBE48800142}" srcOrd="0" destOrd="1" presId="urn:microsoft.com/office/officeart/2005/8/layout/vList4"/>
    <dgm:cxn modelId="{9C14DD7E-1915-4BD7-B9CC-2B120A79AE04}" srcId="{AC669ED3-C715-49B9-B0D4-5D5977AFD14F}" destId="{6832F9BA-F319-4160-9969-EA27724DC36C}" srcOrd="4" destOrd="0" parTransId="{5AAA912A-37DA-4D65-AA47-A2F89F0276C9}" sibTransId="{DBB00792-AEC1-470F-A7AD-0C52C591504C}"/>
    <dgm:cxn modelId="{8A4E4932-1C5D-4334-BE80-3B02AF1A376B}" type="presOf" srcId="{966DE6EB-BBFC-43D1-AFAC-B195321C6554}" destId="{5635C0CF-8988-47B4-95E4-25ED5FCA5B9B}" srcOrd="0" destOrd="3" presId="urn:microsoft.com/office/officeart/2005/8/layout/vList4"/>
    <dgm:cxn modelId="{805FF61C-2A4C-4582-A038-CA3F5919BA8E}" type="presOf" srcId="{6832F9BA-F319-4160-9969-EA27724DC36C}" destId="{7E48E540-356B-460F-88EB-F58AC799750C}" srcOrd="1" destOrd="5" presId="urn:microsoft.com/office/officeart/2005/8/layout/vList4"/>
    <dgm:cxn modelId="{BE235591-D2B6-4544-BC8B-FFBACC17FBC2}" type="presParOf" srcId="{4CDF93FF-3B21-474F-BDCE-5FF126D605DF}" destId="{D05BD747-6AAE-4B4B-BFF0-D9FD1C3C8327}" srcOrd="0" destOrd="0" presId="urn:microsoft.com/office/officeart/2005/8/layout/vList4"/>
    <dgm:cxn modelId="{3FFEAE5E-A0CA-4B96-B511-9D83C763B803}" type="presParOf" srcId="{D05BD747-6AAE-4B4B-BFF0-D9FD1C3C8327}" destId="{070F4603-BE3A-4FCC-9179-B287A3F96DC1}" srcOrd="0" destOrd="0" presId="urn:microsoft.com/office/officeart/2005/8/layout/vList4"/>
    <dgm:cxn modelId="{DC0DFE1E-7AB3-4FFC-AC25-5EB9B7C07107}" type="presParOf" srcId="{D05BD747-6AAE-4B4B-BFF0-D9FD1C3C8327}" destId="{58FC28ED-DC1D-488F-85B7-A15077207C48}" srcOrd="1" destOrd="0" presId="urn:microsoft.com/office/officeart/2005/8/layout/vList4"/>
    <dgm:cxn modelId="{9B49C581-DEFB-4516-A52E-806EBB3DA38D}" type="presParOf" srcId="{D05BD747-6AAE-4B4B-BFF0-D9FD1C3C8327}" destId="{8AD8D795-43C9-47A7-8C7D-81D36FD98FFB}" srcOrd="2" destOrd="0" presId="urn:microsoft.com/office/officeart/2005/8/layout/vList4"/>
    <dgm:cxn modelId="{CCE8B9CB-EF1A-4FF4-B338-F97CD3672FCA}" type="presParOf" srcId="{4CDF93FF-3B21-474F-BDCE-5FF126D605DF}" destId="{CAB15227-5018-44FE-8B2A-027BD97E8EA3}" srcOrd="1" destOrd="0" presId="urn:microsoft.com/office/officeart/2005/8/layout/vList4"/>
    <dgm:cxn modelId="{903DE9D9-9A66-4B54-B69E-4D38411195E2}" type="presParOf" srcId="{4CDF93FF-3B21-474F-BDCE-5FF126D605DF}" destId="{ACA7D265-C013-4762-9B78-FE681D7924DF}" srcOrd="2" destOrd="0" presId="urn:microsoft.com/office/officeart/2005/8/layout/vList4"/>
    <dgm:cxn modelId="{F415699B-41FA-4DC2-9D58-CF16C69CF690}" type="presParOf" srcId="{ACA7D265-C013-4762-9B78-FE681D7924DF}" destId="{5635C0CF-8988-47B4-95E4-25ED5FCA5B9B}" srcOrd="0" destOrd="0" presId="urn:microsoft.com/office/officeart/2005/8/layout/vList4"/>
    <dgm:cxn modelId="{37B50CD2-CB76-40CF-AA0F-458D3CC0EA12}" type="presParOf" srcId="{ACA7D265-C013-4762-9B78-FE681D7924DF}" destId="{6ECDE07F-D545-474B-A8CA-E5D25922F582}" srcOrd="1" destOrd="0" presId="urn:microsoft.com/office/officeart/2005/8/layout/vList4"/>
    <dgm:cxn modelId="{CF1F5F51-1AE4-4A27-9EC2-78D562AD2E08}" type="presParOf" srcId="{ACA7D265-C013-4762-9B78-FE681D7924DF}" destId="{7E48E540-356B-460F-88EB-F58AC799750C}" srcOrd="2" destOrd="0" presId="urn:microsoft.com/office/officeart/2005/8/layout/vList4"/>
    <dgm:cxn modelId="{586A34AD-039C-4CF6-82F5-B6BBF0E3B746}" type="presParOf" srcId="{4CDF93FF-3B21-474F-BDCE-5FF126D605DF}" destId="{E27D02A2-45E2-4FC8-9476-DDA39B9C2E34}" srcOrd="3" destOrd="0" presId="urn:microsoft.com/office/officeart/2005/8/layout/vList4"/>
    <dgm:cxn modelId="{89E4779A-D4E2-4DA9-AAD1-D79DD833B3D0}" type="presParOf" srcId="{4CDF93FF-3B21-474F-BDCE-5FF126D605DF}" destId="{F6D5570C-17A0-4AAD-8015-633E103929B1}" srcOrd="4" destOrd="0" presId="urn:microsoft.com/office/officeart/2005/8/layout/vList4"/>
    <dgm:cxn modelId="{4FD7054E-594B-4FC7-9B36-D6D6087EA93E}" type="presParOf" srcId="{F6D5570C-17A0-4AAD-8015-633E103929B1}" destId="{0B488DA1-3F5B-4E5B-B95D-ABBE48800142}" srcOrd="0" destOrd="0" presId="urn:microsoft.com/office/officeart/2005/8/layout/vList4"/>
    <dgm:cxn modelId="{388B3882-12E0-4DBE-B34F-767026D1D80B}" type="presParOf" srcId="{F6D5570C-17A0-4AAD-8015-633E103929B1}" destId="{0ABEFBE1-E828-4917-88A4-E38AFE712739}" srcOrd="1" destOrd="0" presId="urn:microsoft.com/office/officeart/2005/8/layout/vList4"/>
    <dgm:cxn modelId="{F2D160B1-A58A-47EE-BD3C-A9429CFDD5EC}" type="presParOf" srcId="{F6D5570C-17A0-4AAD-8015-633E103929B1}" destId="{F94EAB98-1838-43BA-8B73-828A75E120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3C328F-A247-411C-8D5A-3F8A2846B9CA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402671-0926-4CC5-A24F-66A8A9CD56F0}">
      <dgm:prSet phldrT="[Текст]"/>
      <dgm:spPr/>
      <dgm:t>
        <a:bodyPr/>
        <a:lstStyle/>
        <a:p>
          <a:r>
            <a:rPr lang="ru-RU" dirty="0"/>
            <a:t>Подготовьте план</a:t>
          </a:r>
        </a:p>
      </dgm:t>
    </dgm:pt>
    <dgm:pt modelId="{582BB38D-F694-49CF-9D1F-9F72D9BF0F5C}" type="parTrans" cxnId="{0E30152F-8733-4020-9521-2F645B5BBA60}">
      <dgm:prSet/>
      <dgm:spPr/>
      <dgm:t>
        <a:bodyPr/>
        <a:lstStyle/>
        <a:p>
          <a:endParaRPr lang="ru-RU"/>
        </a:p>
      </dgm:t>
    </dgm:pt>
    <dgm:pt modelId="{3A159BB8-0E01-484F-985E-299C08280E1E}" type="sibTrans" cxnId="{0E30152F-8733-4020-9521-2F645B5BBA60}">
      <dgm:prSet/>
      <dgm:spPr/>
      <dgm:t>
        <a:bodyPr/>
        <a:lstStyle/>
        <a:p>
          <a:endParaRPr lang="ru-RU"/>
        </a:p>
      </dgm:t>
    </dgm:pt>
    <dgm:pt modelId="{13D6944D-6C44-4DBB-ACEA-CD8AB827FAC0}">
      <dgm:prSet phldrT="[Текст]"/>
      <dgm:spPr/>
      <dgm:t>
        <a:bodyPr/>
        <a:lstStyle/>
        <a:p>
          <a:r>
            <a:rPr lang="ru-RU" dirty="0"/>
            <a:t>Распишите все, опираясь на стандартную структуру текста: Вступление, Основная часть (кульминация), Концовка</a:t>
          </a:r>
        </a:p>
      </dgm:t>
    </dgm:pt>
    <dgm:pt modelId="{96CCA5CE-0E59-4B5C-BFAC-369E20AC2B4D}" type="parTrans" cxnId="{E8371FD3-9434-4400-9AA2-7AFC404DA732}">
      <dgm:prSet/>
      <dgm:spPr/>
      <dgm:t>
        <a:bodyPr/>
        <a:lstStyle/>
        <a:p>
          <a:endParaRPr lang="ru-RU"/>
        </a:p>
      </dgm:t>
    </dgm:pt>
    <dgm:pt modelId="{C28962D3-F24F-4449-804A-BCE4BA843487}" type="sibTrans" cxnId="{E8371FD3-9434-4400-9AA2-7AFC404DA732}">
      <dgm:prSet/>
      <dgm:spPr/>
      <dgm:t>
        <a:bodyPr/>
        <a:lstStyle/>
        <a:p>
          <a:endParaRPr lang="ru-RU"/>
        </a:p>
      </dgm:t>
    </dgm:pt>
    <dgm:pt modelId="{9CA21979-DAAE-427C-AA49-24FE971B80DF}">
      <dgm:prSet phldrT="[Текст]"/>
      <dgm:spPr/>
      <dgm:t>
        <a:bodyPr/>
        <a:lstStyle/>
        <a:p>
          <a:r>
            <a:rPr lang="ru-RU" dirty="0"/>
            <a:t>Раскадровка</a:t>
          </a:r>
        </a:p>
      </dgm:t>
    </dgm:pt>
    <dgm:pt modelId="{60CD807F-0F7A-486E-8290-102DDF737C68}" type="parTrans" cxnId="{FC9AD465-806D-4F8D-819C-6D299DEB6A19}">
      <dgm:prSet/>
      <dgm:spPr/>
      <dgm:t>
        <a:bodyPr/>
        <a:lstStyle/>
        <a:p>
          <a:endParaRPr lang="ru-RU"/>
        </a:p>
      </dgm:t>
    </dgm:pt>
    <dgm:pt modelId="{19DD43D3-B003-470B-B3AD-D71146FBB4C1}" type="sibTrans" cxnId="{FC9AD465-806D-4F8D-819C-6D299DEB6A19}">
      <dgm:prSet/>
      <dgm:spPr/>
      <dgm:t>
        <a:bodyPr/>
        <a:lstStyle/>
        <a:p>
          <a:endParaRPr lang="ru-RU"/>
        </a:p>
      </dgm:t>
    </dgm:pt>
    <dgm:pt modelId="{DA60CAE8-8249-4B41-931E-764966650624}">
      <dgm:prSet phldrT="[Текст]"/>
      <dgm:spPr/>
      <dgm:t>
        <a:bodyPr/>
        <a:lstStyle/>
        <a:p>
          <a:r>
            <a:rPr lang="ru-RU" dirty="0"/>
            <a:t>Детальное описание всего, что происходит в кадре</a:t>
          </a:r>
        </a:p>
      </dgm:t>
    </dgm:pt>
    <dgm:pt modelId="{9B1F2F2F-2A11-454E-9112-D77C0EAD90D3}" type="parTrans" cxnId="{51419A3F-008E-41C5-BAB4-44F6B986E687}">
      <dgm:prSet/>
      <dgm:spPr/>
      <dgm:t>
        <a:bodyPr/>
        <a:lstStyle/>
        <a:p>
          <a:endParaRPr lang="ru-RU"/>
        </a:p>
      </dgm:t>
    </dgm:pt>
    <dgm:pt modelId="{AC2E8A31-B8C1-4B34-904F-4BE976CFEB3C}" type="sibTrans" cxnId="{51419A3F-008E-41C5-BAB4-44F6B986E687}">
      <dgm:prSet/>
      <dgm:spPr/>
      <dgm:t>
        <a:bodyPr/>
        <a:lstStyle/>
        <a:p>
          <a:endParaRPr lang="ru-RU"/>
        </a:p>
      </dgm:t>
    </dgm:pt>
    <dgm:pt modelId="{9717678D-CC85-4453-9AF7-D46CEABFEC06}">
      <dgm:prSet phldrT="[Текст]"/>
      <dgm:spPr/>
      <dgm:t>
        <a:bodyPr/>
        <a:lstStyle/>
        <a:p>
          <a:r>
            <a:rPr lang="ru-RU" dirty="0"/>
            <a:t>Можно схематично или подробно изобразить то, что будет на экране, либо записать это текстом</a:t>
          </a:r>
        </a:p>
      </dgm:t>
    </dgm:pt>
    <dgm:pt modelId="{D5BF288B-5D3B-43CA-B1A6-A455A2259313}" type="parTrans" cxnId="{D475BF7C-639F-4F7F-AC19-354D5A44B06F}">
      <dgm:prSet/>
      <dgm:spPr/>
      <dgm:t>
        <a:bodyPr/>
        <a:lstStyle/>
        <a:p>
          <a:endParaRPr lang="ru-RU"/>
        </a:p>
      </dgm:t>
    </dgm:pt>
    <dgm:pt modelId="{CF9516C4-E7EB-4C69-B237-F40BA98F8C89}" type="sibTrans" cxnId="{D475BF7C-639F-4F7F-AC19-354D5A44B06F}">
      <dgm:prSet/>
      <dgm:spPr/>
      <dgm:t>
        <a:bodyPr/>
        <a:lstStyle/>
        <a:p>
          <a:endParaRPr lang="ru-RU"/>
        </a:p>
      </dgm:t>
    </dgm:pt>
    <dgm:pt modelId="{4C1D1037-60D1-4696-97CF-B08E3BDF1073}">
      <dgm:prSet phldrT="[Текст]"/>
      <dgm:spPr/>
      <dgm:t>
        <a:bodyPr/>
        <a:lstStyle/>
        <a:p>
          <a:r>
            <a:rPr lang="ru-RU" dirty="0"/>
            <a:t>Озвучка</a:t>
          </a:r>
        </a:p>
      </dgm:t>
    </dgm:pt>
    <dgm:pt modelId="{59376901-426C-448C-AF66-28AB46C62820}" type="parTrans" cxnId="{8CC4D472-9599-4BEA-9DA3-A7EFB4D38F03}">
      <dgm:prSet/>
      <dgm:spPr/>
      <dgm:t>
        <a:bodyPr/>
        <a:lstStyle/>
        <a:p>
          <a:endParaRPr lang="ru-RU"/>
        </a:p>
      </dgm:t>
    </dgm:pt>
    <dgm:pt modelId="{BECB55E8-2A7E-4ABD-AE9B-426A763D29EC}" type="sibTrans" cxnId="{8CC4D472-9599-4BEA-9DA3-A7EFB4D38F03}">
      <dgm:prSet/>
      <dgm:spPr/>
      <dgm:t>
        <a:bodyPr/>
        <a:lstStyle/>
        <a:p>
          <a:endParaRPr lang="ru-RU"/>
        </a:p>
      </dgm:t>
    </dgm:pt>
    <dgm:pt modelId="{1E28EBA6-D59A-4A3A-9BB5-E03C1873AFE3}">
      <dgm:prSet phldrT="[Текст]"/>
      <dgm:spPr/>
      <dgm:t>
        <a:bodyPr/>
        <a:lstStyle/>
        <a:p>
          <a:r>
            <a:rPr lang="ru-RU" dirty="0"/>
            <a:t>Все диалоги, реплики и т.д. должны быть </a:t>
          </a:r>
          <a:r>
            <a:rPr lang="ru-RU" dirty="0" smtClean="0"/>
            <a:t>четко </a:t>
          </a:r>
          <a:r>
            <a:rPr lang="ru-RU" dirty="0"/>
            <a:t>прописаны</a:t>
          </a:r>
        </a:p>
      </dgm:t>
    </dgm:pt>
    <dgm:pt modelId="{483F9650-DECF-49F5-BBE2-BE249D49698F}" type="parTrans" cxnId="{7BA17D31-675E-4C9F-9165-C6BB991C04EE}">
      <dgm:prSet/>
      <dgm:spPr/>
      <dgm:t>
        <a:bodyPr/>
        <a:lstStyle/>
        <a:p>
          <a:endParaRPr lang="ru-RU"/>
        </a:p>
      </dgm:t>
    </dgm:pt>
    <dgm:pt modelId="{8B327EF6-B8C0-4059-8245-99AA998A73DE}" type="sibTrans" cxnId="{7BA17D31-675E-4C9F-9165-C6BB991C04EE}">
      <dgm:prSet/>
      <dgm:spPr/>
      <dgm:t>
        <a:bodyPr/>
        <a:lstStyle/>
        <a:p>
          <a:endParaRPr lang="ru-RU"/>
        </a:p>
      </dgm:t>
    </dgm:pt>
    <dgm:pt modelId="{15548501-2A71-46E2-B9A4-8FDEB66DADB7}" type="pres">
      <dgm:prSet presAssocID="{563C328F-A247-411C-8D5A-3F8A2846B9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F43BDD-4317-489D-9DD5-870FF2F72C51}" type="pres">
      <dgm:prSet presAssocID="{563C328F-A247-411C-8D5A-3F8A2846B9CA}" presName="tSp" presStyleCnt="0"/>
      <dgm:spPr/>
    </dgm:pt>
    <dgm:pt modelId="{CD52EAC2-E84C-40A7-A9DE-8D6AC4E3471F}" type="pres">
      <dgm:prSet presAssocID="{563C328F-A247-411C-8D5A-3F8A2846B9CA}" presName="bSp" presStyleCnt="0"/>
      <dgm:spPr/>
    </dgm:pt>
    <dgm:pt modelId="{301F623C-1273-4E41-AE3C-395C06458F6C}" type="pres">
      <dgm:prSet presAssocID="{563C328F-A247-411C-8D5A-3F8A2846B9CA}" presName="process" presStyleCnt="0"/>
      <dgm:spPr/>
    </dgm:pt>
    <dgm:pt modelId="{04105D19-BBAB-4FDC-85EF-DBA69F1D3648}" type="pres">
      <dgm:prSet presAssocID="{FD402671-0926-4CC5-A24F-66A8A9CD56F0}" presName="composite1" presStyleCnt="0"/>
      <dgm:spPr/>
    </dgm:pt>
    <dgm:pt modelId="{E3D6F8E7-E808-4A93-8369-A8783529095A}" type="pres">
      <dgm:prSet presAssocID="{FD402671-0926-4CC5-A24F-66A8A9CD56F0}" presName="dummyNode1" presStyleLbl="node1" presStyleIdx="0" presStyleCnt="3"/>
      <dgm:spPr/>
    </dgm:pt>
    <dgm:pt modelId="{409DFD3D-5E25-48E9-BDBE-CDBEEF0F0C51}" type="pres">
      <dgm:prSet presAssocID="{FD402671-0926-4CC5-A24F-66A8A9CD56F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183A5-66F3-4CE7-A7D8-D47BD2E84673}" type="pres">
      <dgm:prSet presAssocID="{FD402671-0926-4CC5-A24F-66A8A9CD56F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B57EC-4772-45A8-9C1A-0B435ADDA2F2}" type="pres">
      <dgm:prSet presAssocID="{FD402671-0926-4CC5-A24F-66A8A9CD56F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A2E54-A24B-4D88-A6E1-6189C5FF2BC9}" type="pres">
      <dgm:prSet presAssocID="{FD402671-0926-4CC5-A24F-66A8A9CD56F0}" presName="connSite1" presStyleCnt="0"/>
      <dgm:spPr/>
    </dgm:pt>
    <dgm:pt modelId="{B40D0E7B-E4BC-4511-9F23-B029F934B2A8}" type="pres">
      <dgm:prSet presAssocID="{3A159BB8-0E01-484F-985E-299C08280E1E}" presName="Name9" presStyleLbl="sibTrans2D1" presStyleIdx="0" presStyleCnt="2"/>
      <dgm:spPr/>
      <dgm:t>
        <a:bodyPr/>
        <a:lstStyle/>
        <a:p>
          <a:endParaRPr lang="ru-RU"/>
        </a:p>
      </dgm:t>
    </dgm:pt>
    <dgm:pt modelId="{55CAFADE-3041-4484-85BB-B06CB5B705F8}" type="pres">
      <dgm:prSet presAssocID="{9CA21979-DAAE-427C-AA49-24FE971B80DF}" presName="composite2" presStyleCnt="0"/>
      <dgm:spPr/>
    </dgm:pt>
    <dgm:pt modelId="{1C5D72C1-8EC4-4C14-B7EC-FFE95DEA6B01}" type="pres">
      <dgm:prSet presAssocID="{9CA21979-DAAE-427C-AA49-24FE971B80DF}" presName="dummyNode2" presStyleLbl="node1" presStyleIdx="0" presStyleCnt="3"/>
      <dgm:spPr/>
    </dgm:pt>
    <dgm:pt modelId="{55AAA377-3FA4-4BA4-8991-4ECE230960A7}" type="pres">
      <dgm:prSet presAssocID="{9CA21979-DAAE-427C-AA49-24FE971B80D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B7099-2F11-4721-B650-D460E763327F}" type="pres">
      <dgm:prSet presAssocID="{9CA21979-DAAE-427C-AA49-24FE971B80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35978-02DA-4C31-8C5B-97A6E797FDC0}" type="pres">
      <dgm:prSet presAssocID="{9CA21979-DAAE-427C-AA49-24FE971B80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B8A82-DB4F-4827-9233-D56F671DA400}" type="pres">
      <dgm:prSet presAssocID="{9CA21979-DAAE-427C-AA49-24FE971B80DF}" presName="connSite2" presStyleCnt="0"/>
      <dgm:spPr/>
    </dgm:pt>
    <dgm:pt modelId="{876C2824-003C-4EB6-A615-89E24A294237}" type="pres">
      <dgm:prSet presAssocID="{19DD43D3-B003-470B-B3AD-D71146FBB4C1}" presName="Name18" presStyleLbl="sibTrans2D1" presStyleIdx="1" presStyleCnt="2"/>
      <dgm:spPr/>
      <dgm:t>
        <a:bodyPr/>
        <a:lstStyle/>
        <a:p>
          <a:endParaRPr lang="ru-RU"/>
        </a:p>
      </dgm:t>
    </dgm:pt>
    <dgm:pt modelId="{6E5A6DCC-9CEF-4F2C-8958-E22AD31F8B01}" type="pres">
      <dgm:prSet presAssocID="{4C1D1037-60D1-4696-97CF-B08E3BDF1073}" presName="composite1" presStyleCnt="0"/>
      <dgm:spPr/>
    </dgm:pt>
    <dgm:pt modelId="{6CD7A2A7-285C-47C0-8DA4-BD408BC26975}" type="pres">
      <dgm:prSet presAssocID="{4C1D1037-60D1-4696-97CF-B08E3BDF1073}" presName="dummyNode1" presStyleLbl="node1" presStyleIdx="1" presStyleCnt="3"/>
      <dgm:spPr/>
    </dgm:pt>
    <dgm:pt modelId="{7A56EF39-F393-46BF-8C6A-CF4690170D53}" type="pres">
      <dgm:prSet presAssocID="{4C1D1037-60D1-4696-97CF-B08E3BDF107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6C25-94E7-47A4-B554-ECD3173DBE94}" type="pres">
      <dgm:prSet presAssocID="{4C1D1037-60D1-4696-97CF-B08E3BDF107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DD015-1E8A-4731-9B63-D07D774CBD5E}" type="pres">
      <dgm:prSet presAssocID="{4C1D1037-60D1-4696-97CF-B08E3BDF107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9564F-E6F2-4E99-81D0-B08E47CD67CF}" type="pres">
      <dgm:prSet presAssocID="{4C1D1037-60D1-4696-97CF-B08E3BDF1073}" presName="connSite1" presStyleCnt="0"/>
      <dgm:spPr/>
    </dgm:pt>
  </dgm:ptLst>
  <dgm:cxnLst>
    <dgm:cxn modelId="{28F4443B-F9E5-4DC0-9740-E7098440D7EC}" type="presOf" srcId="{13D6944D-6C44-4DBB-ACEA-CD8AB827FAC0}" destId="{409DFD3D-5E25-48E9-BDBE-CDBEEF0F0C51}" srcOrd="0" destOrd="0" presId="urn:microsoft.com/office/officeart/2005/8/layout/hProcess4"/>
    <dgm:cxn modelId="{6F111DD9-E6B6-4D17-86AB-A03E9DF3DE7D}" type="presOf" srcId="{563C328F-A247-411C-8D5A-3F8A2846B9CA}" destId="{15548501-2A71-46E2-B9A4-8FDEB66DADB7}" srcOrd="0" destOrd="0" presId="urn:microsoft.com/office/officeart/2005/8/layout/hProcess4"/>
    <dgm:cxn modelId="{9B064B7C-7621-4835-A97C-B367C7E26A87}" type="presOf" srcId="{3A159BB8-0E01-484F-985E-299C08280E1E}" destId="{B40D0E7B-E4BC-4511-9F23-B029F934B2A8}" srcOrd="0" destOrd="0" presId="urn:microsoft.com/office/officeart/2005/8/layout/hProcess4"/>
    <dgm:cxn modelId="{51419A3F-008E-41C5-BAB4-44F6B986E687}" srcId="{9CA21979-DAAE-427C-AA49-24FE971B80DF}" destId="{DA60CAE8-8249-4B41-931E-764966650624}" srcOrd="0" destOrd="0" parTransId="{9B1F2F2F-2A11-454E-9112-D77C0EAD90D3}" sibTransId="{AC2E8A31-B8C1-4B34-904F-4BE976CFEB3C}"/>
    <dgm:cxn modelId="{B7AC26ED-21AF-4256-B08C-ADC49B8641B5}" type="presOf" srcId="{19DD43D3-B003-470B-B3AD-D71146FBB4C1}" destId="{876C2824-003C-4EB6-A615-89E24A294237}" srcOrd="0" destOrd="0" presId="urn:microsoft.com/office/officeart/2005/8/layout/hProcess4"/>
    <dgm:cxn modelId="{36058D64-57E5-4F7F-9B3B-644D3FDF2C3A}" type="presOf" srcId="{DA60CAE8-8249-4B41-931E-764966650624}" destId="{F21B7099-2F11-4721-B650-D460E763327F}" srcOrd="1" destOrd="0" presId="urn:microsoft.com/office/officeart/2005/8/layout/hProcess4"/>
    <dgm:cxn modelId="{AFAF9CEA-8C11-43BC-A0FF-2390509BED28}" type="presOf" srcId="{13D6944D-6C44-4DBB-ACEA-CD8AB827FAC0}" destId="{01A183A5-66F3-4CE7-A7D8-D47BD2E84673}" srcOrd="1" destOrd="0" presId="urn:microsoft.com/office/officeart/2005/8/layout/hProcess4"/>
    <dgm:cxn modelId="{FC9AD465-806D-4F8D-819C-6D299DEB6A19}" srcId="{563C328F-A247-411C-8D5A-3F8A2846B9CA}" destId="{9CA21979-DAAE-427C-AA49-24FE971B80DF}" srcOrd="1" destOrd="0" parTransId="{60CD807F-0F7A-486E-8290-102DDF737C68}" sibTransId="{19DD43D3-B003-470B-B3AD-D71146FBB4C1}"/>
    <dgm:cxn modelId="{1D70FF67-7E8E-4D70-8033-EF35EF537541}" type="presOf" srcId="{9717678D-CC85-4453-9AF7-D46CEABFEC06}" destId="{F21B7099-2F11-4721-B650-D460E763327F}" srcOrd="1" destOrd="1" presId="urn:microsoft.com/office/officeart/2005/8/layout/hProcess4"/>
    <dgm:cxn modelId="{E1DF8264-D112-498B-850C-81C60D9C8B15}" type="presOf" srcId="{4C1D1037-60D1-4696-97CF-B08E3BDF1073}" destId="{0B7DD015-1E8A-4731-9B63-D07D774CBD5E}" srcOrd="0" destOrd="0" presId="urn:microsoft.com/office/officeart/2005/8/layout/hProcess4"/>
    <dgm:cxn modelId="{F9308A60-88C9-4EE1-BF69-5991FF8B7900}" type="presOf" srcId="{1E28EBA6-D59A-4A3A-9BB5-E03C1873AFE3}" destId="{7A56EF39-F393-46BF-8C6A-CF4690170D53}" srcOrd="0" destOrd="0" presId="urn:microsoft.com/office/officeart/2005/8/layout/hProcess4"/>
    <dgm:cxn modelId="{5DF2BE9C-4B5E-41B7-BDF9-DB16C1457A5D}" type="presOf" srcId="{DA60CAE8-8249-4B41-931E-764966650624}" destId="{55AAA377-3FA4-4BA4-8991-4ECE230960A7}" srcOrd="0" destOrd="0" presId="urn:microsoft.com/office/officeart/2005/8/layout/hProcess4"/>
    <dgm:cxn modelId="{D475BF7C-639F-4F7F-AC19-354D5A44B06F}" srcId="{9CA21979-DAAE-427C-AA49-24FE971B80DF}" destId="{9717678D-CC85-4453-9AF7-D46CEABFEC06}" srcOrd="1" destOrd="0" parTransId="{D5BF288B-5D3B-43CA-B1A6-A455A2259313}" sibTransId="{CF9516C4-E7EB-4C69-B237-F40BA98F8C89}"/>
    <dgm:cxn modelId="{E8371FD3-9434-4400-9AA2-7AFC404DA732}" srcId="{FD402671-0926-4CC5-A24F-66A8A9CD56F0}" destId="{13D6944D-6C44-4DBB-ACEA-CD8AB827FAC0}" srcOrd="0" destOrd="0" parTransId="{96CCA5CE-0E59-4B5C-BFAC-369E20AC2B4D}" sibTransId="{C28962D3-F24F-4449-804A-BCE4BA843487}"/>
    <dgm:cxn modelId="{D7A36046-5A0F-4930-8544-67205609288E}" type="presOf" srcId="{9717678D-CC85-4453-9AF7-D46CEABFEC06}" destId="{55AAA377-3FA4-4BA4-8991-4ECE230960A7}" srcOrd="0" destOrd="1" presId="urn:microsoft.com/office/officeart/2005/8/layout/hProcess4"/>
    <dgm:cxn modelId="{8CC4D472-9599-4BEA-9DA3-A7EFB4D38F03}" srcId="{563C328F-A247-411C-8D5A-3F8A2846B9CA}" destId="{4C1D1037-60D1-4696-97CF-B08E3BDF1073}" srcOrd="2" destOrd="0" parTransId="{59376901-426C-448C-AF66-28AB46C62820}" sibTransId="{BECB55E8-2A7E-4ABD-AE9B-426A763D29EC}"/>
    <dgm:cxn modelId="{382E3612-BD52-4D32-AC39-572A5A48A008}" type="presOf" srcId="{FD402671-0926-4CC5-A24F-66A8A9CD56F0}" destId="{A71B57EC-4772-45A8-9C1A-0B435ADDA2F2}" srcOrd="0" destOrd="0" presId="urn:microsoft.com/office/officeart/2005/8/layout/hProcess4"/>
    <dgm:cxn modelId="{7BA17D31-675E-4C9F-9165-C6BB991C04EE}" srcId="{4C1D1037-60D1-4696-97CF-B08E3BDF1073}" destId="{1E28EBA6-D59A-4A3A-9BB5-E03C1873AFE3}" srcOrd="0" destOrd="0" parTransId="{483F9650-DECF-49F5-BBE2-BE249D49698F}" sibTransId="{8B327EF6-B8C0-4059-8245-99AA998A73DE}"/>
    <dgm:cxn modelId="{4FF9142D-32AE-4C68-81F6-4D48D60C3339}" type="presOf" srcId="{9CA21979-DAAE-427C-AA49-24FE971B80DF}" destId="{E8235978-02DA-4C31-8C5B-97A6E797FDC0}" srcOrd="0" destOrd="0" presId="urn:microsoft.com/office/officeart/2005/8/layout/hProcess4"/>
    <dgm:cxn modelId="{0E30152F-8733-4020-9521-2F645B5BBA60}" srcId="{563C328F-A247-411C-8D5A-3F8A2846B9CA}" destId="{FD402671-0926-4CC5-A24F-66A8A9CD56F0}" srcOrd="0" destOrd="0" parTransId="{582BB38D-F694-49CF-9D1F-9F72D9BF0F5C}" sibTransId="{3A159BB8-0E01-484F-985E-299C08280E1E}"/>
    <dgm:cxn modelId="{93561F1C-628A-4A00-A4A8-C2CDFB4986D2}" type="presOf" srcId="{1E28EBA6-D59A-4A3A-9BB5-E03C1873AFE3}" destId="{F2C16C25-94E7-47A4-B554-ECD3173DBE94}" srcOrd="1" destOrd="0" presId="urn:microsoft.com/office/officeart/2005/8/layout/hProcess4"/>
    <dgm:cxn modelId="{D90500E1-0812-4E9F-B461-2ED755BA9E90}" type="presParOf" srcId="{15548501-2A71-46E2-B9A4-8FDEB66DADB7}" destId="{A6F43BDD-4317-489D-9DD5-870FF2F72C51}" srcOrd="0" destOrd="0" presId="urn:microsoft.com/office/officeart/2005/8/layout/hProcess4"/>
    <dgm:cxn modelId="{A404C241-1A78-417F-AB4B-9E381EDB33E7}" type="presParOf" srcId="{15548501-2A71-46E2-B9A4-8FDEB66DADB7}" destId="{CD52EAC2-E84C-40A7-A9DE-8D6AC4E3471F}" srcOrd="1" destOrd="0" presId="urn:microsoft.com/office/officeart/2005/8/layout/hProcess4"/>
    <dgm:cxn modelId="{99FD470A-5F96-4E2F-9BDD-D3CFD6DB4B8D}" type="presParOf" srcId="{15548501-2A71-46E2-B9A4-8FDEB66DADB7}" destId="{301F623C-1273-4E41-AE3C-395C06458F6C}" srcOrd="2" destOrd="0" presId="urn:microsoft.com/office/officeart/2005/8/layout/hProcess4"/>
    <dgm:cxn modelId="{F6F21DB9-1A67-45C7-A093-35387ECBF983}" type="presParOf" srcId="{301F623C-1273-4E41-AE3C-395C06458F6C}" destId="{04105D19-BBAB-4FDC-85EF-DBA69F1D3648}" srcOrd="0" destOrd="0" presId="urn:microsoft.com/office/officeart/2005/8/layout/hProcess4"/>
    <dgm:cxn modelId="{EA43006C-8C12-4EA8-9E73-FEFEE190B58D}" type="presParOf" srcId="{04105D19-BBAB-4FDC-85EF-DBA69F1D3648}" destId="{E3D6F8E7-E808-4A93-8369-A8783529095A}" srcOrd="0" destOrd="0" presId="urn:microsoft.com/office/officeart/2005/8/layout/hProcess4"/>
    <dgm:cxn modelId="{C81EF2A9-EADC-48C8-9837-A308768DFEA9}" type="presParOf" srcId="{04105D19-BBAB-4FDC-85EF-DBA69F1D3648}" destId="{409DFD3D-5E25-48E9-BDBE-CDBEEF0F0C51}" srcOrd="1" destOrd="0" presId="urn:microsoft.com/office/officeart/2005/8/layout/hProcess4"/>
    <dgm:cxn modelId="{9A7365E5-73B0-48E6-83BF-A52FB1E06246}" type="presParOf" srcId="{04105D19-BBAB-4FDC-85EF-DBA69F1D3648}" destId="{01A183A5-66F3-4CE7-A7D8-D47BD2E84673}" srcOrd="2" destOrd="0" presId="urn:microsoft.com/office/officeart/2005/8/layout/hProcess4"/>
    <dgm:cxn modelId="{8596412D-FD98-4EDC-893D-8BC190D09C2C}" type="presParOf" srcId="{04105D19-BBAB-4FDC-85EF-DBA69F1D3648}" destId="{A71B57EC-4772-45A8-9C1A-0B435ADDA2F2}" srcOrd="3" destOrd="0" presId="urn:microsoft.com/office/officeart/2005/8/layout/hProcess4"/>
    <dgm:cxn modelId="{BD182197-EEB7-46B9-BA0B-B02E5C316B09}" type="presParOf" srcId="{04105D19-BBAB-4FDC-85EF-DBA69F1D3648}" destId="{C11A2E54-A24B-4D88-A6E1-6189C5FF2BC9}" srcOrd="4" destOrd="0" presId="urn:microsoft.com/office/officeart/2005/8/layout/hProcess4"/>
    <dgm:cxn modelId="{3513BB0D-108D-4DC4-B5D9-E6AF9905F40E}" type="presParOf" srcId="{301F623C-1273-4E41-AE3C-395C06458F6C}" destId="{B40D0E7B-E4BC-4511-9F23-B029F934B2A8}" srcOrd="1" destOrd="0" presId="urn:microsoft.com/office/officeart/2005/8/layout/hProcess4"/>
    <dgm:cxn modelId="{BA4D9F24-79C0-4978-B132-966FC05A64DF}" type="presParOf" srcId="{301F623C-1273-4E41-AE3C-395C06458F6C}" destId="{55CAFADE-3041-4484-85BB-B06CB5B705F8}" srcOrd="2" destOrd="0" presId="urn:microsoft.com/office/officeart/2005/8/layout/hProcess4"/>
    <dgm:cxn modelId="{36FED41F-8DA2-4CF7-BF53-300B275366A8}" type="presParOf" srcId="{55CAFADE-3041-4484-85BB-B06CB5B705F8}" destId="{1C5D72C1-8EC4-4C14-B7EC-FFE95DEA6B01}" srcOrd="0" destOrd="0" presId="urn:microsoft.com/office/officeart/2005/8/layout/hProcess4"/>
    <dgm:cxn modelId="{1C182216-1A0D-47EF-AB66-3FE47B8B5F8D}" type="presParOf" srcId="{55CAFADE-3041-4484-85BB-B06CB5B705F8}" destId="{55AAA377-3FA4-4BA4-8991-4ECE230960A7}" srcOrd="1" destOrd="0" presId="urn:microsoft.com/office/officeart/2005/8/layout/hProcess4"/>
    <dgm:cxn modelId="{6E5379E9-2553-414B-9BFC-03BD31F5334B}" type="presParOf" srcId="{55CAFADE-3041-4484-85BB-B06CB5B705F8}" destId="{F21B7099-2F11-4721-B650-D460E763327F}" srcOrd="2" destOrd="0" presId="urn:microsoft.com/office/officeart/2005/8/layout/hProcess4"/>
    <dgm:cxn modelId="{7DE4B9D1-34EA-4072-B0E5-B79469B1B2B1}" type="presParOf" srcId="{55CAFADE-3041-4484-85BB-B06CB5B705F8}" destId="{E8235978-02DA-4C31-8C5B-97A6E797FDC0}" srcOrd="3" destOrd="0" presId="urn:microsoft.com/office/officeart/2005/8/layout/hProcess4"/>
    <dgm:cxn modelId="{C0A01D50-E65B-4119-89C6-806BFA59A5BC}" type="presParOf" srcId="{55CAFADE-3041-4484-85BB-B06CB5B705F8}" destId="{936B8A82-DB4F-4827-9233-D56F671DA400}" srcOrd="4" destOrd="0" presId="urn:microsoft.com/office/officeart/2005/8/layout/hProcess4"/>
    <dgm:cxn modelId="{0B7B519F-8CD8-4310-8FF0-B48468562E43}" type="presParOf" srcId="{301F623C-1273-4E41-AE3C-395C06458F6C}" destId="{876C2824-003C-4EB6-A615-89E24A294237}" srcOrd="3" destOrd="0" presId="urn:microsoft.com/office/officeart/2005/8/layout/hProcess4"/>
    <dgm:cxn modelId="{6EBA3A5B-B066-443B-86F7-83A7CD4307EF}" type="presParOf" srcId="{301F623C-1273-4E41-AE3C-395C06458F6C}" destId="{6E5A6DCC-9CEF-4F2C-8958-E22AD31F8B01}" srcOrd="4" destOrd="0" presId="urn:microsoft.com/office/officeart/2005/8/layout/hProcess4"/>
    <dgm:cxn modelId="{130DA4C8-1AF0-409E-9DA5-F517664F361B}" type="presParOf" srcId="{6E5A6DCC-9CEF-4F2C-8958-E22AD31F8B01}" destId="{6CD7A2A7-285C-47C0-8DA4-BD408BC26975}" srcOrd="0" destOrd="0" presId="urn:microsoft.com/office/officeart/2005/8/layout/hProcess4"/>
    <dgm:cxn modelId="{2DE83161-7E35-4F1D-920E-3ACE61CF645D}" type="presParOf" srcId="{6E5A6DCC-9CEF-4F2C-8958-E22AD31F8B01}" destId="{7A56EF39-F393-46BF-8C6A-CF4690170D53}" srcOrd="1" destOrd="0" presId="urn:microsoft.com/office/officeart/2005/8/layout/hProcess4"/>
    <dgm:cxn modelId="{1E52CAFD-5233-448D-9720-7E735863BCD3}" type="presParOf" srcId="{6E5A6DCC-9CEF-4F2C-8958-E22AD31F8B01}" destId="{F2C16C25-94E7-47A4-B554-ECD3173DBE94}" srcOrd="2" destOrd="0" presId="urn:microsoft.com/office/officeart/2005/8/layout/hProcess4"/>
    <dgm:cxn modelId="{05F2E25E-4379-42F2-9ED6-9816B842C350}" type="presParOf" srcId="{6E5A6DCC-9CEF-4F2C-8958-E22AD31F8B01}" destId="{0B7DD015-1E8A-4731-9B63-D07D774CBD5E}" srcOrd="3" destOrd="0" presId="urn:microsoft.com/office/officeart/2005/8/layout/hProcess4"/>
    <dgm:cxn modelId="{8A9B3C9B-91F0-4844-907F-76F1AC672E41}" type="presParOf" srcId="{6E5A6DCC-9CEF-4F2C-8958-E22AD31F8B01}" destId="{2AF9564F-E6F2-4E99-81D0-B08E47CD67C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1D7EA-3679-42CA-9EDB-9DEC08EDFEA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008A349-4E84-4B1D-820F-1402DB305E32}">
      <dgm:prSet phldrT="[Текст]"/>
      <dgm:spPr>
        <a:solidFill>
          <a:srgbClr val="CE2939"/>
        </a:solidFill>
      </dgm:spPr>
      <dgm:t>
        <a:bodyPr/>
        <a:lstStyle/>
        <a:p>
          <a:r>
            <a:rPr lang="ru-RU" dirty="0"/>
            <a:t>Плохое освещение</a:t>
          </a:r>
        </a:p>
      </dgm:t>
    </dgm:pt>
    <dgm:pt modelId="{776FE258-2CB9-474D-8B1B-A2AFC5CD4610}" type="parTrans" cxnId="{C2342CFE-0C49-4BD7-9C7C-4C87EA0DF1BA}">
      <dgm:prSet/>
      <dgm:spPr/>
      <dgm:t>
        <a:bodyPr/>
        <a:lstStyle/>
        <a:p>
          <a:endParaRPr lang="ru-RU"/>
        </a:p>
      </dgm:t>
    </dgm:pt>
    <dgm:pt modelId="{D4B7BC3C-72FE-4DA8-9DB3-CAAB62A5C0A5}" type="sibTrans" cxnId="{C2342CFE-0C49-4BD7-9C7C-4C87EA0DF1BA}">
      <dgm:prSet/>
      <dgm:spPr>
        <a:solidFill>
          <a:srgbClr val="D4D2D3"/>
        </a:solidFill>
      </dgm:spPr>
      <dgm:t>
        <a:bodyPr/>
        <a:lstStyle/>
        <a:p>
          <a:endParaRPr lang="ru-RU"/>
        </a:p>
      </dgm:t>
    </dgm:pt>
    <dgm:pt modelId="{1A0FB821-F899-488C-9F72-FD6DD68EE79A}">
      <dgm:prSet phldrT="[Текст]"/>
      <dgm:spPr/>
      <dgm:t>
        <a:bodyPr/>
        <a:lstStyle/>
        <a:p>
          <a:endParaRPr lang="ru-RU"/>
        </a:p>
      </dgm:t>
    </dgm:pt>
    <dgm:pt modelId="{A8F272DA-E725-4FB1-9500-2F65506B2E59}" type="parTrans" cxnId="{3EF2D784-8654-4E37-9D3C-F5AC8C6B5AC2}">
      <dgm:prSet/>
      <dgm:spPr/>
      <dgm:t>
        <a:bodyPr/>
        <a:lstStyle/>
        <a:p>
          <a:endParaRPr lang="ru-RU"/>
        </a:p>
      </dgm:t>
    </dgm:pt>
    <dgm:pt modelId="{9207CD16-C188-4EE5-AA4B-EC69F2051581}" type="sibTrans" cxnId="{3EF2D784-8654-4E37-9D3C-F5AC8C6B5AC2}">
      <dgm:prSet/>
      <dgm:spPr/>
      <dgm:t>
        <a:bodyPr/>
        <a:lstStyle/>
        <a:p>
          <a:endParaRPr lang="ru-RU"/>
        </a:p>
      </dgm:t>
    </dgm:pt>
    <dgm:pt modelId="{7C52C7DA-F4DA-4FCE-A6E4-21F803CA3EB6}">
      <dgm:prSet phldrT="[Текст]"/>
      <dgm:spPr/>
      <dgm:t>
        <a:bodyPr/>
        <a:lstStyle/>
        <a:p>
          <a:endParaRPr lang="ru-RU"/>
        </a:p>
      </dgm:t>
    </dgm:pt>
    <dgm:pt modelId="{34E74DB1-EDBD-404F-9637-6780CC8AAF42}" type="parTrans" cxnId="{D1309D1A-C672-4382-AADC-B2C9E718EC54}">
      <dgm:prSet/>
      <dgm:spPr/>
      <dgm:t>
        <a:bodyPr/>
        <a:lstStyle/>
        <a:p>
          <a:endParaRPr lang="ru-RU"/>
        </a:p>
      </dgm:t>
    </dgm:pt>
    <dgm:pt modelId="{86E670D0-7CF2-4A42-BA98-BEB4AFA86C84}" type="sibTrans" cxnId="{D1309D1A-C672-4382-AADC-B2C9E718EC54}">
      <dgm:prSet/>
      <dgm:spPr/>
      <dgm:t>
        <a:bodyPr/>
        <a:lstStyle/>
        <a:p>
          <a:endParaRPr lang="ru-RU"/>
        </a:p>
      </dgm:t>
    </dgm:pt>
    <dgm:pt modelId="{49C4AEF4-C1D3-4472-8755-F9D2C74ED6FE}">
      <dgm:prSet/>
      <dgm:spPr/>
      <dgm:t>
        <a:bodyPr/>
        <a:lstStyle/>
        <a:p>
          <a:endParaRPr lang="ru-RU"/>
        </a:p>
      </dgm:t>
    </dgm:pt>
    <dgm:pt modelId="{0C344A87-0131-4FDD-A101-26122739BB6C}" type="parTrans" cxnId="{FBF5E38E-B967-47DD-ADDA-C7A48C54B75D}">
      <dgm:prSet/>
      <dgm:spPr/>
      <dgm:t>
        <a:bodyPr/>
        <a:lstStyle/>
        <a:p>
          <a:endParaRPr lang="ru-RU"/>
        </a:p>
      </dgm:t>
    </dgm:pt>
    <dgm:pt modelId="{3BF274E0-186C-4D6A-9549-2FA12FA0305D}" type="sibTrans" cxnId="{FBF5E38E-B967-47DD-ADDA-C7A48C54B75D}">
      <dgm:prSet/>
      <dgm:spPr/>
      <dgm:t>
        <a:bodyPr/>
        <a:lstStyle/>
        <a:p>
          <a:endParaRPr lang="ru-RU"/>
        </a:p>
      </dgm:t>
    </dgm:pt>
    <dgm:pt modelId="{91243A22-75C8-4303-A665-F5118016183E}">
      <dgm:prSet phldrT="[Текст]"/>
      <dgm:spPr>
        <a:solidFill>
          <a:srgbClr val="5C9DAE"/>
        </a:solidFill>
      </dgm:spPr>
      <dgm:t>
        <a:bodyPr/>
        <a:lstStyle/>
        <a:p>
          <a:r>
            <a:rPr lang="ru-RU" dirty="0"/>
            <a:t>Плохое качество звука</a:t>
          </a:r>
        </a:p>
      </dgm:t>
    </dgm:pt>
    <dgm:pt modelId="{BB7603E7-CFF9-467A-A845-B6FFBFCBEA71}" type="parTrans" cxnId="{46D86A23-AE18-4559-9A5D-A2A9B052C27C}">
      <dgm:prSet/>
      <dgm:spPr/>
      <dgm:t>
        <a:bodyPr/>
        <a:lstStyle/>
        <a:p>
          <a:endParaRPr lang="ru-RU"/>
        </a:p>
      </dgm:t>
    </dgm:pt>
    <dgm:pt modelId="{159223AE-09D3-4D23-9E18-62CCB40EA3A8}" type="sibTrans" cxnId="{46D86A23-AE18-4559-9A5D-A2A9B052C27C}">
      <dgm:prSet/>
      <dgm:spPr>
        <a:solidFill>
          <a:srgbClr val="D4D2D3"/>
        </a:solidFill>
      </dgm:spPr>
      <dgm:t>
        <a:bodyPr/>
        <a:lstStyle/>
        <a:p>
          <a:endParaRPr lang="ru-RU"/>
        </a:p>
      </dgm:t>
    </dgm:pt>
    <dgm:pt modelId="{BDC7F2E6-5693-4A65-8574-9327DFB2DB57}">
      <dgm:prSet phldrT="[Текст]"/>
      <dgm:spPr>
        <a:solidFill>
          <a:srgbClr val="324A92"/>
        </a:solidFill>
      </dgm:spPr>
      <dgm:t>
        <a:bodyPr/>
        <a:lstStyle/>
        <a:p>
          <a:r>
            <a:rPr lang="ru-RU" dirty="0"/>
            <a:t>Шаткие кадры</a:t>
          </a:r>
        </a:p>
      </dgm:t>
    </dgm:pt>
    <dgm:pt modelId="{DF72C71A-496C-4BC5-A570-E844758EDFA2}" type="parTrans" cxnId="{345991C6-685E-46FE-95E6-4C9D87216464}">
      <dgm:prSet/>
      <dgm:spPr/>
      <dgm:t>
        <a:bodyPr/>
        <a:lstStyle/>
        <a:p>
          <a:endParaRPr lang="ru-RU"/>
        </a:p>
      </dgm:t>
    </dgm:pt>
    <dgm:pt modelId="{C2E36B1F-7D90-43D6-B3B1-21D6ACBAB5DE}" type="sibTrans" cxnId="{345991C6-685E-46FE-95E6-4C9D87216464}">
      <dgm:prSet/>
      <dgm:spPr>
        <a:solidFill>
          <a:srgbClr val="D4D2D3"/>
        </a:solidFill>
      </dgm:spPr>
      <dgm:t>
        <a:bodyPr/>
        <a:lstStyle/>
        <a:p>
          <a:endParaRPr lang="ru-RU"/>
        </a:p>
      </dgm:t>
    </dgm:pt>
    <dgm:pt modelId="{BD0EDEB1-9E8E-47E2-B8FA-D3526FB441E7}" type="pres">
      <dgm:prSet presAssocID="{F0C1D7EA-3679-42CA-9EDB-9DEC08EDFE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C22FC0-67BA-4C44-AE4E-103F32174D46}" type="pres">
      <dgm:prSet presAssocID="{D008A349-4E84-4B1D-820F-1402DB305E32}" presName="gear1" presStyleLbl="node1" presStyleIdx="0" presStyleCnt="3" custLinFactNeighborX="-58929" custLinFactNeighborY="-59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71563-2F9A-48A9-BC72-6A94BF0E8728}" type="pres">
      <dgm:prSet presAssocID="{D008A349-4E84-4B1D-820F-1402DB305E32}" presName="gear1srcNode" presStyleLbl="node1" presStyleIdx="0" presStyleCnt="3"/>
      <dgm:spPr/>
      <dgm:t>
        <a:bodyPr/>
        <a:lstStyle/>
        <a:p>
          <a:endParaRPr lang="ru-RU"/>
        </a:p>
      </dgm:t>
    </dgm:pt>
    <dgm:pt modelId="{BB28E6E0-B926-4F22-86BA-3A85A15291DD}" type="pres">
      <dgm:prSet presAssocID="{D008A349-4E84-4B1D-820F-1402DB305E32}" presName="gear1dstNode" presStyleLbl="node1" presStyleIdx="0" presStyleCnt="3"/>
      <dgm:spPr/>
      <dgm:t>
        <a:bodyPr/>
        <a:lstStyle/>
        <a:p>
          <a:endParaRPr lang="ru-RU"/>
        </a:p>
      </dgm:t>
    </dgm:pt>
    <dgm:pt modelId="{2404CE2C-28B4-4289-AD09-789393A14F3C}" type="pres">
      <dgm:prSet presAssocID="{91243A22-75C8-4303-A665-F5118016183E}" presName="gear2" presStyleLbl="node1" presStyleIdx="1" presStyleCnt="3" custLinFactNeighborX="-93415" custLinFactNeighborY="-401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4E8E3-2150-4538-96C3-A865E2F5D79E}" type="pres">
      <dgm:prSet presAssocID="{91243A22-75C8-4303-A665-F5118016183E}" presName="gear2srcNode" presStyleLbl="node1" presStyleIdx="1" presStyleCnt="3"/>
      <dgm:spPr/>
      <dgm:t>
        <a:bodyPr/>
        <a:lstStyle/>
        <a:p>
          <a:endParaRPr lang="ru-RU"/>
        </a:p>
      </dgm:t>
    </dgm:pt>
    <dgm:pt modelId="{E108991C-59ED-422C-B2F3-B7ECC080D17B}" type="pres">
      <dgm:prSet presAssocID="{91243A22-75C8-4303-A665-F5118016183E}" presName="gear2dstNode" presStyleLbl="node1" presStyleIdx="1" presStyleCnt="3"/>
      <dgm:spPr/>
      <dgm:t>
        <a:bodyPr/>
        <a:lstStyle/>
        <a:p>
          <a:endParaRPr lang="ru-RU"/>
        </a:p>
      </dgm:t>
    </dgm:pt>
    <dgm:pt modelId="{BA551CFD-4F11-4F80-9764-8AC6FB237E6A}" type="pres">
      <dgm:prSet presAssocID="{BDC7F2E6-5693-4A65-8574-9327DFB2DB57}" presName="gear3" presStyleLbl="node1" presStyleIdx="2" presStyleCnt="3" custLinFactX="-17746" custLinFactY="9189" custLinFactNeighborX="-100000" custLinFactNeighborY="100000"/>
      <dgm:spPr/>
      <dgm:t>
        <a:bodyPr/>
        <a:lstStyle/>
        <a:p>
          <a:endParaRPr lang="ru-RU"/>
        </a:p>
      </dgm:t>
    </dgm:pt>
    <dgm:pt modelId="{97F169F0-4670-4227-877B-941D0FE2922D}" type="pres">
      <dgm:prSet presAssocID="{BDC7F2E6-5693-4A65-8574-9327DFB2DB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1A8B2-CAD5-4136-82D6-52AAE97BF8B4}" type="pres">
      <dgm:prSet presAssocID="{BDC7F2E6-5693-4A65-8574-9327DFB2DB57}" presName="gear3srcNode" presStyleLbl="node1" presStyleIdx="2" presStyleCnt="3"/>
      <dgm:spPr/>
      <dgm:t>
        <a:bodyPr/>
        <a:lstStyle/>
        <a:p>
          <a:endParaRPr lang="ru-RU"/>
        </a:p>
      </dgm:t>
    </dgm:pt>
    <dgm:pt modelId="{559B909A-D508-4F05-9E0E-D0AEE30889BF}" type="pres">
      <dgm:prSet presAssocID="{BDC7F2E6-5693-4A65-8574-9327DFB2DB57}" presName="gear3dstNode" presStyleLbl="node1" presStyleIdx="2" presStyleCnt="3"/>
      <dgm:spPr/>
      <dgm:t>
        <a:bodyPr/>
        <a:lstStyle/>
        <a:p>
          <a:endParaRPr lang="ru-RU"/>
        </a:p>
      </dgm:t>
    </dgm:pt>
    <dgm:pt modelId="{88D6C05B-D312-465C-8274-D3DB838802F8}" type="pres">
      <dgm:prSet presAssocID="{D4B7BC3C-72FE-4DA8-9DB3-CAAB62A5C0A5}" presName="connector1" presStyleLbl="sibTrans2D1" presStyleIdx="0" presStyleCnt="3" custLinFactNeighborX="-46609" custLinFactNeighborY="-45087"/>
      <dgm:spPr/>
      <dgm:t>
        <a:bodyPr/>
        <a:lstStyle/>
        <a:p>
          <a:endParaRPr lang="ru-RU"/>
        </a:p>
      </dgm:t>
    </dgm:pt>
    <dgm:pt modelId="{BB5A630F-99D2-4B58-BBA3-B9B32776EFDB}" type="pres">
      <dgm:prSet presAssocID="{159223AE-09D3-4D23-9E18-62CCB40EA3A8}" presName="connector2" presStyleLbl="sibTrans2D1" presStyleIdx="1" presStyleCnt="3" custLinFactNeighborX="-72486" custLinFactNeighborY="-37847"/>
      <dgm:spPr/>
      <dgm:t>
        <a:bodyPr/>
        <a:lstStyle/>
        <a:p>
          <a:endParaRPr lang="ru-RU"/>
        </a:p>
      </dgm:t>
    </dgm:pt>
    <dgm:pt modelId="{A537C988-7057-4CA2-A367-11F4DBE4DF77}" type="pres">
      <dgm:prSet presAssocID="{C2E36B1F-7D90-43D6-B3B1-21D6ACBAB5DE}" presName="connector3" presStyleLbl="sibTrans2D1" presStyleIdx="2" presStyleCnt="3" custLinFactX="-1266" custLinFactY="6366" custLinFactNeighborX="-100000" custLinFactNeighborY="100000"/>
      <dgm:spPr/>
      <dgm:t>
        <a:bodyPr/>
        <a:lstStyle/>
        <a:p>
          <a:endParaRPr lang="ru-RU"/>
        </a:p>
      </dgm:t>
    </dgm:pt>
  </dgm:ptLst>
  <dgm:cxnLst>
    <dgm:cxn modelId="{F5993579-E95F-44F6-BF24-7B543C000AFB}" type="presOf" srcId="{BDC7F2E6-5693-4A65-8574-9327DFB2DB57}" destId="{97F169F0-4670-4227-877B-941D0FE2922D}" srcOrd="1" destOrd="0" presId="urn:microsoft.com/office/officeart/2005/8/layout/gear1"/>
    <dgm:cxn modelId="{03939FB8-C8ED-4046-8851-D9525B059523}" type="presOf" srcId="{D008A349-4E84-4B1D-820F-1402DB305E32}" destId="{BCF71563-2F9A-48A9-BC72-6A94BF0E8728}" srcOrd="1" destOrd="0" presId="urn:microsoft.com/office/officeart/2005/8/layout/gear1"/>
    <dgm:cxn modelId="{A5AC6136-440F-40DD-818A-D41D19D9EA74}" type="presOf" srcId="{F0C1D7EA-3679-42CA-9EDB-9DEC08EDFEA2}" destId="{BD0EDEB1-9E8E-47E2-B8FA-D3526FB441E7}" srcOrd="0" destOrd="0" presId="urn:microsoft.com/office/officeart/2005/8/layout/gear1"/>
    <dgm:cxn modelId="{3EF2D784-8654-4E37-9D3C-F5AC8C6B5AC2}" srcId="{F0C1D7EA-3679-42CA-9EDB-9DEC08EDFEA2}" destId="{1A0FB821-F899-488C-9F72-FD6DD68EE79A}" srcOrd="3" destOrd="0" parTransId="{A8F272DA-E725-4FB1-9500-2F65506B2E59}" sibTransId="{9207CD16-C188-4EE5-AA4B-EC69F2051581}"/>
    <dgm:cxn modelId="{05FB569D-95FF-40A4-A07D-720D3659A2F6}" type="presOf" srcId="{BDC7F2E6-5693-4A65-8574-9327DFB2DB57}" destId="{559B909A-D508-4F05-9E0E-D0AEE30889BF}" srcOrd="3" destOrd="0" presId="urn:microsoft.com/office/officeart/2005/8/layout/gear1"/>
    <dgm:cxn modelId="{ABAFBC70-C870-4F51-BCC8-29F10E10EA9E}" type="presOf" srcId="{D008A349-4E84-4B1D-820F-1402DB305E32}" destId="{11C22FC0-67BA-4C44-AE4E-103F32174D46}" srcOrd="0" destOrd="0" presId="urn:microsoft.com/office/officeart/2005/8/layout/gear1"/>
    <dgm:cxn modelId="{345991C6-685E-46FE-95E6-4C9D87216464}" srcId="{F0C1D7EA-3679-42CA-9EDB-9DEC08EDFEA2}" destId="{BDC7F2E6-5693-4A65-8574-9327DFB2DB57}" srcOrd="2" destOrd="0" parTransId="{DF72C71A-496C-4BC5-A570-E844758EDFA2}" sibTransId="{C2E36B1F-7D90-43D6-B3B1-21D6ACBAB5DE}"/>
    <dgm:cxn modelId="{130B7E7B-80EA-48C7-BBCA-1B56CA96920F}" type="presOf" srcId="{D008A349-4E84-4B1D-820F-1402DB305E32}" destId="{BB28E6E0-B926-4F22-86BA-3A85A15291DD}" srcOrd="2" destOrd="0" presId="urn:microsoft.com/office/officeart/2005/8/layout/gear1"/>
    <dgm:cxn modelId="{E43FF976-3EBA-4226-B77E-245976DEB0E5}" type="presOf" srcId="{BDC7F2E6-5693-4A65-8574-9327DFB2DB57}" destId="{64F1A8B2-CAD5-4136-82D6-52AAE97BF8B4}" srcOrd="2" destOrd="0" presId="urn:microsoft.com/office/officeart/2005/8/layout/gear1"/>
    <dgm:cxn modelId="{C2342CFE-0C49-4BD7-9C7C-4C87EA0DF1BA}" srcId="{F0C1D7EA-3679-42CA-9EDB-9DEC08EDFEA2}" destId="{D008A349-4E84-4B1D-820F-1402DB305E32}" srcOrd="0" destOrd="0" parTransId="{776FE258-2CB9-474D-8B1B-A2AFC5CD4610}" sibTransId="{D4B7BC3C-72FE-4DA8-9DB3-CAAB62A5C0A5}"/>
    <dgm:cxn modelId="{2C9D5F9D-DBB9-4904-9913-A977BC585766}" type="presOf" srcId="{91243A22-75C8-4303-A665-F5118016183E}" destId="{2404CE2C-28B4-4289-AD09-789393A14F3C}" srcOrd="0" destOrd="0" presId="urn:microsoft.com/office/officeart/2005/8/layout/gear1"/>
    <dgm:cxn modelId="{F11D8456-3C39-4841-ADD8-E8BB245A68F2}" type="presOf" srcId="{BDC7F2E6-5693-4A65-8574-9327DFB2DB57}" destId="{BA551CFD-4F11-4F80-9764-8AC6FB237E6A}" srcOrd="0" destOrd="0" presId="urn:microsoft.com/office/officeart/2005/8/layout/gear1"/>
    <dgm:cxn modelId="{0D8E46E0-FE36-4232-9E3A-67D675B58C39}" type="presOf" srcId="{91243A22-75C8-4303-A665-F5118016183E}" destId="{4344E8E3-2150-4538-96C3-A865E2F5D79E}" srcOrd="1" destOrd="0" presId="urn:microsoft.com/office/officeart/2005/8/layout/gear1"/>
    <dgm:cxn modelId="{2D6E2A25-F5EE-49EA-BDED-1AB38896208E}" type="presOf" srcId="{159223AE-09D3-4D23-9E18-62CCB40EA3A8}" destId="{BB5A630F-99D2-4B58-BBA3-B9B32776EFDB}" srcOrd="0" destOrd="0" presId="urn:microsoft.com/office/officeart/2005/8/layout/gear1"/>
    <dgm:cxn modelId="{55D70376-849E-4139-B2D8-21D0DE31B899}" type="presOf" srcId="{91243A22-75C8-4303-A665-F5118016183E}" destId="{E108991C-59ED-422C-B2F3-B7ECC080D17B}" srcOrd="2" destOrd="0" presId="urn:microsoft.com/office/officeart/2005/8/layout/gear1"/>
    <dgm:cxn modelId="{FBF5E38E-B967-47DD-ADDA-C7A48C54B75D}" srcId="{F0C1D7EA-3679-42CA-9EDB-9DEC08EDFEA2}" destId="{49C4AEF4-C1D3-4472-8755-F9D2C74ED6FE}" srcOrd="5" destOrd="0" parTransId="{0C344A87-0131-4FDD-A101-26122739BB6C}" sibTransId="{3BF274E0-186C-4D6A-9549-2FA12FA0305D}"/>
    <dgm:cxn modelId="{07C0AC8D-09D6-42C7-A737-208107181422}" type="presOf" srcId="{C2E36B1F-7D90-43D6-B3B1-21D6ACBAB5DE}" destId="{A537C988-7057-4CA2-A367-11F4DBE4DF77}" srcOrd="0" destOrd="0" presId="urn:microsoft.com/office/officeart/2005/8/layout/gear1"/>
    <dgm:cxn modelId="{D1309D1A-C672-4382-AADC-B2C9E718EC54}" srcId="{F0C1D7EA-3679-42CA-9EDB-9DEC08EDFEA2}" destId="{7C52C7DA-F4DA-4FCE-A6E4-21F803CA3EB6}" srcOrd="4" destOrd="0" parTransId="{34E74DB1-EDBD-404F-9637-6780CC8AAF42}" sibTransId="{86E670D0-7CF2-4A42-BA98-BEB4AFA86C84}"/>
    <dgm:cxn modelId="{46D86A23-AE18-4559-9A5D-A2A9B052C27C}" srcId="{F0C1D7EA-3679-42CA-9EDB-9DEC08EDFEA2}" destId="{91243A22-75C8-4303-A665-F5118016183E}" srcOrd="1" destOrd="0" parTransId="{BB7603E7-CFF9-467A-A845-B6FFBFCBEA71}" sibTransId="{159223AE-09D3-4D23-9E18-62CCB40EA3A8}"/>
    <dgm:cxn modelId="{C3377498-565D-404E-8460-8BEC90AFA997}" type="presOf" srcId="{D4B7BC3C-72FE-4DA8-9DB3-CAAB62A5C0A5}" destId="{88D6C05B-D312-465C-8274-D3DB838802F8}" srcOrd="0" destOrd="0" presId="urn:microsoft.com/office/officeart/2005/8/layout/gear1"/>
    <dgm:cxn modelId="{1BD6E337-1C3C-423C-BC3E-9C2030B17EA1}" type="presParOf" srcId="{BD0EDEB1-9E8E-47E2-B8FA-D3526FB441E7}" destId="{11C22FC0-67BA-4C44-AE4E-103F32174D46}" srcOrd="0" destOrd="0" presId="urn:microsoft.com/office/officeart/2005/8/layout/gear1"/>
    <dgm:cxn modelId="{52113E2F-17E1-4EEF-9839-B609671C3F55}" type="presParOf" srcId="{BD0EDEB1-9E8E-47E2-B8FA-D3526FB441E7}" destId="{BCF71563-2F9A-48A9-BC72-6A94BF0E8728}" srcOrd="1" destOrd="0" presId="urn:microsoft.com/office/officeart/2005/8/layout/gear1"/>
    <dgm:cxn modelId="{2AF33B17-010E-4E26-99DC-8AE1C31437DC}" type="presParOf" srcId="{BD0EDEB1-9E8E-47E2-B8FA-D3526FB441E7}" destId="{BB28E6E0-B926-4F22-86BA-3A85A15291DD}" srcOrd="2" destOrd="0" presId="urn:microsoft.com/office/officeart/2005/8/layout/gear1"/>
    <dgm:cxn modelId="{0A949B31-8124-42AC-88AC-DC6412545840}" type="presParOf" srcId="{BD0EDEB1-9E8E-47E2-B8FA-D3526FB441E7}" destId="{2404CE2C-28B4-4289-AD09-789393A14F3C}" srcOrd="3" destOrd="0" presId="urn:microsoft.com/office/officeart/2005/8/layout/gear1"/>
    <dgm:cxn modelId="{BD58B74F-BAB7-4F23-8EAF-20DF66BB405B}" type="presParOf" srcId="{BD0EDEB1-9E8E-47E2-B8FA-D3526FB441E7}" destId="{4344E8E3-2150-4538-96C3-A865E2F5D79E}" srcOrd="4" destOrd="0" presId="urn:microsoft.com/office/officeart/2005/8/layout/gear1"/>
    <dgm:cxn modelId="{919BB5EE-850C-4DC8-9CE7-DB13D8483D19}" type="presParOf" srcId="{BD0EDEB1-9E8E-47E2-B8FA-D3526FB441E7}" destId="{E108991C-59ED-422C-B2F3-B7ECC080D17B}" srcOrd="5" destOrd="0" presId="urn:microsoft.com/office/officeart/2005/8/layout/gear1"/>
    <dgm:cxn modelId="{704E69C0-550D-480D-A8C5-A6350D191029}" type="presParOf" srcId="{BD0EDEB1-9E8E-47E2-B8FA-D3526FB441E7}" destId="{BA551CFD-4F11-4F80-9764-8AC6FB237E6A}" srcOrd="6" destOrd="0" presId="urn:microsoft.com/office/officeart/2005/8/layout/gear1"/>
    <dgm:cxn modelId="{1E780EFC-1BB4-4F52-AF9C-F3B276436B41}" type="presParOf" srcId="{BD0EDEB1-9E8E-47E2-B8FA-D3526FB441E7}" destId="{97F169F0-4670-4227-877B-941D0FE2922D}" srcOrd="7" destOrd="0" presId="urn:microsoft.com/office/officeart/2005/8/layout/gear1"/>
    <dgm:cxn modelId="{B82B9BDE-EB28-44EE-94BF-A7B82B0BBDF9}" type="presParOf" srcId="{BD0EDEB1-9E8E-47E2-B8FA-D3526FB441E7}" destId="{64F1A8B2-CAD5-4136-82D6-52AAE97BF8B4}" srcOrd="8" destOrd="0" presId="urn:microsoft.com/office/officeart/2005/8/layout/gear1"/>
    <dgm:cxn modelId="{095FE3EF-7BCE-40C9-8A5E-B6D94889B75C}" type="presParOf" srcId="{BD0EDEB1-9E8E-47E2-B8FA-D3526FB441E7}" destId="{559B909A-D508-4F05-9E0E-D0AEE30889BF}" srcOrd="9" destOrd="0" presId="urn:microsoft.com/office/officeart/2005/8/layout/gear1"/>
    <dgm:cxn modelId="{316DF93E-5961-4A54-A388-B6E1B3D4B9BB}" type="presParOf" srcId="{BD0EDEB1-9E8E-47E2-B8FA-D3526FB441E7}" destId="{88D6C05B-D312-465C-8274-D3DB838802F8}" srcOrd="10" destOrd="0" presId="urn:microsoft.com/office/officeart/2005/8/layout/gear1"/>
    <dgm:cxn modelId="{01D5615D-DA0C-4E8D-A651-834494AE102C}" type="presParOf" srcId="{BD0EDEB1-9E8E-47E2-B8FA-D3526FB441E7}" destId="{BB5A630F-99D2-4B58-BBA3-B9B32776EFDB}" srcOrd="11" destOrd="0" presId="urn:microsoft.com/office/officeart/2005/8/layout/gear1"/>
    <dgm:cxn modelId="{DD862AA2-14FE-4FA3-A0A5-0F2160157A73}" type="presParOf" srcId="{BD0EDEB1-9E8E-47E2-B8FA-D3526FB441E7}" destId="{A537C988-7057-4CA2-A367-11F4DBE4DF7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C1D7EA-3679-42CA-9EDB-9DEC08EDFEA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008A349-4E84-4B1D-820F-1402DB305E32}">
      <dgm:prSet phldrT="[Текст]"/>
      <dgm:spPr>
        <a:solidFill>
          <a:srgbClr val="ADADAD"/>
        </a:solidFill>
      </dgm:spPr>
      <dgm:t>
        <a:bodyPr/>
        <a:lstStyle/>
        <a:p>
          <a:r>
            <a:rPr lang="ru-RU" dirty="0"/>
            <a:t>Не используете</a:t>
          </a:r>
          <a:r>
            <a:rPr lang="en-US" dirty="0"/>
            <a:t> call to action</a:t>
          </a:r>
          <a:endParaRPr lang="ru-RU" dirty="0"/>
        </a:p>
      </dgm:t>
    </dgm:pt>
    <dgm:pt modelId="{776FE258-2CB9-474D-8B1B-A2AFC5CD4610}" type="parTrans" cxnId="{C2342CFE-0C49-4BD7-9C7C-4C87EA0DF1BA}">
      <dgm:prSet/>
      <dgm:spPr/>
      <dgm:t>
        <a:bodyPr/>
        <a:lstStyle/>
        <a:p>
          <a:endParaRPr lang="ru-RU"/>
        </a:p>
      </dgm:t>
    </dgm:pt>
    <dgm:pt modelId="{D4B7BC3C-72FE-4DA8-9DB3-CAAB62A5C0A5}" type="sibTrans" cxnId="{C2342CFE-0C49-4BD7-9C7C-4C87EA0DF1BA}">
      <dgm:prSet/>
      <dgm:spPr>
        <a:solidFill>
          <a:srgbClr val="D4D2D3"/>
        </a:solidFill>
      </dgm:spPr>
      <dgm:t>
        <a:bodyPr/>
        <a:lstStyle/>
        <a:p>
          <a:endParaRPr lang="ru-RU"/>
        </a:p>
      </dgm:t>
    </dgm:pt>
    <dgm:pt modelId="{91243A22-75C8-4303-A665-F5118016183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Затянутость</a:t>
          </a:r>
        </a:p>
      </dgm:t>
    </dgm:pt>
    <dgm:pt modelId="{159223AE-09D3-4D23-9E18-62CCB40EA3A8}" type="sibTrans" cxnId="{46D86A23-AE18-4559-9A5D-A2A9B052C27C}">
      <dgm:prSet/>
      <dgm:spPr>
        <a:solidFill>
          <a:srgbClr val="D4D2D3"/>
        </a:solidFill>
      </dgm:spPr>
      <dgm:t>
        <a:bodyPr/>
        <a:lstStyle/>
        <a:p>
          <a:endParaRPr lang="ru-RU"/>
        </a:p>
      </dgm:t>
    </dgm:pt>
    <dgm:pt modelId="{BB7603E7-CFF9-467A-A845-B6FFBFCBEA71}" type="parTrans" cxnId="{46D86A23-AE18-4559-9A5D-A2A9B052C27C}">
      <dgm:prSet/>
      <dgm:spPr/>
      <dgm:t>
        <a:bodyPr/>
        <a:lstStyle/>
        <a:p>
          <a:endParaRPr lang="ru-RU"/>
        </a:p>
      </dgm:t>
    </dgm:pt>
    <dgm:pt modelId="{BD0EDEB1-9E8E-47E2-B8FA-D3526FB441E7}" type="pres">
      <dgm:prSet presAssocID="{F0C1D7EA-3679-42CA-9EDB-9DEC08EDFE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C22FC0-67BA-4C44-AE4E-103F32174D46}" type="pres">
      <dgm:prSet presAssocID="{D008A349-4E84-4B1D-820F-1402DB305E32}" presName="gear1" presStyleLbl="node1" presStyleIdx="0" presStyleCnt="2" custLinFactNeighborX="-44293" custLinFactNeighborY="-454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71563-2F9A-48A9-BC72-6A94BF0E8728}" type="pres">
      <dgm:prSet presAssocID="{D008A349-4E84-4B1D-820F-1402DB305E32}" presName="gear1srcNode" presStyleLbl="node1" presStyleIdx="0" presStyleCnt="2"/>
      <dgm:spPr/>
      <dgm:t>
        <a:bodyPr/>
        <a:lstStyle/>
        <a:p>
          <a:endParaRPr lang="ru-RU"/>
        </a:p>
      </dgm:t>
    </dgm:pt>
    <dgm:pt modelId="{BB28E6E0-B926-4F22-86BA-3A85A15291DD}" type="pres">
      <dgm:prSet presAssocID="{D008A349-4E84-4B1D-820F-1402DB305E32}" presName="gear1dstNode" presStyleLbl="node1" presStyleIdx="0" presStyleCnt="2"/>
      <dgm:spPr/>
      <dgm:t>
        <a:bodyPr/>
        <a:lstStyle/>
        <a:p>
          <a:endParaRPr lang="ru-RU"/>
        </a:p>
      </dgm:t>
    </dgm:pt>
    <dgm:pt modelId="{2404CE2C-28B4-4289-AD09-789393A14F3C}" type="pres">
      <dgm:prSet presAssocID="{91243A22-75C8-4303-A665-F5118016183E}" presName="gear2" presStyleLbl="node1" presStyleIdx="1" presStyleCnt="2" custLinFactNeighborX="-34878" custLinFactNeighborY="742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4E8E3-2150-4538-96C3-A865E2F5D79E}" type="pres">
      <dgm:prSet presAssocID="{91243A22-75C8-4303-A665-F5118016183E}" presName="gear2srcNode" presStyleLbl="node1" presStyleIdx="1" presStyleCnt="2"/>
      <dgm:spPr/>
      <dgm:t>
        <a:bodyPr/>
        <a:lstStyle/>
        <a:p>
          <a:endParaRPr lang="ru-RU"/>
        </a:p>
      </dgm:t>
    </dgm:pt>
    <dgm:pt modelId="{E108991C-59ED-422C-B2F3-B7ECC080D17B}" type="pres">
      <dgm:prSet presAssocID="{91243A22-75C8-4303-A665-F5118016183E}" presName="gear2dstNode" presStyleLbl="node1" presStyleIdx="1" presStyleCnt="2"/>
      <dgm:spPr/>
      <dgm:t>
        <a:bodyPr/>
        <a:lstStyle/>
        <a:p>
          <a:endParaRPr lang="ru-RU"/>
        </a:p>
      </dgm:t>
    </dgm:pt>
    <dgm:pt modelId="{88D6C05B-D312-465C-8274-D3DB838802F8}" type="pres">
      <dgm:prSet presAssocID="{D4B7BC3C-72FE-4DA8-9DB3-CAAB62A5C0A5}" presName="connector1" presStyleLbl="sibTrans2D1" presStyleIdx="0" presStyleCnt="2" custLinFactNeighborX="-29613" custLinFactNeighborY="-30161"/>
      <dgm:spPr/>
      <dgm:t>
        <a:bodyPr/>
        <a:lstStyle/>
        <a:p>
          <a:endParaRPr lang="ru-RU"/>
        </a:p>
      </dgm:t>
    </dgm:pt>
    <dgm:pt modelId="{BB5A630F-99D2-4B58-BBA3-B9B32776EFDB}" type="pres">
      <dgm:prSet presAssocID="{159223AE-09D3-4D23-9E18-62CCB40EA3A8}" presName="connector2" presStyleLbl="sibTrans2D1" presStyleIdx="1" presStyleCnt="2" custAng="16636529" custLinFactNeighborX="-39486" custLinFactNeighborY="78654"/>
      <dgm:spPr/>
      <dgm:t>
        <a:bodyPr/>
        <a:lstStyle/>
        <a:p>
          <a:endParaRPr lang="ru-RU"/>
        </a:p>
      </dgm:t>
    </dgm:pt>
  </dgm:ptLst>
  <dgm:cxnLst>
    <dgm:cxn modelId="{0D8E46E0-FE36-4232-9E3A-67D675B58C39}" type="presOf" srcId="{91243A22-75C8-4303-A665-F5118016183E}" destId="{4344E8E3-2150-4538-96C3-A865E2F5D79E}" srcOrd="1" destOrd="0" presId="urn:microsoft.com/office/officeart/2005/8/layout/gear1"/>
    <dgm:cxn modelId="{130B7E7B-80EA-48C7-BBCA-1B56CA96920F}" type="presOf" srcId="{D008A349-4E84-4B1D-820F-1402DB305E32}" destId="{BB28E6E0-B926-4F22-86BA-3A85A15291DD}" srcOrd="2" destOrd="0" presId="urn:microsoft.com/office/officeart/2005/8/layout/gear1"/>
    <dgm:cxn modelId="{C3377498-565D-404E-8460-8BEC90AFA997}" type="presOf" srcId="{D4B7BC3C-72FE-4DA8-9DB3-CAAB62A5C0A5}" destId="{88D6C05B-D312-465C-8274-D3DB838802F8}" srcOrd="0" destOrd="0" presId="urn:microsoft.com/office/officeart/2005/8/layout/gear1"/>
    <dgm:cxn modelId="{A5AC6136-440F-40DD-818A-D41D19D9EA74}" type="presOf" srcId="{F0C1D7EA-3679-42CA-9EDB-9DEC08EDFEA2}" destId="{BD0EDEB1-9E8E-47E2-B8FA-D3526FB441E7}" srcOrd="0" destOrd="0" presId="urn:microsoft.com/office/officeart/2005/8/layout/gear1"/>
    <dgm:cxn modelId="{ABAFBC70-C870-4F51-BCC8-29F10E10EA9E}" type="presOf" srcId="{D008A349-4E84-4B1D-820F-1402DB305E32}" destId="{11C22FC0-67BA-4C44-AE4E-103F32174D46}" srcOrd="0" destOrd="0" presId="urn:microsoft.com/office/officeart/2005/8/layout/gear1"/>
    <dgm:cxn modelId="{46D86A23-AE18-4559-9A5D-A2A9B052C27C}" srcId="{F0C1D7EA-3679-42CA-9EDB-9DEC08EDFEA2}" destId="{91243A22-75C8-4303-A665-F5118016183E}" srcOrd="1" destOrd="0" parTransId="{BB7603E7-CFF9-467A-A845-B6FFBFCBEA71}" sibTransId="{159223AE-09D3-4D23-9E18-62CCB40EA3A8}"/>
    <dgm:cxn modelId="{55D70376-849E-4139-B2D8-21D0DE31B899}" type="presOf" srcId="{91243A22-75C8-4303-A665-F5118016183E}" destId="{E108991C-59ED-422C-B2F3-B7ECC080D17B}" srcOrd="2" destOrd="0" presId="urn:microsoft.com/office/officeart/2005/8/layout/gear1"/>
    <dgm:cxn modelId="{03939FB8-C8ED-4046-8851-D9525B059523}" type="presOf" srcId="{D008A349-4E84-4B1D-820F-1402DB305E32}" destId="{BCF71563-2F9A-48A9-BC72-6A94BF0E8728}" srcOrd="1" destOrd="0" presId="urn:microsoft.com/office/officeart/2005/8/layout/gear1"/>
    <dgm:cxn modelId="{2C9D5F9D-DBB9-4904-9913-A977BC585766}" type="presOf" srcId="{91243A22-75C8-4303-A665-F5118016183E}" destId="{2404CE2C-28B4-4289-AD09-789393A14F3C}" srcOrd="0" destOrd="0" presId="urn:microsoft.com/office/officeart/2005/8/layout/gear1"/>
    <dgm:cxn modelId="{C2342CFE-0C49-4BD7-9C7C-4C87EA0DF1BA}" srcId="{F0C1D7EA-3679-42CA-9EDB-9DEC08EDFEA2}" destId="{D008A349-4E84-4B1D-820F-1402DB305E32}" srcOrd="0" destOrd="0" parTransId="{776FE258-2CB9-474D-8B1B-A2AFC5CD4610}" sibTransId="{D4B7BC3C-72FE-4DA8-9DB3-CAAB62A5C0A5}"/>
    <dgm:cxn modelId="{2D6E2A25-F5EE-49EA-BDED-1AB38896208E}" type="presOf" srcId="{159223AE-09D3-4D23-9E18-62CCB40EA3A8}" destId="{BB5A630F-99D2-4B58-BBA3-B9B32776EFDB}" srcOrd="0" destOrd="0" presId="urn:microsoft.com/office/officeart/2005/8/layout/gear1"/>
    <dgm:cxn modelId="{1BD6E337-1C3C-423C-BC3E-9C2030B17EA1}" type="presParOf" srcId="{BD0EDEB1-9E8E-47E2-B8FA-D3526FB441E7}" destId="{11C22FC0-67BA-4C44-AE4E-103F32174D46}" srcOrd="0" destOrd="0" presId="urn:microsoft.com/office/officeart/2005/8/layout/gear1"/>
    <dgm:cxn modelId="{52113E2F-17E1-4EEF-9839-B609671C3F55}" type="presParOf" srcId="{BD0EDEB1-9E8E-47E2-B8FA-D3526FB441E7}" destId="{BCF71563-2F9A-48A9-BC72-6A94BF0E8728}" srcOrd="1" destOrd="0" presId="urn:microsoft.com/office/officeart/2005/8/layout/gear1"/>
    <dgm:cxn modelId="{2AF33B17-010E-4E26-99DC-8AE1C31437DC}" type="presParOf" srcId="{BD0EDEB1-9E8E-47E2-B8FA-D3526FB441E7}" destId="{BB28E6E0-B926-4F22-86BA-3A85A15291DD}" srcOrd="2" destOrd="0" presId="urn:microsoft.com/office/officeart/2005/8/layout/gear1"/>
    <dgm:cxn modelId="{0A949B31-8124-42AC-88AC-DC6412545840}" type="presParOf" srcId="{BD0EDEB1-9E8E-47E2-B8FA-D3526FB441E7}" destId="{2404CE2C-28B4-4289-AD09-789393A14F3C}" srcOrd="3" destOrd="0" presId="urn:microsoft.com/office/officeart/2005/8/layout/gear1"/>
    <dgm:cxn modelId="{BD58B74F-BAB7-4F23-8EAF-20DF66BB405B}" type="presParOf" srcId="{BD0EDEB1-9E8E-47E2-B8FA-D3526FB441E7}" destId="{4344E8E3-2150-4538-96C3-A865E2F5D79E}" srcOrd="4" destOrd="0" presId="urn:microsoft.com/office/officeart/2005/8/layout/gear1"/>
    <dgm:cxn modelId="{919BB5EE-850C-4DC8-9CE7-DB13D8483D19}" type="presParOf" srcId="{BD0EDEB1-9E8E-47E2-B8FA-D3526FB441E7}" destId="{E108991C-59ED-422C-B2F3-B7ECC080D17B}" srcOrd="5" destOrd="0" presId="urn:microsoft.com/office/officeart/2005/8/layout/gear1"/>
    <dgm:cxn modelId="{316DF93E-5961-4A54-A388-B6E1B3D4B9BB}" type="presParOf" srcId="{BD0EDEB1-9E8E-47E2-B8FA-D3526FB441E7}" destId="{88D6C05B-D312-465C-8274-D3DB838802F8}" srcOrd="6" destOrd="0" presId="urn:microsoft.com/office/officeart/2005/8/layout/gear1"/>
    <dgm:cxn modelId="{01D5615D-DA0C-4E8D-A651-834494AE102C}" type="presParOf" srcId="{BD0EDEB1-9E8E-47E2-B8FA-D3526FB441E7}" destId="{BB5A630F-99D2-4B58-BBA3-B9B32776EFD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C23D6-2399-466F-A347-FA76A717273A}">
      <dsp:nvSpPr>
        <dsp:cNvPr id="0" name=""/>
        <dsp:cNvSpPr/>
      </dsp:nvSpPr>
      <dsp:spPr>
        <a:xfrm>
          <a:off x="-6462247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A8876-C838-4EAB-B234-FEC34459F054}">
      <dsp:nvSpPr>
        <dsp:cNvPr id="0" name=""/>
        <dsp:cNvSpPr/>
      </dsp:nvSpPr>
      <dsp:spPr>
        <a:xfrm>
          <a:off x="538924" y="300951"/>
          <a:ext cx="9037641" cy="601675"/>
        </a:xfrm>
        <a:prstGeom prst="rect">
          <a:avLst/>
        </a:prstGeom>
        <a:solidFill>
          <a:srgbClr val="D4D2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Не используете сценарий</a:t>
          </a:r>
        </a:p>
      </dsp:txBody>
      <dsp:txXfrm>
        <a:off x="538924" y="300951"/>
        <a:ext cx="9037641" cy="601675"/>
      </dsp:txXfrm>
    </dsp:sp>
    <dsp:sp modelId="{726652EC-8A02-4007-BED2-8FBFCF7A5C6C}">
      <dsp:nvSpPr>
        <dsp:cNvPr id="0" name=""/>
        <dsp:cNvSpPr/>
      </dsp:nvSpPr>
      <dsp:spPr>
        <a:xfrm>
          <a:off x="81615" y="225742"/>
          <a:ext cx="752094" cy="75209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249B6-1C2E-490E-99C5-F1CBC73EDD3E}">
      <dsp:nvSpPr>
        <dsp:cNvPr id="0" name=""/>
        <dsp:cNvSpPr/>
      </dsp:nvSpPr>
      <dsp:spPr>
        <a:xfrm>
          <a:off x="952581" y="1203350"/>
          <a:ext cx="8542722" cy="601675"/>
        </a:xfrm>
        <a:prstGeom prst="rect">
          <a:avLst/>
        </a:prstGeom>
        <a:solidFill>
          <a:srgbClr val="D4D2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Используете чужой </a:t>
          </a:r>
          <a:r>
            <a:rPr lang="ru-RU" sz="1600" kern="1200" dirty="0" smtClean="0">
              <a:solidFill>
                <a:schemeClr val="tx1"/>
              </a:solidFill>
            </a:rPr>
            <a:t>опыт </a:t>
          </a:r>
          <a:r>
            <a:rPr lang="ru-RU" sz="1600" kern="1200" dirty="0">
              <a:solidFill>
                <a:schemeClr val="tx1"/>
              </a:solidFill>
            </a:rPr>
            <a:t>вместо своих реальных историй</a:t>
          </a:r>
        </a:p>
      </dsp:txBody>
      <dsp:txXfrm>
        <a:off x="952581" y="1203350"/>
        <a:ext cx="8542722" cy="601675"/>
      </dsp:txXfrm>
    </dsp:sp>
    <dsp:sp modelId="{D1A60544-3F9C-49DE-844A-8ADCEB78AD25}">
      <dsp:nvSpPr>
        <dsp:cNvPr id="0" name=""/>
        <dsp:cNvSpPr/>
      </dsp:nvSpPr>
      <dsp:spPr>
        <a:xfrm>
          <a:off x="576534" y="1128141"/>
          <a:ext cx="752094" cy="752094"/>
        </a:xfrm>
        <a:prstGeom prst="ellipse">
          <a:avLst/>
        </a:prstGeom>
        <a:solidFill>
          <a:srgbClr val="1D65AD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3CFF5-8989-4AE8-909C-0F5E07D6AEEA}">
      <dsp:nvSpPr>
        <dsp:cNvPr id="0" name=""/>
        <dsp:cNvSpPr/>
      </dsp:nvSpPr>
      <dsp:spPr>
        <a:xfrm>
          <a:off x="1178895" y="2105748"/>
          <a:ext cx="8316408" cy="601675"/>
        </a:xfrm>
        <a:prstGeom prst="rect">
          <a:avLst/>
        </a:prstGeom>
        <a:solidFill>
          <a:srgbClr val="D4D2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Установка неправильного тона</a:t>
          </a:r>
        </a:p>
      </dsp:txBody>
      <dsp:txXfrm>
        <a:off x="1178895" y="2105748"/>
        <a:ext cx="8316408" cy="601675"/>
      </dsp:txXfrm>
    </dsp:sp>
    <dsp:sp modelId="{FF21C668-25D0-49EB-A433-967AA189E5F8}">
      <dsp:nvSpPr>
        <dsp:cNvPr id="0" name=""/>
        <dsp:cNvSpPr/>
      </dsp:nvSpPr>
      <dsp:spPr>
        <a:xfrm>
          <a:off x="802848" y="2030539"/>
          <a:ext cx="752094" cy="752094"/>
        </a:xfrm>
        <a:prstGeom prst="ellipse">
          <a:avLst/>
        </a:prstGeom>
        <a:solidFill>
          <a:srgbClr val="1D65AD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ECF75-0BF1-4858-9C27-3E4FA1DF9B81}">
      <dsp:nvSpPr>
        <dsp:cNvPr id="0" name=""/>
        <dsp:cNvSpPr/>
      </dsp:nvSpPr>
      <dsp:spPr>
        <a:xfrm>
          <a:off x="1178895" y="3007575"/>
          <a:ext cx="8316408" cy="601675"/>
        </a:xfrm>
        <a:prstGeom prst="rect">
          <a:avLst/>
        </a:prstGeom>
        <a:solidFill>
          <a:srgbClr val="D4D2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Не проявляете творческий подход</a:t>
          </a:r>
        </a:p>
      </dsp:txBody>
      <dsp:txXfrm>
        <a:off x="1178895" y="3007575"/>
        <a:ext cx="8316408" cy="601675"/>
      </dsp:txXfrm>
    </dsp:sp>
    <dsp:sp modelId="{3D9A38B6-39D2-4BDD-A56A-2B2A5BDFFDB8}">
      <dsp:nvSpPr>
        <dsp:cNvPr id="0" name=""/>
        <dsp:cNvSpPr/>
      </dsp:nvSpPr>
      <dsp:spPr>
        <a:xfrm>
          <a:off x="802848" y="2932366"/>
          <a:ext cx="752094" cy="752094"/>
        </a:xfrm>
        <a:prstGeom prst="ellipse">
          <a:avLst/>
        </a:prstGeom>
        <a:solidFill>
          <a:srgbClr val="1D65AD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2D3D3-0E97-43B8-91B9-B402C721ACCA}">
      <dsp:nvSpPr>
        <dsp:cNvPr id="0" name=""/>
        <dsp:cNvSpPr/>
      </dsp:nvSpPr>
      <dsp:spPr>
        <a:xfrm>
          <a:off x="952581" y="3909974"/>
          <a:ext cx="8542722" cy="601675"/>
        </a:xfrm>
        <a:prstGeom prst="rect">
          <a:avLst/>
        </a:prstGeom>
        <a:solidFill>
          <a:srgbClr val="D4D2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Беспричинно уверены, что видео «зацепит» зрителя</a:t>
          </a:r>
        </a:p>
      </dsp:txBody>
      <dsp:txXfrm>
        <a:off x="952581" y="3909974"/>
        <a:ext cx="8542722" cy="601675"/>
      </dsp:txXfrm>
    </dsp:sp>
    <dsp:sp modelId="{0E684305-319D-4A7B-AC37-0CF72ED28337}">
      <dsp:nvSpPr>
        <dsp:cNvPr id="0" name=""/>
        <dsp:cNvSpPr/>
      </dsp:nvSpPr>
      <dsp:spPr>
        <a:xfrm>
          <a:off x="576534" y="3834765"/>
          <a:ext cx="752094" cy="752094"/>
        </a:xfrm>
        <a:prstGeom prst="ellipse">
          <a:avLst/>
        </a:prstGeom>
        <a:solidFill>
          <a:srgbClr val="1D65AD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0C1CF-79C4-445B-903A-9CA0F5A9726C}">
      <dsp:nvSpPr>
        <dsp:cNvPr id="0" name=""/>
        <dsp:cNvSpPr/>
      </dsp:nvSpPr>
      <dsp:spPr>
        <a:xfrm>
          <a:off x="457662" y="4812372"/>
          <a:ext cx="9037641" cy="601675"/>
        </a:xfrm>
        <a:prstGeom prst="rect">
          <a:avLst/>
        </a:prstGeom>
        <a:solidFill>
          <a:srgbClr val="D4D2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За десять минут до начала выключите телефон и все приложения, которые могут помешать</a:t>
          </a:r>
        </a:p>
      </dsp:txBody>
      <dsp:txXfrm>
        <a:off x="457662" y="4812372"/>
        <a:ext cx="9037641" cy="601675"/>
      </dsp:txXfrm>
    </dsp:sp>
    <dsp:sp modelId="{6B9A049C-D0A4-48F8-86F7-ED1A036CACB5}">
      <dsp:nvSpPr>
        <dsp:cNvPr id="0" name=""/>
        <dsp:cNvSpPr/>
      </dsp:nvSpPr>
      <dsp:spPr>
        <a:xfrm>
          <a:off x="81615" y="4737163"/>
          <a:ext cx="752094" cy="752094"/>
        </a:xfrm>
        <a:prstGeom prst="ellipse">
          <a:avLst/>
        </a:prstGeom>
        <a:solidFill>
          <a:srgbClr val="1D65AD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D77DC-4304-4469-A7A0-C13DBC6F87D2}">
      <dsp:nvSpPr>
        <dsp:cNvPr id="0" name=""/>
        <dsp:cNvSpPr/>
      </dsp:nvSpPr>
      <dsp:spPr>
        <a:xfrm>
          <a:off x="6759" y="594628"/>
          <a:ext cx="2020478" cy="1212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+mj-lt"/>
            </a:rPr>
            <a:t>Шаг первый</a:t>
          </a:r>
          <a:r>
            <a:rPr lang="ru-RU" sz="2300" kern="1200" dirty="0">
              <a:latin typeface="+mj-lt"/>
            </a:rPr>
            <a:t>: подготовка к съемке</a:t>
          </a:r>
          <a:endParaRPr lang="ru-RU" sz="2300" kern="1200" dirty="0"/>
        </a:p>
      </dsp:txBody>
      <dsp:txXfrm>
        <a:off x="42266" y="630135"/>
        <a:ext cx="1949464" cy="1141273"/>
      </dsp:txXfrm>
    </dsp:sp>
    <dsp:sp modelId="{D7999BAE-DBC1-4A78-8A50-38873A78458B}">
      <dsp:nvSpPr>
        <dsp:cNvPr id="0" name=""/>
        <dsp:cNvSpPr/>
      </dsp:nvSpPr>
      <dsp:spPr>
        <a:xfrm>
          <a:off x="2229286" y="950232"/>
          <a:ext cx="428341" cy="50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229286" y="1050448"/>
        <a:ext cx="299839" cy="300646"/>
      </dsp:txXfrm>
    </dsp:sp>
    <dsp:sp modelId="{6541ACEE-C81C-437F-846D-348AD259E060}">
      <dsp:nvSpPr>
        <dsp:cNvPr id="0" name=""/>
        <dsp:cNvSpPr/>
      </dsp:nvSpPr>
      <dsp:spPr>
        <a:xfrm>
          <a:off x="2835429" y="594628"/>
          <a:ext cx="2020478" cy="121228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+mj-lt"/>
            </a:rPr>
            <a:t>Шаг второй</a:t>
          </a:r>
          <a:r>
            <a:rPr lang="ru-RU" sz="2300" kern="1200" dirty="0">
              <a:latin typeface="+mj-lt"/>
            </a:rPr>
            <a:t>: съемка</a:t>
          </a:r>
          <a:endParaRPr lang="ru-RU" sz="2300" kern="1200" dirty="0"/>
        </a:p>
      </dsp:txBody>
      <dsp:txXfrm>
        <a:off x="2870936" y="630135"/>
        <a:ext cx="1949464" cy="1141273"/>
      </dsp:txXfrm>
    </dsp:sp>
    <dsp:sp modelId="{AFF20EE1-FDA5-4AFD-9720-A7E924F388BA}">
      <dsp:nvSpPr>
        <dsp:cNvPr id="0" name=""/>
        <dsp:cNvSpPr/>
      </dsp:nvSpPr>
      <dsp:spPr>
        <a:xfrm>
          <a:off x="5057956" y="950232"/>
          <a:ext cx="428341" cy="50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57956" y="1050448"/>
        <a:ext cx="299839" cy="300646"/>
      </dsp:txXfrm>
    </dsp:sp>
    <dsp:sp modelId="{BAB2FF9C-195F-4213-801F-0C4E424E4505}">
      <dsp:nvSpPr>
        <dsp:cNvPr id="0" name=""/>
        <dsp:cNvSpPr/>
      </dsp:nvSpPr>
      <dsp:spPr>
        <a:xfrm>
          <a:off x="5664099" y="594628"/>
          <a:ext cx="2020478" cy="121228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+mj-lt"/>
            </a:rPr>
            <a:t>Шаг третий</a:t>
          </a:r>
          <a:r>
            <a:rPr lang="ru-RU" sz="2300" kern="1200" dirty="0">
              <a:latin typeface="+mj-lt"/>
            </a:rPr>
            <a:t>: монтаж</a:t>
          </a:r>
          <a:endParaRPr lang="ru-RU" sz="2300" kern="1200" dirty="0"/>
        </a:p>
      </dsp:txBody>
      <dsp:txXfrm>
        <a:off x="5699606" y="630135"/>
        <a:ext cx="1949464" cy="1141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4603-BE3A-4FCC-9179-B287A3F96DC1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rgbClr val="AD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>
              <a:solidFill>
                <a:schemeClr val="tx1"/>
              </a:solidFill>
            </a:rPr>
            <a:t>Выбор темы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Первое, что нужно сделать перед съемкой </a:t>
          </a:r>
          <a:r>
            <a:rPr lang="ru-RU" sz="1400" kern="1200" dirty="0" smtClean="0">
              <a:solidFill>
                <a:schemeClr val="tx1"/>
              </a:solidFill>
            </a:rPr>
            <a:t>ролика, </a:t>
          </a:r>
          <a:r>
            <a:rPr lang="ru-RU" sz="1400" kern="1200" dirty="0">
              <a:solidFill>
                <a:schemeClr val="tx1"/>
              </a:solidFill>
            </a:rPr>
            <a:t>— выбрать подходящую тему. Если собираетесь снимать несколько видео или вести блог, то сначала определитесь с тематикой канала или серии роликов</a:t>
          </a:r>
        </a:p>
      </dsp:txBody>
      <dsp:txXfrm>
        <a:off x="1794933" y="0"/>
        <a:ext cx="6333066" cy="1693333"/>
      </dsp:txXfrm>
    </dsp:sp>
    <dsp:sp modelId="{58FC28ED-DC1D-488F-85B7-A15077207C48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5C0CF-8988-47B4-95E4-25ED5FCA5B9B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rgbClr val="AD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>
              <a:solidFill>
                <a:schemeClr val="tx1"/>
              </a:solidFill>
            </a:rPr>
            <a:t>Выбор оборудования</a:t>
          </a:r>
          <a:endParaRPr lang="ru-RU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solidFill>
                <a:schemeClr val="tx1"/>
              </a:solidFill>
            </a:rPr>
            <a:t>Для света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solidFill>
                <a:schemeClr val="tx1"/>
              </a:solidFill>
            </a:rPr>
            <a:t>Для звука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solidFill>
                <a:schemeClr val="tx1"/>
              </a:solidFill>
            </a:rPr>
            <a:t>Штатив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solidFill>
                <a:schemeClr val="tx1"/>
              </a:solidFill>
            </a:rPr>
            <a:t>Фон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solidFill>
                <a:schemeClr val="tx1"/>
              </a:solidFill>
            </a:rPr>
            <a:t>Камера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794933" y="1862666"/>
        <a:ext cx="6333066" cy="1693333"/>
      </dsp:txXfrm>
    </dsp:sp>
    <dsp:sp modelId="{6ECDE07F-D545-474B-A8CA-E5D25922F582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88DA1-3F5B-4E5B-B95D-ABBE48800142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rgbClr val="AD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>
              <a:solidFill>
                <a:schemeClr val="tx1"/>
              </a:solidFill>
            </a:rPr>
            <a:t>Написание сценария</a:t>
          </a:r>
          <a:endParaRPr lang="ru-RU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400" kern="1200" dirty="0">
              <a:solidFill>
                <a:schemeClr val="tx1"/>
              </a:solidFill>
            </a:rPr>
            <a:t>Для кого это видео?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400" kern="1200" dirty="0">
              <a:solidFill>
                <a:schemeClr val="tx1"/>
              </a:solidFill>
            </a:rPr>
            <a:t>К чему зрителя побуждает ролик?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400" kern="1200" dirty="0">
              <a:solidFill>
                <a:schemeClr val="tx1"/>
              </a:solidFill>
            </a:rPr>
            <a:t>Какие эмоции вызывает?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400" kern="1200" dirty="0">
              <a:solidFill>
                <a:schemeClr val="tx1"/>
              </a:solidFill>
            </a:rPr>
            <a:t>Как вызвать у зрителя образы и ассоциации, которые хотите донести?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400" kern="1200" dirty="0">
              <a:solidFill>
                <a:schemeClr val="tx1"/>
              </a:solidFill>
            </a:rPr>
            <a:t>В каких тонах будет ролик, какой должна быть музыка и озвучка?</a:t>
          </a:r>
        </a:p>
      </dsp:txBody>
      <dsp:txXfrm>
        <a:off x="1794933" y="3725333"/>
        <a:ext cx="6333066" cy="1693333"/>
      </dsp:txXfrm>
    </dsp:sp>
    <dsp:sp modelId="{0ABEFBE1-E828-4917-88A4-E38AFE712739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DFD3D-5E25-48E9-BDBE-CDBEEF0F0C51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Распишите все, опираясь на стандартную структуру текста: Вступление, Основная часть (кульминация), Концовка</a:t>
          </a:r>
        </a:p>
      </dsp:txBody>
      <dsp:txXfrm>
        <a:off x="43163" y="1817608"/>
        <a:ext cx="2180582" cy="1382843"/>
      </dsp:txXfrm>
    </dsp:sp>
    <dsp:sp modelId="{B40D0E7B-E4BC-4511-9F23-B029F934B2A8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B57EC-4772-45A8-9C1A-0B435ADDA2F2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Подготовьте план</a:t>
          </a:r>
        </a:p>
      </dsp:txBody>
      <dsp:txXfrm>
        <a:off x="527303" y="3266941"/>
        <a:ext cx="1967845" cy="754277"/>
      </dsp:txXfrm>
    </dsp:sp>
    <dsp:sp modelId="{55AAA377-3FA4-4BA4-8991-4ECE230960A7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Детальное описание всего, что происходит в кадре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Можно схематично или подробно изобразить то, что будет на экране, либо записать это текстом</a:t>
          </a:r>
        </a:p>
      </dsp:txBody>
      <dsp:txXfrm>
        <a:off x="2847784" y="2218214"/>
        <a:ext cx="2180582" cy="1382843"/>
      </dsp:txXfrm>
    </dsp:sp>
    <dsp:sp modelId="{876C2824-003C-4EB6-A615-89E24A294237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35978-02DA-4C31-8C5B-97A6E797FDC0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Раскадровка</a:t>
          </a:r>
        </a:p>
      </dsp:txBody>
      <dsp:txXfrm>
        <a:off x="3331924" y="1397448"/>
        <a:ext cx="1967845" cy="754277"/>
      </dsp:txXfrm>
    </dsp:sp>
    <dsp:sp modelId="{7A56EF39-F393-46BF-8C6A-CF4690170D53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Все диалоги, реплики и т.д. должны быть </a:t>
          </a:r>
          <a:r>
            <a:rPr lang="ru-RU" sz="1300" kern="1200" dirty="0" smtClean="0"/>
            <a:t>четко </a:t>
          </a:r>
          <a:r>
            <a:rPr lang="ru-RU" sz="1300" kern="1200" dirty="0"/>
            <a:t>прописаны</a:t>
          </a:r>
        </a:p>
      </dsp:txBody>
      <dsp:txXfrm>
        <a:off x="5652405" y="1817608"/>
        <a:ext cx="2180582" cy="1382843"/>
      </dsp:txXfrm>
    </dsp:sp>
    <dsp:sp modelId="{0B7DD015-1E8A-4731-9B63-D07D774CBD5E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Озвучка</a:t>
          </a:r>
        </a:p>
      </dsp:txBody>
      <dsp:txXfrm>
        <a:off x="6136545" y="3266941"/>
        <a:ext cx="1967845" cy="754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22FC0-67BA-4C44-AE4E-103F32174D46}">
      <dsp:nvSpPr>
        <dsp:cNvPr id="0" name=""/>
        <dsp:cNvSpPr/>
      </dsp:nvSpPr>
      <dsp:spPr>
        <a:xfrm>
          <a:off x="2581111" y="667644"/>
          <a:ext cx="2980266" cy="2980266"/>
        </a:xfrm>
        <a:prstGeom prst="gear9">
          <a:avLst/>
        </a:prstGeom>
        <a:solidFill>
          <a:srgbClr val="CE29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Плохое освещение</a:t>
          </a:r>
        </a:p>
      </dsp:txBody>
      <dsp:txXfrm>
        <a:off x="3180277" y="1365757"/>
        <a:ext cx="1781934" cy="1531918"/>
      </dsp:txXfrm>
    </dsp:sp>
    <dsp:sp modelId="{2404CE2C-28B4-4289-AD09-789393A14F3C}">
      <dsp:nvSpPr>
        <dsp:cNvPr id="0" name=""/>
        <dsp:cNvSpPr/>
      </dsp:nvSpPr>
      <dsp:spPr>
        <a:xfrm>
          <a:off x="578640" y="863106"/>
          <a:ext cx="2167466" cy="2167466"/>
        </a:xfrm>
        <a:prstGeom prst="gear6">
          <a:avLst/>
        </a:prstGeom>
        <a:solidFill>
          <a:srgbClr val="5C9D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Плохое качество звука</a:t>
          </a:r>
        </a:p>
      </dsp:txBody>
      <dsp:txXfrm>
        <a:off x="1124306" y="1412070"/>
        <a:ext cx="1076134" cy="1069538"/>
      </dsp:txXfrm>
    </dsp:sp>
    <dsp:sp modelId="{BA551CFD-4F11-4F80-9764-8AC6FB237E6A}">
      <dsp:nvSpPr>
        <dsp:cNvPr id="0" name=""/>
        <dsp:cNvSpPr/>
      </dsp:nvSpPr>
      <dsp:spPr>
        <a:xfrm rot="20700000">
          <a:off x="754855" y="3056349"/>
          <a:ext cx="2123675" cy="2123675"/>
        </a:xfrm>
        <a:prstGeom prst="gear6">
          <a:avLst/>
        </a:prstGeom>
        <a:solidFill>
          <a:srgbClr val="324A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Шаткие кадры</a:t>
          </a:r>
        </a:p>
      </dsp:txBody>
      <dsp:txXfrm rot="-20700000">
        <a:off x="1220639" y="3522133"/>
        <a:ext cx="1192106" cy="1192106"/>
      </dsp:txXfrm>
    </dsp:sp>
    <dsp:sp modelId="{88D6C05B-D312-465C-8274-D3DB838802F8}">
      <dsp:nvSpPr>
        <dsp:cNvPr id="0" name=""/>
        <dsp:cNvSpPr/>
      </dsp:nvSpPr>
      <dsp:spPr>
        <a:xfrm>
          <a:off x="2343850" y="260911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rgbClr val="D4D2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A630F-99D2-4B58-BBA3-B9B32776EFDB}">
      <dsp:nvSpPr>
        <dsp:cNvPr id="0" name=""/>
        <dsp:cNvSpPr/>
      </dsp:nvSpPr>
      <dsp:spPr>
        <a:xfrm>
          <a:off x="210468" y="200154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D4D2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C988-7057-4CA2-A367-11F4DBE4DF77}">
      <dsp:nvSpPr>
        <dsp:cNvPr id="0" name=""/>
        <dsp:cNvSpPr/>
      </dsp:nvSpPr>
      <dsp:spPr>
        <a:xfrm>
          <a:off x="299925" y="2946859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D4D2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22FC0-67BA-4C44-AE4E-103F32174D46}">
      <dsp:nvSpPr>
        <dsp:cNvPr id="0" name=""/>
        <dsp:cNvSpPr/>
      </dsp:nvSpPr>
      <dsp:spPr>
        <a:xfrm>
          <a:off x="1448280" y="588072"/>
          <a:ext cx="3227735" cy="3227735"/>
        </a:xfrm>
        <a:prstGeom prst="gear9">
          <a:avLst/>
        </a:prstGeom>
        <a:solidFill>
          <a:srgbClr val="AD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Не используете</a:t>
          </a:r>
          <a:r>
            <a:rPr lang="en-US" sz="1700" kern="1200" dirty="0"/>
            <a:t> call to action</a:t>
          </a:r>
          <a:endParaRPr lang="ru-RU" sz="1700" kern="1200" dirty="0"/>
        </a:p>
      </dsp:txBody>
      <dsp:txXfrm>
        <a:off x="2097198" y="1344154"/>
        <a:ext cx="1929899" cy="1659122"/>
      </dsp:txXfrm>
    </dsp:sp>
    <dsp:sp modelId="{2404CE2C-28B4-4289-AD09-789393A14F3C}">
      <dsp:nvSpPr>
        <dsp:cNvPr id="0" name=""/>
        <dsp:cNvSpPr/>
      </dsp:nvSpPr>
      <dsp:spPr>
        <a:xfrm>
          <a:off x="181244" y="3033719"/>
          <a:ext cx="2347444" cy="2347444"/>
        </a:xfrm>
        <a:prstGeom prst="gear6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Затянутость</a:t>
          </a:r>
        </a:p>
      </dsp:txBody>
      <dsp:txXfrm>
        <a:off x="772220" y="3628267"/>
        <a:ext cx="1165492" cy="1158348"/>
      </dsp:txXfrm>
    </dsp:sp>
    <dsp:sp modelId="{88D6C05B-D312-465C-8274-D3DB838802F8}">
      <dsp:nvSpPr>
        <dsp:cNvPr id="0" name=""/>
        <dsp:cNvSpPr/>
      </dsp:nvSpPr>
      <dsp:spPr>
        <a:xfrm>
          <a:off x="1905186" y="278220"/>
          <a:ext cx="3970114" cy="3970114"/>
        </a:xfrm>
        <a:prstGeom prst="circularArrow">
          <a:avLst>
            <a:gd name="adj1" fmla="val 4878"/>
            <a:gd name="adj2" fmla="val 312630"/>
            <a:gd name="adj3" fmla="val 3249765"/>
            <a:gd name="adj4" fmla="val 15081521"/>
            <a:gd name="adj5" fmla="val 5691"/>
          </a:avLst>
        </a:prstGeom>
        <a:solidFill>
          <a:srgbClr val="D4D2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A630F-99D2-4B58-BBA3-B9B32776EFDB}">
      <dsp:nvSpPr>
        <dsp:cNvPr id="0" name=""/>
        <dsp:cNvSpPr/>
      </dsp:nvSpPr>
      <dsp:spPr>
        <a:xfrm rot="16636529">
          <a:off x="-601029" y="3125539"/>
          <a:ext cx="3001794" cy="30017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D4D2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0DBBE-6399-4D1A-90E6-0BFB5F7A262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516D-E89A-40C2-A9D3-0DE085DBC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3516D-E89A-40C2-A9D3-0DE085DBC6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fif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7.sv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Дубенская Анастасия Владимировна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пресс-секретарь аппарата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352144" y="125621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Видеоконтент для социальных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-26016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Камера</a:t>
            </a:r>
            <a:endParaRPr lang="en-US" sz="3600" dirty="0"/>
          </a:p>
        </p:txBody>
      </p:sp>
      <p:pic>
        <p:nvPicPr>
          <p:cNvPr id="5" name="Рисунок 4" descr="Изображение выглядит как внутренний, ноутбу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1C65797-C75C-4293-9454-AAFA88E25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r="27055" b="2"/>
          <a:stretch/>
        </p:blipFill>
        <p:spPr>
          <a:xfrm>
            <a:off x="1075764" y="1488877"/>
            <a:ext cx="4894730" cy="4110434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476" y="1677707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effectLst/>
                <a:latin typeface="+mj-lt"/>
              </a:rPr>
              <a:t>Для первых роликов </a:t>
            </a:r>
            <a:r>
              <a:rPr lang="ru-RU" sz="2400" dirty="0" smtClean="0">
                <a:effectLst/>
                <a:latin typeface="+mj-lt"/>
              </a:rPr>
              <a:t>подойдет </a:t>
            </a:r>
            <a:r>
              <a:rPr lang="ru-RU" sz="2400" dirty="0">
                <a:effectLst/>
                <a:latin typeface="+mj-lt"/>
              </a:rPr>
              <a:t>даже качественная камера смартфона или web-камера, либо фотоаппарат, который снимает видео с HD-разрешением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effectLst/>
                <a:latin typeface="+mj-lt"/>
              </a:rPr>
              <a:t>Многие популярные </a:t>
            </a:r>
            <a:r>
              <a:rPr lang="ru-RU" sz="2400" dirty="0" err="1">
                <a:effectLst/>
                <a:latin typeface="+mj-lt"/>
              </a:rPr>
              <a:t>ютуб</a:t>
            </a:r>
            <a:r>
              <a:rPr lang="ru-RU" sz="2400" dirty="0">
                <a:effectLst/>
                <a:latin typeface="+mj-lt"/>
              </a:rPr>
              <a:t>-блогеры снимают ролики на </a:t>
            </a:r>
            <a:r>
              <a:rPr lang="ru-RU" sz="2400" dirty="0" err="1">
                <a:effectLst/>
                <a:latin typeface="+mj-lt"/>
              </a:rPr>
              <a:t>GoPro</a:t>
            </a:r>
            <a:endParaRPr lang="ru-RU" sz="2400" dirty="0">
              <a:latin typeface="+mj-lt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effectLst/>
                <a:latin typeface="+mj-lt"/>
              </a:rPr>
              <a:t>Ну и вариант для самых </a:t>
            </a:r>
            <a:r>
              <a:rPr lang="ru-RU" sz="2400" dirty="0" smtClean="0">
                <a:effectLst/>
                <a:latin typeface="+mj-lt"/>
              </a:rPr>
              <a:t>продвинутых — </a:t>
            </a:r>
            <a:r>
              <a:rPr lang="ru-RU" sz="2400" dirty="0">
                <a:effectLst/>
                <a:latin typeface="+mj-lt"/>
              </a:rPr>
              <a:t>профессиональные видеокамеры и камкодеры с разрешением в 4к</a:t>
            </a:r>
          </a:p>
        </p:txBody>
      </p:sp>
    </p:spTree>
    <p:extLst>
      <p:ext uri="{BB962C8B-B14F-4D97-AF65-F5344CB8AC3E}">
        <p14:creationId xmlns:p14="http://schemas.microsoft.com/office/powerpoint/2010/main" val="52869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3" y="-2265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Написание сценария</a:t>
            </a:r>
            <a:endParaRPr lang="en-US" sz="36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0B98C69D-CE91-486A-8E69-34601C657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856742"/>
              </p:ext>
            </p:extLst>
          </p:nvPr>
        </p:nvGraphicFramePr>
        <p:xfrm>
          <a:off x="1597498" y="2721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8C4D22-FE57-44CC-A119-F562ED5C63A4}"/>
              </a:ext>
            </a:extLst>
          </p:cNvPr>
          <p:cNvSpPr txBox="1"/>
          <p:nvPr/>
        </p:nvSpPr>
        <p:spPr>
          <a:xfrm>
            <a:off x="2224391" y="5486086"/>
            <a:ext cx="8767864" cy="1174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Если собираетесь снимать постановочный ролик с участием нескольких 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актеров</a:t>
            </a:r>
            <a:r>
              <a:rPr lang="ru-RU" sz="12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обязательно опишите следующее: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Одежду 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Реквизиты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Эмоции, выражения лица, интонации и жесты </a:t>
            </a:r>
            <a:r>
              <a:rPr lang="ru-RU" sz="12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актеров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Моменты перемещения камеры — крупный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71401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613D5-F2FD-4432-835A-94B31672A91B}"/>
              </a:ext>
            </a:extLst>
          </p:cNvPr>
          <p:cNvSpPr txBox="1"/>
          <p:nvPr/>
        </p:nvSpPr>
        <p:spPr>
          <a:xfrm>
            <a:off x="905327" y="1740064"/>
            <a:ext cx="6896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Выберите подходящее место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На месте съемок обязательно должно быть достаточно естественного света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Если у вас на примете нет подходящего помещения, снимите студию или место в коворкинге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Во время съемки видео обязательно следите за ракурсом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+mj-lt"/>
              </a:rPr>
              <a:t>Важно! </a:t>
            </a:r>
            <a:r>
              <a:rPr lang="ru-RU" sz="1600" dirty="0">
                <a:latin typeface="+mj-lt"/>
              </a:rPr>
              <a:t>При выборе ракурса и плана учитывайте, что люди в кадре могут двигаться и жестикулировать. Поэтому всегда оставляйте место в кадре, чтобы при движении не обрезалась голова человека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0C2D15F2-99E3-480F-9439-E65D88795845}"/>
              </a:ext>
            </a:extLst>
          </p:cNvPr>
          <p:cNvSpPr txBox="1">
            <a:spLocks/>
          </p:cNvSpPr>
          <p:nvPr/>
        </p:nvSpPr>
        <p:spPr>
          <a:xfrm>
            <a:off x="5389398" y="5235508"/>
            <a:ext cx="6802601" cy="1615233"/>
          </a:xfrm>
          <a:prstGeom prst="rect">
            <a:avLst/>
          </a:prstGeom>
          <a:solidFill>
            <a:srgbClr val="1D65A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Чаще всего даже при хорошем освещении для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съемок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требуется дополнительный свет. Вам обязательно нужно осветить персонажа в кадре, поэтому устанавливайте технические приборы так, чтобы они были направлены на человека, а не рассеивали свет по комнате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8A1C2C8-3C04-4D1D-9555-25E66736511A}"/>
              </a:ext>
            </a:extLst>
          </p:cNvPr>
          <p:cNvGrpSpPr/>
          <p:nvPr/>
        </p:nvGrpSpPr>
        <p:grpSpPr>
          <a:xfrm>
            <a:off x="539145" y="3913702"/>
            <a:ext cx="403860" cy="400050"/>
            <a:chOff x="2310765" y="1066800"/>
            <a:chExt cx="403860" cy="40005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A1D62B87-76B5-4287-B042-03375F084995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Флажок со сплошной заливкой">
              <a:extLst>
                <a:ext uri="{FF2B5EF4-FFF2-40B4-BE49-F238E27FC236}">
                  <a16:creationId xmlns:a16="http://schemas.microsoft.com/office/drawing/2014/main" xmlns="" id="{CCFB533D-C592-4B1D-AADD-E970B7E9E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65A9DD-4B2E-4A03-9C0C-F757182BC39D}"/>
              </a:ext>
            </a:extLst>
          </p:cNvPr>
          <p:cNvSpPr txBox="1"/>
          <p:nvPr/>
        </p:nvSpPr>
        <p:spPr>
          <a:xfrm>
            <a:off x="0" y="293285"/>
            <a:ext cx="1053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Шаг 2. Съемка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2745B05-E146-4BF4-A989-BF5501742DE6}"/>
              </a:ext>
            </a:extLst>
          </p:cNvPr>
          <p:cNvGrpSpPr/>
          <p:nvPr/>
        </p:nvGrpSpPr>
        <p:grpSpPr>
          <a:xfrm>
            <a:off x="533851" y="1787689"/>
            <a:ext cx="403860" cy="400050"/>
            <a:chOff x="2310765" y="1066800"/>
            <a:chExt cx="403860" cy="40005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BBAF9A25-5ABB-485B-AA1B-3525A95E68E6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Флажок со сплошной заливкой">
              <a:extLst>
                <a:ext uri="{FF2B5EF4-FFF2-40B4-BE49-F238E27FC236}">
                  <a16:creationId xmlns:a16="http://schemas.microsoft.com/office/drawing/2014/main" xmlns="" id="{4C231507-4BB2-4976-86E5-A58E1C592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11BB1483-3A91-4F2B-95B1-2D27C4DCBF1A}"/>
              </a:ext>
            </a:extLst>
          </p:cNvPr>
          <p:cNvGrpSpPr/>
          <p:nvPr/>
        </p:nvGrpSpPr>
        <p:grpSpPr>
          <a:xfrm>
            <a:off x="540517" y="2253737"/>
            <a:ext cx="403860" cy="400050"/>
            <a:chOff x="2310765" y="1066800"/>
            <a:chExt cx="403860" cy="40005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F960DE0D-BA34-4783-ABA6-A0F5DB937706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Флажок со сплошной заливкой">
              <a:extLst>
                <a:ext uri="{FF2B5EF4-FFF2-40B4-BE49-F238E27FC236}">
                  <a16:creationId xmlns:a16="http://schemas.microsoft.com/office/drawing/2014/main" xmlns="" id="{A430666E-C051-4764-8686-DE444ABB5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BFDF596E-2108-47E4-960E-EE5E6C865875}"/>
              </a:ext>
            </a:extLst>
          </p:cNvPr>
          <p:cNvGrpSpPr/>
          <p:nvPr/>
        </p:nvGrpSpPr>
        <p:grpSpPr>
          <a:xfrm>
            <a:off x="547183" y="2742172"/>
            <a:ext cx="403860" cy="400050"/>
            <a:chOff x="2310765" y="1066800"/>
            <a:chExt cx="403860" cy="40005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2A7C6DB8-7E65-47A5-9214-DDCC77EF2D8C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Флажок со сплошной заливкой">
              <a:extLst>
                <a:ext uri="{FF2B5EF4-FFF2-40B4-BE49-F238E27FC236}">
                  <a16:creationId xmlns:a16="http://schemas.microsoft.com/office/drawing/2014/main" xmlns="" id="{ACA50290-87D9-44F1-87C1-9CB4F9285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F336686-ABC9-46E2-B3F6-C8E39497F78C}"/>
              </a:ext>
            </a:extLst>
          </p:cNvPr>
          <p:cNvGrpSpPr/>
          <p:nvPr/>
        </p:nvGrpSpPr>
        <p:grpSpPr>
          <a:xfrm>
            <a:off x="540149" y="3451762"/>
            <a:ext cx="403860" cy="400050"/>
            <a:chOff x="2310765" y="1066800"/>
            <a:chExt cx="403860" cy="40005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277760B4-6E70-4E07-A540-D73DCF2AFBEC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xmlns="" id="{6CF58F97-FB9B-4026-9D34-3EFD0654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02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C83E1A-5DE2-48C7-AE37-3D7EED3400B9}"/>
              </a:ext>
            </a:extLst>
          </p:cNvPr>
          <p:cNvSpPr txBox="1"/>
          <p:nvPr/>
        </p:nvSpPr>
        <p:spPr>
          <a:xfrm>
            <a:off x="0" y="245660"/>
            <a:ext cx="1053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Ошибки производства видеоролика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7FC742B-B61F-42B2-B13F-E2177053A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587873"/>
              </p:ext>
            </p:extLst>
          </p:nvPr>
        </p:nvGraphicFramePr>
        <p:xfrm>
          <a:off x="224972" y="731385"/>
          <a:ext cx="92165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EDD527AE-7DD2-4D8E-8257-64E8088B2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111558"/>
              </p:ext>
            </p:extLst>
          </p:nvPr>
        </p:nvGraphicFramePr>
        <p:xfrm>
          <a:off x="5413829" y="768880"/>
          <a:ext cx="6342744" cy="586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59E3A6B7-81BB-4531-8F50-4DDE426EA098}"/>
              </a:ext>
            </a:extLst>
          </p:cNvPr>
          <p:cNvSpPr txBox="1">
            <a:spLocks/>
          </p:cNvSpPr>
          <p:nvPr/>
        </p:nvSpPr>
        <p:spPr>
          <a:xfrm>
            <a:off x="8222344" y="5765280"/>
            <a:ext cx="3969656" cy="1092720"/>
          </a:xfrm>
          <a:prstGeom prst="rect">
            <a:avLst/>
          </a:prstGeom>
          <a:solidFill>
            <a:srgbClr val="1D65AD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Термин «</a:t>
            </a:r>
            <a:r>
              <a:rPr lang="ru-RU" sz="16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Call-to-action</a:t>
            </a:r>
            <a:r>
              <a:rPr lang="ru-RU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»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, что означает «призыв к действию». CTA – это графический элемент, который мотивирует и призывает посетителей сайта совершить конкретное действие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85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6FA316F-7C18-4AE9-B750-365CD9EB3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1" y="3372344"/>
            <a:ext cx="1490236" cy="7209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01D7C6-DEE5-44E2-883E-C60EE927D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07" y="838610"/>
            <a:ext cx="655174" cy="655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5B3064-7AF8-4B69-BE36-4E6C28AF6AC7}"/>
              </a:ext>
            </a:extLst>
          </p:cNvPr>
          <p:cNvSpPr txBox="1"/>
          <p:nvPr/>
        </p:nvSpPr>
        <p:spPr>
          <a:xfrm>
            <a:off x="543222" y="1253835"/>
            <a:ext cx="6896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Выбор программы для монтажа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Разбираемся со звуком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Работа с дополнительными элементами </a:t>
            </a:r>
          </a:p>
          <a:p>
            <a:pPr algn="just"/>
            <a:endParaRPr lang="ru-RU" sz="1600" dirty="0">
              <a:latin typeface="+mj-lt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DE31D2D-C0D6-46AF-BBB3-36FF0D18829C}"/>
              </a:ext>
            </a:extLst>
          </p:cNvPr>
          <p:cNvGrpSpPr/>
          <p:nvPr/>
        </p:nvGrpSpPr>
        <p:grpSpPr>
          <a:xfrm>
            <a:off x="185078" y="2208318"/>
            <a:ext cx="403860" cy="400050"/>
            <a:chOff x="2310765" y="1066800"/>
            <a:chExt cx="403860" cy="40005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6217F6BB-584B-4F03-88C8-66A91CDA01BE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Флажок со сплошной заливкой">
              <a:extLst>
                <a:ext uri="{FF2B5EF4-FFF2-40B4-BE49-F238E27FC236}">
                  <a16:creationId xmlns:a16="http://schemas.microsoft.com/office/drawing/2014/main" xmlns="" id="{39C639B8-C9B1-4279-B74C-ED40B97B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780BBB7-1670-4E3B-8071-DD3F1CFFBD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91" y="180456"/>
            <a:ext cx="1633334" cy="163333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70A11E2-4A12-4638-AD71-1747B2C2A3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53" y="5368752"/>
            <a:ext cx="1155658" cy="115565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20B8F79-4753-4291-B0B4-AB5D59C6B5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08" y="4783285"/>
            <a:ext cx="1931484" cy="8208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B428AE3-67DD-42F7-B3F1-2F25BA6D91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1" y="2608368"/>
            <a:ext cx="1222362" cy="7639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2898A61-2D4F-4C7C-9073-10E840DE19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81" y="3017820"/>
            <a:ext cx="2047108" cy="10697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0324091-908D-410D-BA2D-169276DC6B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78" y="-328648"/>
            <a:ext cx="4879248" cy="1819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12D65D0-7F23-4C1D-9113-11E6E38CBA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15" y="1333008"/>
            <a:ext cx="1536194" cy="15361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B08E7FF-D557-4EFB-B2A5-9967749026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08" y="4877319"/>
            <a:ext cx="2543175" cy="18002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190935-8ADB-4D8B-9E5F-5D5A48427471}"/>
              </a:ext>
            </a:extLst>
          </p:cNvPr>
          <p:cNvSpPr txBox="1"/>
          <p:nvPr/>
        </p:nvSpPr>
        <p:spPr>
          <a:xfrm>
            <a:off x="0" y="209435"/>
            <a:ext cx="1053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Шаг 3. Монтаж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95AB5B87-18C1-40CD-84CE-188E6DE521A3}"/>
              </a:ext>
            </a:extLst>
          </p:cNvPr>
          <p:cNvGrpSpPr/>
          <p:nvPr/>
        </p:nvGrpSpPr>
        <p:grpSpPr>
          <a:xfrm>
            <a:off x="171746" y="1256098"/>
            <a:ext cx="403860" cy="400050"/>
            <a:chOff x="2310765" y="1066800"/>
            <a:chExt cx="403860" cy="40005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A9890AE0-BA16-410A-B066-879641862C5D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Флажок со сплошной заливкой">
              <a:extLst>
                <a:ext uri="{FF2B5EF4-FFF2-40B4-BE49-F238E27FC236}">
                  <a16:creationId xmlns:a16="http://schemas.microsoft.com/office/drawing/2014/main" xmlns="" id="{83594D09-F36E-4C80-9451-97E127F34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89EA643F-2AEE-43FC-A13A-393B5A1A77A7}"/>
              </a:ext>
            </a:extLst>
          </p:cNvPr>
          <p:cNvGrpSpPr/>
          <p:nvPr/>
        </p:nvGrpSpPr>
        <p:grpSpPr>
          <a:xfrm>
            <a:off x="178412" y="1722146"/>
            <a:ext cx="403860" cy="400050"/>
            <a:chOff x="2310765" y="1066800"/>
            <a:chExt cx="403860" cy="40005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FEEC80C-31DE-44A2-A632-88F74A5F4D05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Флажок со сплошной заливкой">
              <a:extLst>
                <a:ext uri="{FF2B5EF4-FFF2-40B4-BE49-F238E27FC236}">
                  <a16:creationId xmlns:a16="http://schemas.microsoft.com/office/drawing/2014/main" xmlns="" id="{B4B61B22-F1AC-49CD-860F-167C30B7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954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9" y="-19421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Wirecast</a:t>
            </a:r>
            <a:endParaRPr lang="en-US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67DBE2-51F0-4883-99D3-BC142769D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latin typeface="+mj-lt"/>
              </a:rPr>
              <a:t>К</a:t>
            </a:r>
            <a:r>
              <a:rPr lang="ru-RU" sz="1800" dirty="0">
                <a:effectLst/>
                <a:latin typeface="+mj-lt"/>
              </a:rPr>
              <a:t>лассный инструмент для создания и трансляции «живого»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effectLst/>
                <a:latin typeface="+mj-lt"/>
              </a:rPr>
              <a:t>Он может превратить ваш компьютер в телевизионную студию, будь то </a:t>
            </a:r>
            <a:r>
              <a:rPr lang="ru-RU" sz="1800" dirty="0" err="1">
                <a:effectLst/>
                <a:latin typeface="+mj-lt"/>
              </a:rPr>
              <a:t>Mac</a:t>
            </a:r>
            <a:r>
              <a:rPr lang="ru-RU" sz="1800" dirty="0">
                <a:effectLst/>
                <a:latin typeface="+mj-lt"/>
              </a:rPr>
              <a:t> или </a:t>
            </a:r>
            <a:r>
              <a:rPr lang="ru-RU" sz="1800" dirty="0" err="1">
                <a:effectLst/>
                <a:latin typeface="+mj-lt"/>
              </a:rPr>
              <a:t>Windows</a:t>
            </a:r>
            <a:endParaRPr lang="ru-RU" sz="1800" dirty="0">
              <a:latin typeface="+mj-lt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C00000"/>
                </a:solidFill>
                <a:effectLst/>
                <a:latin typeface="+mj-lt"/>
              </a:rPr>
              <a:t>Wirecast</a:t>
            </a:r>
            <a:r>
              <a:rPr lang="ru-RU" sz="1800" dirty="0">
                <a:solidFill>
                  <a:srgbClr val="C00000"/>
                </a:solidFill>
                <a:effectLst/>
                <a:latin typeface="+mj-lt"/>
              </a:rPr>
              <a:t> оснащен множеством полезных функций</a:t>
            </a:r>
            <a:r>
              <a:rPr lang="ru-RU" sz="1800" dirty="0">
                <a:effectLst/>
                <a:latin typeface="+mj-lt"/>
              </a:rPr>
              <a:t>, которые позволяют снимать живые видео, такие как лекции, новостные события и подобные события, а также транслировать их в прямом эфире на таких платформах, как </a:t>
            </a:r>
            <a:r>
              <a:rPr lang="ru-RU" sz="1800" dirty="0" err="1">
                <a:effectLst/>
                <a:latin typeface="+mj-lt"/>
              </a:rPr>
              <a:t>Twitter</a:t>
            </a:r>
            <a:r>
              <a:rPr lang="ru-RU" sz="1800" dirty="0">
                <a:effectLst/>
                <a:latin typeface="+mj-lt"/>
              </a:rPr>
              <a:t> и </a:t>
            </a:r>
            <a:r>
              <a:rPr lang="ru-RU" sz="1800" dirty="0" err="1">
                <a:effectLst/>
                <a:latin typeface="+mj-lt"/>
              </a:rPr>
              <a:t>Facebook</a:t>
            </a:r>
            <a:endParaRPr lang="ru-RU" sz="1800" dirty="0">
              <a:latin typeface="+mj-lt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effectLst/>
                <a:latin typeface="+mj-lt"/>
              </a:rPr>
              <a:t>Инструмент также позволяет включать эффекты перехода и анимированные заголовки в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solidFill>
                  <a:srgbClr val="C00000"/>
                </a:solidFill>
                <a:effectLst/>
                <a:latin typeface="+mj-lt"/>
              </a:rPr>
              <a:t> НО! </a:t>
            </a:r>
            <a:r>
              <a:rPr lang="ru-RU" sz="1800" dirty="0" err="1">
                <a:effectLst/>
                <a:latin typeface="+mj-lt"/>
              </a:rPr>
              <a:t>Wirecast</a:t>
            </a:r>
            <a:r>
              <a:rPr lang="ru-RU" sz="1800" dirty="0">
                <a:effectLst/>
                <a:latin typeface="+mj-lt"/>
              </a:rPr>
              <a:t> предлагает две платные версии — </a:t>
            </a:r>
            <a:r>
              <a:rPr lang="ru-RU" sz="1800" dirty="0" err="1">
                <a:effectLst/>
                <a:latin typeface="+mj-lt"/>
              </a:rPr>
              <a:t>Wirecast</a:t>
            </a:r>
            <a:r>
              <a:rPr lang="ru-RU" sz="1800" dirty="0">
                <a:effectLst/>
                <a:latin typeface="+mj-lt"/>
              </a:rPr>
              <a:t> </a:t>
            </a:r>
            <a:r>
              <a:rPr lang="ru-RU" sz="1800" dirty="0" err="1">
                <a:effectLst/>
                <a:latin typeface="+mj-lt"/>
              </a:rPr>
              <a:t>Studio</a:t>
            </a:r>
            <a:r>
              <a:rPr lang="ru-RU" sz="1800" dirty="0">
                <a:effectLst/>
                <a:latin typeface="+mj-lt"/>
              </a:rPr>
              <a:t> и </a:t>
            </a:r>
            <a:r>
              <a:rPr lang="ru-RU" sz="1800" dirty="0" err="1">
                <a:effectLst/>
                <a:latin typeface="+mj-lt"/>
              </a:rPr>
              <a:t>Wirecast</a:t>
            </a:r>
            <a:r>
              <a:rPr lang="ru-RU" sz="1800" dirty="0">
                <a:effectLst/>
                <a:latin typeface="+mj-lt"/>
              </a:rPr>
              <a:t> </a:t>
            </a:r>
            <a:r>
              <a:rPr lang="ru-RU" sz="1800" dirty="0" err="1">
                <a:effectLst/>
                <a:latin typeface="+mj-lt"/>
              </a:rPr>
              <a:t>Pro</a:t>
            </a:r>
            <a:r>
              <a:rPr lang="ru-RU" sz="1800" dirty="0"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39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9" y="-19421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VideoShop</a:t>
            </a:r>
            <a:endParaRPr lang="en-US" sz="3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9214" y="1605132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+mj-lt"/>
              </a:rPr>
              <a:t>С </a:t>
            </a:r>
            <a:r>
              <a:rPr lang="ru-RU" sz="1800" dirty="0" err="1">
                <a:solidFill>
                  <a:srgbClr val="C00000"/>
                </a:solidFill>
                <a:latin typeface="+mj-lt"/>
              </a:rPr>
              <a:t>VideoShop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 нет ничего невозможного</a:t>
            </a:r>
            <a:r>
              <a:rPr lang="ru-RU" sz="1800" dirty="0">
                <a:latin typeface="+mj-lt"/>
              </a:rPr>
              <a:t>: от создания видео в разных форматах и обрезки до добавления музыки, звуковых эффектов и озвучивания в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latin typeface="+mj-lt"/>
              </a:rPr>
              <a:t>Этот инструмент для редактирования видео предлагает множество интересных функций, таких как медленное / быстрое движение, озвучивание, слияние, анимированные заголовки, тексты, настройка отображения и многое другое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latin typeface="+mj-lt"/>
              </a:rPr>
              <a:t>Пользователь может поделиться созданным видео напрямую с социальными сетями, включая </a:t>
            </a:r>
            <a:r>
              <a:rPr lang="ru-RU" sz="1800" dirty="0" err="1">
                <a:latin typeface="+mj-lt"/>
              </a:rPr>
              <a:t>Facebook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Instagram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Youtube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Snapchat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WhatsApp</a:t>
            </a:r>
            <a:endParaRPr lang="ru-RU" sz="1800" dirty="0">
              <a:latin typeface="+mj-lt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latin typeface="+mj-lt"/>
              </a:rPr>
              <a:t>В целом, этот инструмент для редактирования видео чрезвычайно прост в использовании и удобен для начинающих пользователей, которые мало или совсем не знают о создании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+mj-lt"/>
              </a:rPr>
              <a:t>Вы можете загрузить приложение </a:t>
            </a:r>
            <a:r>
              <a:rPr lang="ru-RU" sz="1800" dirty="0" err="1">
                <a:solidFill>
                  <a:srgbClr val="C00000"/>
                </a:solidFill>
                <a:latin typeface="+mj-lt"/>
              </a:rPr>
              <a:t>VideoShop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 из </a:t>
            </a:r>
            <a:r>
              <a:rPr lang="ru-RU" sz="1800" dirty="0" err="1">
                <a:solidFill>
                  <a:srgbClr val="C00000"/>
                </a:solidFill>
                <a:latin typeface="+mj-lt"/>
              </a:rPr>
              <a:t>Google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+mj-lt"/>
              </a:rPr>
              <a:t>PlayStore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.</a:t>
            </a:r>
            <a:endParaRPr lang="ru-RU" sz="1800" dirty="0">
              <a:solidFill>
                <a:srgbClr val="C00000"/>
              </a:solidFill>
              <a:effectLst/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6F718F-408B-4A2D-80F4-C2C78776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52" y="1689438"/>
            <a:ext cx="3688094" cy="36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6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9" y="-19421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Magisto</a:t>
            </a:r>
            <a:endParaRPr lang="en-US" sz="3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+mj-lt"/>
              </a:rPr>
              <a:t>Полностью автоматизированный инструмент для редактирования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latin typeface="+mj-lt"/>
              </a:rPr>
              <a:t>Основанный на продвинутых алгоритмах </a:t>
            </a:r>
            <a:r>
              <a:rPr lang="ru-RU" sz="1800" dirty="0" err="1">
                <a:latin typeface="+mj-lt"/>
              </a:rPr>
              <a:t>Magisto</a:t>
            </a:r>
            <a:r>
              <a:rPr lang="ru-RU" sz="1800" dirty="0">
                <a:latin typeface="+mj-lt"/>
              </a:rPr>
              <a:t> выбирает лучшие части видео / фото и объединяет их в совершенно новое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latin typeface="+mj-lt"/>
              </a:rPr>
              <a:t>Вы можете улучшить созданное видео, добавив музыку по своему выбору, настроив настроение видео и добавив фильтры для более улучшенного вида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 err="1">
                <a:latin typeface="+mj-lt"/>
              </a:rPr>
              <a:t>Magisto</a:t>
            </a:r>
            <a:r>
              <a:rPr lang="ru-RU" sz="1800" dirty="0">
                <a:latin typeface="+mj-lt"/>
              </a:rPr>
              <a:t> позволяет снимать фотографии или записывать видеоклипы из самого приложения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+mj-lt"/>
              </a:rPr>
              <a:t>Он предлагается в  трех вариантах</a:t>
            </a:r>
            <a:r>
              <a:rPr lang="ru-RU" sz="1800" dirty="0">
                <a:latin typeface="+mj-lt"/>
              </a:rPr>
              <a:t>: бизнес, профессиональный и премиум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latin typeface="+mj-lt"/>
              </a:rPr>
              <a:t>Создав бесплатную базовую учетную запись в </a:t>
            </a:r>
            <a:r>
              <a:rPr lang="ru-RU" sz="1800" dirty="0" err="1">
                <a:latin typeface="+mj-lt"/>
              </a:rPr>
              <a:t>Magisto</a:t>
            </a:r>
            <a:r>
              <a:rPr lang="ru-RU" sz="1800" dirty="0">
                <a:latin typeface="+mj-lt"/>
              </a:rPr>
              <a:t>, вы можете создавать видеоролики продолжительностью от 15 секунд до 1 минуты (и вы можете загрузить десять фотографий или видеоклипов). </a:t>
            </a:r>
            <a:endParaRPr lang="ru-RU" sz="1800" dirty="0">
              <a:effectLst/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C3364F-D3DD-4D83-9536-EAAF0368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" y="1523902"/>
            <a:ext cx="5715294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0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4" y="-18620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Animoto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11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solidFill>
                  <a:srgbClr val="C00000"/>
                </a:solidFill>
                <a:latin typeface="+mj-lt"/>
              </a:rPr>
              <a:t>Полностью автоматизированный инструмент </a:t>
            </a:r>
            <a:r>
              <a:rPr lang="ru-RU" sz="1500" dirty="0">
                <a:latin typeface="+mj-lt"/>
              </a:rPr>
              <a:t>для редактирования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latin typeface="+mj-lt"/>
              </a:rPr>
              <a:t>Благодаря множеству параметров настроек и функций, </a:t>
            </a:r>
            <a:r>
              <a:rPr lang="ru-RU" sz="1500" dirty="0" err="1">
                <a:latin typeface="+mj-lt"/>
              </a:rPr>
              <a:t>Animoto</a:t>
            </a:r>
            <a:r>
              <a:rPr lang="ru-RU" sz="1500" dirty="0">
                <a:latin typeface="+mj-lt"/>
              </a:rPr>
              <a:t> позволяет легко редактировать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latin typeface="+mj-lt"/>
              </a:rPr>
              <a:t>Вы можете создать профессиональное видео, соединив свои собственные видеоклипы / фотографии с музыкой, темой, текстом, фильтрами и другими возможностями, предлагаемыми инструментом.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solidFill>
                  <a:srgbClr val="C00000"/>
                </a:solidFill>
                <a:latin typeface="+mj-lt"/>
              </a:rPr>
              <a:t>Интересная особенность </a:t>
            </a:r>
            <a:r>
              <a:rPr lang="ru-RU" sz="1500" dirty="0" err="1">
                <a:solidFill>
                  <a:srgbClr val="C00000"/>
                </a:solidFill>
                <a:latin typeface="+mj-lt"/>
              </a:rPr>
              <a:t>Animoto</a:t>
            </a:r>
            <a:r>
              <a:rPr lang="ru-RU" sz="1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500" dirty="0">
                <a:latin typeface="+mj-lt"/>
              </a:rPr>
              <a:t>заключается в том, что он позволяет создавать видео, используя только фотографии и текст с вашего устройства, фактически не снимая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 err="1">
                <a:latin typeface="+mj-lt"/>
              </a:rPr>
              <a:t>Animoto</a:t>
            </a:r>
            <a:r>
              <a:rPr lang="ru-RU" sz="1500" dirty="0">
                <a:latin typeface="+mj-lt"/>
              </a:rPr>
              <a:t> также позволяет редактировать время и звуковые эффекты в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latin typeface="+mj-lt"/>
              </a:rPr>
              <a:t>Кроме того, вы можете добавить текст и озвучку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solidFill>
                  <a:srgbClr val="C00000"/>
                </a:solidFill>
                <a:latin typeface="+mj-lt"/>
              </a:rPr>
              <a:t>У </a:t>
            </a:r>
            <a:r>
              <a:rPr lang="ru-RU" sz="1500" dirty="0" err="1">
                <a:solidFill>
                  <a:srgbClr val="C00000"/>
                </a:solidFill>
                <a:latin typeface="+mj-lt"/>
              </a:rPr>
              <a:t>Animoto</a:t>
            </a:r>
            <a:r>
              <a:rPr lang="ru-RU" sz="1500" dirty="0">
                <a:solidFill>
                  <a:srgbClr val="C00000"/>
                </a:solidFill>
                <a:latin typeface="+mj-lt"/>
              </a:rPr>
              <a:t> есть три варианта аккаунтов</a:t>
            </a:r>
            <a:r>
              <a:rPr lang="ru-RU" sz="1500" dirty="0">
                <a:latin typeface="+mj-lt"/>
              </a:rPr>
              <a:t>: персональный, профессиональный  и бизнес</a:t>
            </a:r>
            <a:endParaRPr lang="ru-RU" sz="1500" dirty="0">
              <a:effectLst/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861563-8EF7-4E10-83EB-6C26E111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32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2" y="-14881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Animaker</a:t>
            </a:r>
            <a:endParaRPr lang="en-US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B35F0C-D29E-49DF-BC17-A40EA48F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7392"/>
            <a:ext cx="5181600" cy="2707803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solidFill>
                  <a:srgbClr val="C00000"/>
                </a:solidFill>
                <a:latin typeface="+mj-lt"/>
              </a:rPr>
              <a:t>Если вы любитель анимационных видео</a:t>
            </a:r>
            <a:r>
              <a:rPr lang="ru-RU" sz="1300" dirty="0">
                <a:latin typeface="+mj-lt"/>
              </a:rPr>
              <a:t>, </a:t>
            </a:r>
            <a:r>
              <a:rPr lang="ru-RU" sz="1300" dirty="0" err="1">
                <a:latin typeface="+mj-lt"/>
              </a:rPr>
              <a:t>Animaker</a:t>
            </a:r>
            <a:r>
              <a:rPr lang="ru-RU" sz="1300" dirty="0">
                <a:latin typeface="+mj-lt"/>
              </a:rPr>
              <a:t> — это просто отличный инструмент для этого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Это просто, легко и, несомненно, один из самых популярных анимированных </a:t>
            </a:r>
            <a:r>
              <a:rPr lang="ru-RU" sz="1300" dirty="0" smtClean="0">
                <a:latin typeface="+mj-lt"/>
              </a:rPr>
              <a:t>видеоинструментов</a:t>
            </a:r>
            <a:r>
              <a:rPr lang="ru-RU" sz="1300" dirty="0">
                <a:latin typeface="+mj-lt"/>
              </a:rPr>
              <a:t>, которые вы найдете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Бренды с мировым именем давно используют анимированные видеоролики — это новейшая и захватывающая тенденция, которую компании сейчас используют для демонстрации своих продуктов и услуг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 err="1">
                <a:latin typeface="+mj-lt"/>
              </a:rPr>
              <a:t>Animaker</a:t>
            </a:r>
            <a:r>
              <a:rPr lang="ru-RU" sz="1300" dirty="0">
                <a:latin typeface="+mj-lt"/>
              </a:rPr>
              <a:t> помогает создать отличный анимированный видеоконтент, подходящий практически для любого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Пользовательский интерфейс очень прост</a:t>
            </a:r>
            <a:r>
              <a:rPr lang="ru-RU" sz="1300" dirty="0" smtClean="0">
                <a:latin typeface="+mj-lt"/>
              </a:rPr>
              <a:t>, </a:t>
            </a:r>
            <a:r>
              <a:rPr lang="ru-RU" sz="1300" dirty="0">
                <a:latin typeface="+mj-lt"/>
              </a:rPr>
              <a:t>даже новички смогут разобраться за </a:t>
            </a:r>
            <a:r>
              <a:rPr lang="ru-RU" sz="1300" dirty="0" smtClean="0">
                <a:latin typeface="+mj-lt"/>
              </a:rPr>
              <a:t>считаные </a:t>
            </a:r>
            <a:r>
              <a:rPr lang="ru-RU" sz="1300" dirty="0">
                <a:latin typeface="+mj-lt"/>
              </a:rPr>
              <a:t>минуты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Вы можете редактировать свои видео, используя панель редактирования, которая загружена множеством забавных функций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solidFill>
                  <a:srgbClr val="C00000"/>
                </a:solidFill>
                <a:latin typeface="+mj-lt"/>
              </a:rPr>
              <a:t>И самое приятное: это абсолютно бесплатно!</a:t>
            </a:r>
            <a:endParaRPr lang="ru-RU" sz="1300" dirty="0"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78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98898" y="-194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О чем важно помнить</a:t>
            </a:r>
          </a:p>
        </p:txBody>
      </p:sp>
      <p:pic>
        <p:nvPicPr>
          <p:cNvPr id="13" name="Рисунок 12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CA74C38B-7C19-4249-9FC2-07142430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r="11677" b="-2"/>
          <a:stretch/>
        </p:blipFill>
        <p:spPr>
          <a:xfrm>
            <a:off x="1121923" y="2063886"/>
            <a:ext cx="4614154" cy="387481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EA6FBD-B8CC-4F42-B6EB-13FE2E3B2075}"/>
              </a:ext>
            </a:extLst>
          </p:cNvPr>
          <p:cNvSpPr txBox="1"/>
          <p:nvPr/>
        </p:nvSpPr>
        <p:spPr>
          <a:xfrm>
            <a:off x="6237051" y="227309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Большинство роликов смотрят на смартфоне — учитывайте это при подготовке видео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По данным </a:t>
            </a:r>
            <a:r>
              <a:rPr lang="ru-RU" dirty="0" err="1">
                <a:latin typeface="+mj-lt"/>
              </a:rPr>
              <a:t>Digiday</a:t>
            </a:r>
            <a:r>
              <a:rPr lang="ru-RU" dirty="0">
                <a:latin typeface="+mj-lt"/>
              </a:rPr>
              <a:t>, 85% видео на крупнейшей соцсети </a:t>
            </a:r>
            <a:r>
              <a:rPr lang="ru-RU" dirty="0" err="1">
                <a:latin typeface="+mj-lt"/>
              </a:rPr>
              <a:t>Facebook</a:t>
            </a:r>
            <a:r>
              <a:rPr lang="ru-RU" dirty="0">
                <a:latin typeface="+mj-lt"/>
              </a:rPr>
              <a:t> 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смотрят без звука</a:t>
            </a:r>
            <a:r>
              <a:rPr lang="ru-RU" dirty="0">
                <a:latin typeface="+mj-lt"/>
              </a:rPr>
              <a:t>, так как зачастую это происходит в дороге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70% людей смотрят первые 10 секунд, 50% «отваливаются» на 30-й, и только единицы смотрят видео до конца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latin typeface="+mj-lt"/>
              </a:rPr>
              <a:t>Если у вас 15-секундный ролик, все самое важное нужно уместить в первые 3 секунды</a:t>
            </a:r>
          </a:p>
        </p:txBody>
      </p:sp>
    </p:spTree>
    <p:extLst>
      <p:ext uri="{BB962C8B-B14F-4D97-AF65-F5344CB8AC3E}">
        <p14:creationId xmlns:p14="http://schemas.microsoft.com/office/powerpoint/2010/main" val="145674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5" y="-2265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Moovly</a:t>
            </a:r>
            <a:endParaRPr lang="en-US" sz="3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Один из лучших инструментов для редактирования видео и анимации, доступных сегодня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Благодаря многочисленным шаблонам и более 175 </a:t>
            </a:r>
            <a:r>
              <a:rPr lang="ru-RU" sz="1300" dirty="0" smtClean="0">
                <a:latin typeface="+mj-lt"/>
              </a:rPr>
              <a:t>млн </a:t>
            </a:r>
            <a:r>
              <a:rPr lang="ru-RU" sz="1300" dirty="0">
                <a:latin typeface="+mj-lt"/>
              </a:rPr>
              <a:t>видеоклипов, анимированных элементов и аудиофайлов Moovly является отличным инструментом для создания рекламных видеороликов, презентаций конференций, видеороликов с пояснениями, заставок YouTube, баннеров и многого другого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Чтобы создать новое видео, просто нажмите опцию «Редактировать </a:t>
            </a:r>
            <a:r>
              <a:rPr lang="ru-RU" sz="1300" dirty="0" err="1">
                <a:latin typeface="+mj-lt"/>
              </a:rPr>
              <a:t>Moov</a:t>
            </a:r>
            <a:r>
              <a:rPr lang="ru-RU" sz="1300" dirty="0">
                <a:latin typeface="+mj-lt"/>
              </a:rPr>
              <a:t>», и вы увидите перед вами интерфейс редактирования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Помимо этого, </a:t>
            </a:r>
            <a:r>
              <a:rPr lang="ru-RU" sz="1300" dirty="0" err="1">
                <a:latin typeface="+mj-lt"/>
              </a:rPr>
              <a:t>Moovly</a:t>
            </a:r>
            <a:r>
              <a:rPr lang="ru-RU" sz="1300" dirty="0">
                <a:latin typeface="+mj-lt"/>
              </a:rPr>
              <a:t> предлагает высококачественную анимацию, которую можно использовать в качестве фона для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Вы также можете добавить голос за кадром для ваших анимированных персонажей.</a:t>
            </a:r>
            <a:endParaRPr lang="ru-RU" sz="1300" dirty="0">
              <a:effectLst/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AA1157-5534-4B22-BC8D-B520E041E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36219"/>
            <a:ext cx="5181600" cy="1930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6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0" y="-199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Movavi</a:t>
            </a:r>
            <a:endParaRPr lang="en-US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1FB58C-83D2-4CF2-9641-1B1DCF98B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Наиболее удобное российское приложение для захвата видео со </a:t>
            </a:r>
            <a:r>
              <a:rPr lang="ru-RU" sz="1300" dirty="0" err="1">
                <a:latin typeface="+mj-lt"/>
              </a:rPr>
              <a:t>Skype</a:t>
            </a:r>
            <a:r>
              <a:rPr lang="ru-RU" sz="1300" dirty="0">
                <a:latin typeface="+mj-lt"/>
              </a:rPr>
              <a:t>, </a:t>
            </a:r>
            <a:r>
              <a:rPr lang="ru-RU" sz="1300" dirty="0" err="1">
                <a:latin typeface="+mj-lt"/>
              </a:rPr>
              <a:t>YouTube</a:t>
            </a:r>
            <a:r>
              <a:rPr lang="ru-RU" sz="1300" dirty="0">
                <a:latin typeface="+mj-lt"/>
              </a:rPr>
              <a:t> и IGTV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У платформы понятный интерфейс, особенно пользователи хвалят качество и скорость рендеринга (получение изображения по модели). Во время работы инструмент не вступает в конфликт с другими приложениями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Редактор поддерживает практически все форматы видео: HD </a:t>
            </a:r>
            <a:r>
              <a:rPr lang="ru-RU" sz="1300" dirty="0" err="1">
                <a:latin typeface="+mj-lt"/>
              </a:rPr>
              <a:t>Video</a:t>
            </a:r>
            <a:r>
              <a:rPr lang="ru-RU" sz="1300" dirty="0">
                <a:latin typeface="+mj-lt"/>
              </a:rPr>
              <a:t>, MPEG, OGV, </a:t>
            </a:r>
            <a:r>
              <a:rPr lang="ru-RU" sz="1300" dirty="0" err="1">
                <a:latin typeface="+mj-lt"/>
              </a:rPr>
              <a:t>QuickTime</a:t>
            </a:r>
            <a:r>
              <a:rPr lang="ru-RU" sz="1300" dirty="0">
                <a:latin typeface="+mj-lt"/>
              </a:rPr>
              <a:t>, RM, </a:t>
            </a:r>
            <a:r>
              <a:rPr lang="ru-RU" sz="1300" dirty="0" err="1">
                <a:latin typeface="+mj-lt"/>
              </a:rPr>
              <a:t>WebM</a:t>
            </a:r>
            <a:r>
              <a:rPr lang="ru-RU" sz="1300" dirty="0">
                <a:latin typeface="+mj-lt"/>
              </a:rPr>
              <a:t>, MXF, WMV, 3GPP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Программа способна обрабатывать более дюжины аудиофайлов одновременно и читать около 15 форматов графических изображений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В сервис встроены подсказки, которые помогают начинающему пользователю подготовить ролик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Можно добавить эффекты, анимацию, титры. Есть автоматические режимы, когда вы загружаете видео, фото и музыку, а программа создает ролик сама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Есть конвертер, который поддерживает множество форматов и производит конвертацию на высокой скорости: 1,2 Гб примерно за 10 секунд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Этим инструментом часто пользуются для создания роликов на свой канал </a:t>
            </a:r>
            <a:r>
              <a:rPr lang="ru-RU" sz="1300" dirty="0" err="1">
                <a:latin typeface="+mj-lt"/>
              </a:rPr>
              <a:t>YouTube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76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" y="-19965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Avid Media Composer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1613" y="182228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solidFill>
                  <a:srgbClr val="C00000"/>
                </a:solidFill>
                <a:latin typeface="+mj-lt"/>
              </a:rPr>
              <a:t>Этот редактор выбрали для официальной программы обучения в знаменитой Нью-Йоркской киноакадемии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latin typeface="+mj-lt"/>
              </a:rPr>
              <a:t>На первый взгляд инструмент может показаться сложным, однако, освоив его, вы сможете делать любой </a:t>
            </a:r>
            <a:r>
              <a:rPr lang="ru-RU" sz="1500" dirty="0" err="1">
                <a:latin typeface="+mj-lt"/>
              </a:rPr>
              <a:t>постпродакшен</a:t>
            </a:r>
            <a:r>
              <a:rPr lang="ru-RU" sz="1500" dirty="0">
                <a:latin typeface="+mj-lt"/>
              </a:rPr>
              <a:t> роликов в одном окне и без помощи специалистов.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solidFill>
                  <a:srgbClr val="C00000"/>
                </a:solidFill>
                <a:latin typeface="+mj-lt"/>
              </a:rPr>
              <a:t>AMC относится к категории профессиональных программ </a:t>
            </a:r>
            <a:r>
              <a:rPr lang="ru-RU" sz="1500" dirty="0">
                <a:latin typeface="+mj-lt"/>
              </a:rPr>
              <a:t>и был выпущен еще в 1989 году.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latin typeface="+mj-lt"/>
              </a:rPr>
              <a:t>Обычный пользователь может сверстать ролик, снятый несколькими камерами, наложить несколько звуковых дорожек, графику и титры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latin typeface="+mj-lt"/>
              </a:rPr>
              <a:t>Программа позволяет сделать высокоточную цветокоррекцию и считывает любой </a:t>
            </a:r>
            <a:r>
              <a:rPr lang="ru-RU" sz="1500" dirty="0" err="1">
                <a:latin typeface="+mj-lt"/>
              </a:rPr>
              <a:t>медиаформат</a:t>
            </a:r>
            <a:r>
              <a:rPr lang="ru-RU" sz="1500" dirty="0">
                <a:latin typeface="+mj-lt"/>
              </a:rPr>
              <a:t>, а также работает с любым разрешением (даже с 4К)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500" dirty="0">
                <a:latin typeface="+mj-lt"/>
              </a:rPr>
              <a:t>Можно добавлять </a:t>
            </a:r>
            <a:r>
              <a:rPr lang="ru-RU" sz="1500" dirty="0" err="1">
                <a:latin typeface="+mj-lt"/>
              </a:rPr>
              <a:t>моушен</a:t>
            </a:r>
            <a:r>
              <a:rPr lang="ru-RU" sz="1500" dirty="0">
                <a:latin typeface="+mj-lt"/>
              </a:rPr>
              <a:t>-эффекты, анимацию, 2D- и 3D-композиции и даже корректировать проблемы с фокусировкой и дрожанием камеры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2A53D-E1D3-4378-AA43-F04FC8D71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156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0" y="-199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Bolide Movie Creator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41" y="179968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Профессиональный, но при этом такой интуитивный софт*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Кстати, интерфейс полностью русскоязычный, что сильно выделяет его на фоне других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Чтобы сделать процесс еще более доступным, разработчики разместили подробную инструкцию на своем официальном сайте.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Инструмент позволяет создавать картинки в картинке и застывание кадра, устанавливать прозрачность от 10 до 100%, накладывать голос на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Также можно улучшать качество звука, если вы использовали не самый лучший микрофон. Программа работает с форматами MP4, AVI, MPEG, MOV, WMV, MKV, VOB, DVD, 3GP.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Обычный пользователь сможет вырезать и склеивать фрагменты видео, поворачивать видеоролики, накладывать текст на видео и делать титры, комбинировать фото с видео, изменяя скорость последнего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Также можно подсвечивать любую область на видео, накладывать на него логотип и любую музыку. Программа поддерживает большинство форматов, в которых снимают автомобильные видеорегистраторы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125506-D579-439C-818C-8B1FBD0B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98" y="2248735"/>
            <a:ext cx="3666856" cy="2595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E5DB7A-1000-49FB-A246-BA6CE0EFBDE7}"/>
              </a:ext>
            </a:extLst>
          </p:cNvPr>
          <p:cNvSpPr txBox="1"/>
          <p:nvPr/>
        </p:nvSpPr>
        <p:spPr>
          <a:xfrm>
            <a:off x="1685414" y="6475279"/>
            <a:ext cx="6125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effectLst/>
              </a:rPr>
              <a:t>*Софт</a:t>
            </a:r>
            <a:r>
              <a:rPr lang="ru-RU" sz="1200" i="0" dirty="0">
                <a:effectLst/>
              </a:rPr>
              <a:t> </a:t>
            </a:r>
            <a:r>
              <a:rPr lang="ru-RU" sz="1200" dirty="0"/>
              <a:t>— </a:t>
            </a:r>
            <a:r>
              <a:rPr lang="ru-RU" sz="1200" i="0" dirty="0" smtClean="0">
                <a:effectLst/>
              </a:rPr>
              <a:t>это</a:t>
            </a:r>
            <a:r>
              <a:rPr lang="ru-RU" sz="1200" i="0" dirty="0">
                <a:effectLst/>
              </a:rPr>
              <a:t> сленговое, собирательное название программного обеспечения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0530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-19292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Prezi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solidFill>
                  <a:srgbClr val="C00000"/>
                </a:solidFill>
                <a:latin typeface="+mj-lt"/>
              </a:rPr>
              <a:t>Изначально этот инструмент был выпущен для создания презентаций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Однако с определенного момента в приложении появилась функция готовить видеоролики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Программа очень гибкая: можно импортировать туда проекты в формате </a:t>
            </a:r>
            <a:r>
              <a:rPr lang="ru-RU" sz="1300" dirty="0" err="1">
                <a:latin typeface="+mj-lt"/>
              </a:rPr>
              <a:t>ppt</a:t>
            </a:r>
            <a:r>
              <a:rPr lang="ru-RU" sz="1300" dirty="0">
                <a:latin typeface="+mj-lt"/>
              </a:rPr>
              <a:t> и конвертировать в видео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latin typeface="+mj-lt"/>
              </a:rPr>
              <a:t>Помимо </a:t>
            </a:r>
            <a:r>
              <a:rPr lang="ru-RU" sz="1300" dirty="0" smtClean="0">
                <a:latin typeface="+mj-lt"/>
              </a:rPr>
              <a:t>того </a:t>
            </a:r>
            <a:r>
              <a:rPr lang="ru-RU" sz="1300" dirty="0">
                <a:latin typeface="+mj-lt"/>
              </a:rPr>
              <a:t>что продукт венгерского стартапа позволяет создавать невероятно динамичные презентации с настраиваемыми элементами, для многих пользователей программа стала одним из главных инструментов в работе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solidFill>
                  <a:srgbClr val="C00000"/>
                </a:solidFill>
                <a:latin typeface="+mj-lt"/>
              </a:rPr>
              <a:t>Приложение позволяет делать понятную и качественную </a:t>
            </a:r>
            <a:r>
              <a:rPr lang="ru-RU" sz="1300" dirty="0" err="1">
                <a:solidFill>
                  <a:srgbClr val="C00000"/>
                </a:solidFill>
                <a:latin typeface="+mj-lt"/>
              </a:rPr>
              <a:t>видеоинфографику</a:t>
            </a:r>
            <a:r>
              <a:rPr lang="ru-RU" sz="1300" dirty="0">
                <a:latin typeface="+mj-lt"/>
              </a:rPr>
              <a:t>, что является основным каналом восприятия любого исследования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300" dirty="0">
                <a:solidFill>
                  <a:srgbClr val="C00000"/>
                </a:solidFill>
                <a:latin typeface="+mj-lt"/>
              </a:rPr>
              <a:t>Инструмент хвалят за оригинальность подачи контента</a:t>
            </a:r>
            <a:r>
              <a:rPr lang="ru-RU" sz="1300" dirty="0">
                <a:latin typeface="+mj-lt"/>
              </a:rPr>
              <a:t>. В программе используются детализированные векторные изображения, что позволяет создать ролик на основе одной картинки. Она становится виртуальной картой всего видео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336532-0131-487A-BB85-3E120BD74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16" y="1825625"/>
            <a:ext cx="435496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848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F6D5FE-B35E-4B57-92CF-21612FCDC2DC}"/>
              </a:ext>
            </a:extLst>
          </p:cNvPr>
          <p:cNvSpPr txBox="1"/>
          <p:nvPr/>
        </p:nvSpPr>
        <p:spPr>
          <a:xfrm>
            <a:off x="45396" y="154868"/>
            <a:ext cx="1053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Работа с дополнительными элементами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6742EF6F-CF42-46FF-A9BD-7F86DB234A4A}"/>
              </a:ext>
            </a:extLst>
          </p:cNvPr>
          <p:cNvSpPr txBox="1">
            <a:spLocks/>
          </p:cNvSpPr>
          <p:nvPr/>
        </p:nvSpPr>
        <p:spPr>
          <a:xfrm>
            <a:off x="8229601" y="5263438"/>
            <a:ext cx="3745386" cy="1439694"/>
          </a:xfrm>
          <a:prstGeom prst="rect">
            <a:avLst/>
          </a:prstGeom>
          <a:solidFill>
            <a:srgbClr val="1D65AD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Со всплывающими элементами все довольно просто — в любой программе для монтажа это можно сделать в пару кликов. Например, текст в </a:t>
            </a:r>
            <a:r>
              <a:rPr lang="ru-RU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Adobe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Premiere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Elements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добавить проще простого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81CC986-3C80-4952-996B-7F7CC2595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0" y="1015455"/>
            <a:ext cx="7557086" cy="41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978E5D-7635-44E4-A09F-5D5CFC6DE121}"/>
              </a:ext>
            </a:extLst>
          </p:cNvPr>
          <p:cNvSpPr txBox="1"/>
          <p:nvPr/>
        </p:nvSpPr>
        <p:spPr>
          <a:xfrm>
            <a:off x="226358" y="-2198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Субтитры</a:t>
            </a:r>
          </a:p>
        </p:txBody>
      </p:sp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1C8EB96-A27D-4BF6-80C3-02B23FB49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4538"/>
            <a:ext cx="5181600" cy="29535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C26EEA-B439-44ED-92BA-DB1F3229860D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effectLst/>
                <a:latin typeface="+mj-lt"/>
              </a:rPr>
              <a:t>Чтобы добавить субтитры, нужно сначала разобраться, какие именно вам нужны</a:t>
            </a:r>
            <a:r>
              <a:rPr lang="ru-RU" sz="1500" dirty="0">
                <a:effectLst/>
                <a:latin typeface="+mj-lt"/>
              </a:rPr>
              <a:t>: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effectLst/>
                <a:latin typeface="+mj-lt"/>
              </a:rPr>
              <a:t>Внутренние. Никто не может отключить их, они всегда воспроизводятся вместе с видео.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effectLst/>
                <a:latin typeface="+mj-lt"/>
              </a:rPr>
              <a:t>Внешние. С помощью отдельного файла их подключают в программу просмотра. Их можно отключить или изменить.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effectLst/>
                <a:latin typeface="+mj-lt"/>
              </a:rPr>
              <a:t>Внутренние легко добавить через любую программу для монтажа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effectLst/>
                <a:latin typeface="+mj-lt"/>
              </a:rPr>
              <a:t>Внешние субтитры добавляются через любой плеер, просто подгружаются файлом, в котором находится текст титров</a:t>
            </a:r>
            <a:endParaRPr lang="ru-RU" sz="1500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effectLst/>
                <a:latin typeface="+mj-lt"/>
              </a:rPr>
              <a:t>Если говорить о </a:t>
            </a:r>
            <a:r>
              <a:rPr lang="ru-RU" sz="1500" dirty="0" err="1">
                <a:effectLst/>
                <a:latin typeface="+mj-lt"/>
              </a:rPr>
              <a:t>YouTube</a:t>
            </a:r>
            <a:r>
              <a:rPr lang="ru-RU" sz="1500" dirty="0">
                <a:effectLst/>
                <a:latin typeface="+mj-lt"/>
              </a:rPr>
              <a:t>-канале, то добавленные там субтитры вы сможете изменять и удалять. </a:t>
            </a:r>
            <a:r>
              <a:rPr lang="ru-RU" sz="1500" b="1" dirty="0">
                <a:effectLst/>
                <a:latin typeface="+mj-lt"/>
              </a:rPr>
              <a:t>Инструкцию по добавлению субтитров в ролик на </a:t>
            </a:r>
            <a:r>
              <a:rPr lang="ru-RU" sz="1500" b="1" dirty="0" err="1">
                <a:effectLst/>
                <a:latin typeface="+mj-lt"/>
              </a:rPr>
              <a:t>YouTube</a:t>
            </a:r>
            <a:r>
              <a:rPr lang="ru-RU" sz="1500" b="1" dirty="0">
                <a:effectLst/>
                <a:latin typeface="+mj-lt"/>
              </a:rPr>
              <a:t> нужно искать в Справочном центре </a:t>
            </a:r>
            <a:r>
              <a:rPr lang="ru-RU" sz="1500" b="1" dirty="0" err="1">
                <a:effectLst/>
                <a:latin typeface="+mj-lt"/>
              </a:rPr>
              <a:t>YouTube</a:t>
            </a:r>
            <a:r>
              <a:rPr lang="ru-RU" sz="1500" dirty="0">
                <a:effectLst/>
                <a:latin typeface="+mj-lt"/>
              </a:rPr>
              <a:t>: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>
                <a:effectLst/>
                <a:latin typeface="+mj-lt"/>
              </a:rPr>
              <a:t>«Справочный центр» — «Как начать вести свой канал» — «Перевод видео и субтитров».</a:t>
            </a:r>
          </a:p>
        </p:txBody>
      </p:sp>
    </p:spTree>
    <p:extLst>
      <p:ext uri="{BB962C8B-B14F-4D97-AF65-F5344CB8AC3E}">
        <p14:creationId xmlns:p14="http://schemas.microsoft.com/office/powerpoint/2010/main" val="49548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DB6F8835-E920-4EDE-A76C-D603F444D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157043"/>
              </p:ext>
            </p:extLst>
          </p:nvPr>
        </p:nvGraphicFramePr>
        <p:xfrm>
          <a:off x="1648897" y="1143000"/>
          <a:ext cx="957656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ECCD0D-3C8B-4B79-B4AD-1603830040D0}"/>
              </a:ext>
            </a:extLst>
          </p:cNvPr>
          <p:cNvSpPr txBox="1"/>
          <p:nvPr/>
        </p:nvSpPr>
        <p:spPr>
          <a:xfrm>
            <a:off x="7257" y="192696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</a:rPr>
              <a:t>Основные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32017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1E834CA3-8C21-41AF-BBD3-1D2B04011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1964"/>
              </p:ext>
            </p:extLst>
          </p:nvPr>
        </p:nvGraphicFramePr>
        <p:xfrm>
          <a:off x="2399489" y="1512843"/>
          <a:ext cx="7691338" cy="240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380B30-6238-475B-B585-8B28FA1FC069}"/>
              </a:ext>
            </a:extLst>
          </p:cNvPr>
          <p:cNvSpPr txBox="1"/>
          <p:nvPr/>
        </p:nvSpPr>
        <p:spPr>
          <a:xfrm>
            <a:off x="0" y="154453"/>
            <a:ext cx="1053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Создание видеоролика: пошаговая инструкция</a:t>
            </a:r>
          </a:p>
        </p:txBody>
      </p:sp>
      <p:pic>
        <p:nvPicPr>
          <p:cNvPr id="6" name="Рисунок 5" descr="Изображение выглядит как текст, микроскоп&#10;&#10;Автоматически созданное описание">
            <a:extLst>
              <a:ext uri="{FF2B5EF4-FFF2-40B4-BE49-F238E27FC236}">
                <a16:creationId xmlns:a16="http://schemas.microsoft.com/office/drawing/2014/main" xmlns="" id="{0638D4A8-5D29-4FBB-B113-EEEC2C94D8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29" y="4626447"/>
            <a:ext cx="5330758" cy="2077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1627EF-6E05-4E5B-A5FB-E3F251248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71" y="3424985"/>
            <a:ext cx="609600" cy="609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42A55F8-716C-41E9-B8F9-46F0C22B6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57" y="3424985"/>
            <a:ext cx="609600" cy="609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830BE7-2B64-40CB-99A2-73ED9C8B54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29" y="3409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DFD527B-5A34-4E2E-8A7F-D73DB73EAE00}"/>
              </a:ext>
            </a:extLst>
          </p:cNvPr>
          <p:cNvSpPr txBox="1"/>
          <p:nvPr/>
        </p:nvSpPr>
        <p:spPr>
          <a:xfrm>
            <a:off x="0" y="245660"/>
            <a:ext cx="1053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Шаг 1. Подготовка к съемке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xmlns="" id="{36E3E32E-D485-4B11-BC9A-E1BB27E97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467194"/>
              </p:ext>
            </p:extLst>
          </p:nvPr>
        </p:nvGraphicFramePr>
        <p:xfrm>
          <a:off x="1821543" y="11936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5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-14586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Оборудования </a:t>
            </a:r>
            <a:r>
              <a:rPr lang="ru-RU" sz="3600" dirty="0"/>
              <a:t>для света</a:t>
            </a:r>
            <a:endParaRPr lang="en-US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564BCF-B699-4B80-9BFF-52D2F71BB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52" y="1825625"/>
            <a:ext cx="4451496" cy="4351338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Создать правильное освещение помогут светильники со светодиодными лампами холодного цвета и </a:t>
            </a:r>
            <a:r>
              <a:rPr lang="ru-RU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фотозонт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софтбокс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или отражатель. Пара ламп и фотозонт обеспечат достаточно яркий свет для </a:t>
            </a:r>
            <a:r>
              <a:rPr lang="ru-R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съемок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Примечание.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 Не стоит брать люминесцентные и галогеновые лампы</a:t>
            </a: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Для более продвинутых можно приобрести профессиональные галогеновые осветители, рассеиватель света и стойки для осветительных приборов, LED-панели. 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Обратите внимание, что у LED-панелей индекс цветопередачи должен быть минимум 90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05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2" y="-23326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Оборудования для звука</a:t>
            </a:r>
            <a:endParaRPr lang="en-US" sz="3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000" dirty="0">
                <a:effectLst/>
                <a:latin typeface="+mj-lt"/>
              </a:rPr>
              <a:t>На первое время </a:t>
            </a:r>
            <a:r>
              <a:rPr lang="ru-RU" sz="2000" dirty="0" smtClean="0">
                <a:effectLst/>
                <a:latin typeface="+mj-lt"/>
              </a:rPr>
              <a:t>сойдет </a:t>
            </a:r>
            <a:r>
              <a:rPr lang="ru-RU" sz="2000" dirty="0">
                <a:effectLst/>
                <a:latin typeface="+mj-lt"/>
              </a:rPr>
              <a:t>и стандартная гарнитура — наушники с микрофоном или же микрофон-прищепка, главное </a:t>
            </a:r>
            <a:r>
              <a:rPr lang="ru-RU" sz="2000" dirty="0">
                <a:latin typeface="+mj-lt"/>
              </a:rPr>
              <a:t>— </a:t>
            </a:r>
            <a:r>
              <a:rPr lang="ru-RU" sz="2000" dirty="0" smtClean="0">
                <a:effectLst/>
                <a:latin typeface="+mj-lt"/>
              </a:rPr>
              <a:t>подобрать </a:t>
            </a:r>
            <a:r>
              <a:rPr lang="ru-RU" sz="2000" dirty="0">
                <a:effectLst/>
                <a:latin typeface="+mj-lt"/>
              </a:rPr>
              <a:t>вариант с высокой чувствительностью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+mj-lt"/>
              </a:rPr>
              <a:t>Примечание.</a:t>
            </a:r>
            <a:r>
              <a:rPr lang="ru-RU" sz="2000" dirty="0">
                <a:effectLst/>
                <a:latin typeface="+mj-lt"/>
              </a:rPr>
              <a:t> </a:t>
            </a:r>
            <a:r>
              <a:rPr lang="ru-RU" sz="2000" dirty="0" smtClean="0">
                <a:effectLst/>
                <a:latin typeface="+mj-lt"/>
              </a:rPr>
              <a:t>Микрофоны</a:t>
            </a:r>
            <a:r>
              <a:rPr lang="ru-RU" sz="2000" dirty="0">
                <a:effectLst/>
                <a:latin typeface="+mj-lt"/>
              </a:rPr>
              <a:t>, встроенные в видеокамеры, использовать не стоит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Для более чистого звука нужно приобрести конденсаторный микрофон или микрофон-пушку. А чтобы убрать посторонние звуки и шумы, понадобится поп-фильтр</a:t>
            </a:r>
            <a:endParaRPr lang="en-US" sz="2000" dirty="0">
              <a:latin typeface="+mj-lt"/>
            </a:endParaRPr>
          </a:p>
        </p:txBody>
      </p:sp>
      <p:pic>
        <p:nvPicPr>
          <p:cNvPr id="4" name="Рисунок 3" descr="Изображение выглядит как внутренний, электронный, адаптер, микроф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68D527F-917E-4B07-98B9-EC58CE683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53291"/>
            <a:ext cx="5181600" cy="309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03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4671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Штатив</a:t>
            </a:r>
            <a:endParaRPr lang="en-US" sz="3600" dirty="0"/>
          </a:p>
        </p:txBody>
      </p:sp>
      <p:pic>
        <p:nvPicPr>
          <p:cNvPr id="1026" name="Picture 2" descr="Все стабильно: зачем нужны штатив и стабилизатор | Штативы | Блог | Клуб DNS">
            <a:extLst>
              <a:ext uri="{FF2B5EF4-FFF2-40B4-BE49-F238E27FC236}">
                <a16:creationId xmlns:a16="http://schemas.microsoft.com/office/drawing/2014/main" xmlns="" id="{BED172EA-4E68-42AD-8321-09DC1FB5E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r="13800" b="-1"/>
          <a:stretch/>
        </p:blipFill>
        <p:spPr bwMode="auto">
          <a:xfrm>
            <a:off x="1005191" y="1694041"/>
            <a:ext cx="4186136" cy="351538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2182306"/>
            <a:ext cx="5181600" cy="3252213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000" dirty="0">
                <a:effectLst/>
                <a:latin typeface="+mj-lt"/>
              </a:rPr>
              <a:t>Чтобы изображение не тряслось и не плавало, камеру нужно поставить на штатив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+mj-lt"/>
              </a:rPr>
              <a:t>Примечание. </a:t>
            </a:r>
            <a:r>
              <a:rPr lang="ru-RU" sz="2000" dirty="0">
                <a:effectLst/>
                <a:latin typeface="+mj-lt"/>
              </a:rPr>
              <a:t>Для </a:t>
            </a:r>
            <a:r>
              <a:rPr lang="ru-RU" sz="2000" dirty="0" smtClean="0">
                <a:effectLst/>
                <a:latin typeface="+mj-lt"/>
              </a:rPr>
              <a:t>еще </a:t>
            </a:r>
            <a:r>
              <a:rPr lang="ru-RU" sz="2000" dirty="0">
                <a:effectLst/>
                <a:latin typeface="+mj-lt"/>
              </a:rPr>
              <a:t>большей стабилизации </a:t>
            </a:r>
            <a:r>
              <a:rPr lang="ru-RU" sz="2000" dirty="0" smtClean="0">
                <a:effectLst/>
                <a:latin typeface="+mj-lt"/>
              </a:rPr>
              <a:t>съемки </a:t>
            </a:r>
            <a:r>
              <a:rPr lang="ru-RU" sz="2000" dirty="0">
                <a:effectLst/>
                <a:latin typeface="+mj-lt"/>
              </a:rPr>
              <a:t>используйте специальные стабилизаторы. Они бывают ручными, поясными, цифровыми и оптическими</a:t>
            </a:r>
          </a:p>
        </p:txBody>
      </p:sp>
    </p:spTree>
    <p:extLst>
      <p:ext uri="{BB962C8B-B14F-4D97-AF65-F5344CB8AC3E}">
        <p14:creationId xmlns:p14="http://schemas.microsoft.com/office/powerpoint/2010/main" val="211347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3" y="-2265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 Фон</a:t>
            </a:r>
            <a:endParaRPr lang="en-US" sz="3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431E24E-5990-4F5E-B031-181C1E428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1514"/>
            <a:ext cx="5181600" cy="395909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effectLst/>
                <a:latin typeface="+mj-lt"/>
              </a:rPr>
              <a:t>Это необязательный пункт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effectLst/>
                <a:latin typeface="+mj-lt"/>
              </a:rPr>
              <a:t>Если у вас есть помещение со светлыми стенами, в котором можно снимать ролики так, чтобы лишние предметы не отвлекали внимание зрителей, тогда дополнительный фон не нужен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effectLst/>
                <a:latin typeface="+mj-lt"/>
              </a:rPr>
              <a:t>Фон подбирайте, учитывая цвет одежды человека, который будет в кадре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effectLst/>
                <a:latin typeface="+mj-lt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+mj-lt"/>
              </a:rPr>
              <a:t>Фон и одежда не должны сливаться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Изображение выглядит как письменная принадлежность, канцелярские товары, маркер, карандаш&#10;&#10;Автоматически созданное описание">
            <a:extLst>
              <a:ext uri="{FF2B5EF4-FFF2-40B4-BE49-F238E27FC236}">
                <a16:creationId xmlns:a16="http://schemas.microsoft.com/office/drawing/2014/main" xmlns="" id="{7531CDB7-172D-4B50-9D04-E0384DE6B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165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0086A4-FFBF-438F-9FCC-69AF2FAAFC7A}"/>
</file>

<file path=customXml/itemProps2.xml><?xml version="1.0" encoding="utf-8"?>
<ds:datastoreItem xmlns:ds="http://schemas.openxmlformats.org/officeDocument/2006/customXml" ds:itemID="{770AD631-9C95-4F32-A9D3-4FC95A27EF89}"/>
</file>

<file path=customXml/itemProps3.xml><?xml version="1.0" encoding="utf-8"?>
<ds:datastoreItem xmlns:ds="http://schemas.openxmlformats.org/officeDocument/2006/customXml" ds:itemID="{C083F120-CBF7-455E-AFC9-AA699ED3C7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2050</Words>
  <Application>Microsoft Office PowerPoint</Application>
  <PresentationFormat>Widescreen</PresentationFormat>
  <Paragraphs>179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Open Sans</vt:lpstr>
      <vt:lpstr>Symbol</vt:lpstr>
      <vt:lpstr>Times New Roman</vt:lpstr>
      <vt:lpstr>Тема1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Оборудования для света</vt:lpstr>
      <vt:lpstr>Оборудования для звука</vt:lpstr>
      <vt:lpstr>Штатив</vt:lpstr>
      <vt:lpstr> Фон</vt:lpstr>
      <vt:lpstr>Камера</vt:lpstr>
      <vt:lpstr>Написание сценария</vt:lpstr>
      <vt:lpstr>PowerPoint Presentation</vt:lpstr>
      <vt:lpstr>PowerPoint Presentation</vt:lpstr>
      <vt:lpstr>PowerPoint Presentation</vt:lpstr>
      <vt:lpstr>Wirecast</vt:lpstr>
      <vt:lpstr>VideoShop</vt:lpstr>
      <vt:lpstr>Magisto</vt:lpstr>
      <vt:lpstr>Animoto</vt:lpstr>
      <vt:lpstr>Animaker</vt:lpstr>
      <vt:lpstr>Moovly</vt:lpstr>
      <vt:lpstr>Movavi</vt:lpstr>
      <vt:lpstr>Avid Media Composer</vt:lpstr>
      <vt:lpstr>Bolide Movie Creator</vt:lpstr>
      <vt:lpstr>Prezi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163</cp:revision>
  <cp:lastPrinted>2020-01-28T06:26:30Z</cp:lastPrinted>
  <dcterms:created xsi:type="dcterms:W3CDTF">2019-11-07T06:11:59Z</dcterms:created>
  <dcterms:modified xsi:type="dcterms:W3CDTF">2021-03-22T07:21:51Z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