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diagrams/data1.xml" ContentType="application/vnd.openxmlformats-officedocument.drawingml.diagramData+xml"/>
  <Override PartName="/ppt/diagrams/data6.xml" ContentType="application/vnd.openxmlformats-officedocument.drawingml.diagramData+xml"/>
  <Override PartName="/ppt/diagrams/data5.xml" ContentType="application/vnd.openxmlformats-officedocument.drawingml.diagramData+xml"/>
  <Override PartName="/ppt/diagrams/data4.xml" ContentType="application/vnd.openxmlformats-officedocument.drawingml.diagramData+xml"/>
  <Override PartName="/ppt/diagrams/data3.xml" ContentType="application/vnd.openxmlformats-officedocument.drawingml.diagramData+xml"/>
  <Override PartName="/ppt/diagrams/data2.xml" ContentType="application/vnd.openxmlformats-officedocument.drawingml.diagramData+xml"/>
  <Override PartName="/ppt/presentation.xml" ContentType="application/vnd.openxmlformats-officedocument.presentationml.presentation.main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5.xml" ContentType="application/vnd.openxmlformats-officedocument.presentationml.slide+xml"/>
  <Override PartName="/ppt/slides/slide4.xml" ContentType="application/vnd.openxmlformats-officedocument.presentationml.slide+xml"/>
  <Override PartName="/ppt/slides/slide3.xml" ContentType="application/vnd.openxmlformats-officedocument.presentationml.slide+xml"/>
  <Override PartName="/ppt/slides/slide2.xml" ContentType="application/vnd.openxmlformats-officedocument.presentationml.slide+xml"/>
  <Override PartName="/ppt/slides/slide1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Layouts/slideLayout10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quickStyle3.xml" ContentType="application/vnd.openxmlformats-officedocument.drawingml.diagramStyle+xml"/>
  <Override PartName="/ppt/diagrams/drawing1.xml" ContentType="application/vnd.ms-office.drawingml.diagramDrawing+xml"/>
  <Override PartName="/ppt/diagrams/layout2.xml" ContentType="application/vnd.openxmlformats-officedocument.drawingml.diagramLayout+xml"/>
  <Override PartName="/ppt/theme/theme2.xml" ContentType="application/vnd.openxmlformats-officedocument.theme+xml"/>
  <Override PartName="/ppt/diagrams/quickStyle1.xml" ContentType="application/vnd.openxmlformats-officedocument.drawingml.diagramStyle+xml"/>
  <Override PartName="/ppt/diagrams/quickStyle2.xml" ContentType="application/vnd.openxmlformats-officedocument.drawingml.diagramStyle+xml"/>
  <Override PartName="/ppt/diagrams/layout1.xml" ContentType="application/vnd.openxmlformats-officedocument.drawingml.diagramLayout+xml"/>
  <Override PartName="/ppt/diagrams/colors1.xml" ContentType="application/vnd.openxmlformats-officedocument.drawingml.diagramColors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diagrams/drawing2.xml" ContentType="application/vnd.ms-office.drawingml.diagramDrawing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4.xml" ContentType="application/vnd.ms-office.drawingml.diagramDrawing+xml"/>
  <Override PartName="/ppt/diagrams/colors4.xml" ContentType="application/vnd.openxmlformats-officedocument.drawingml.diagramColors+xml"/>
  <Override PartName="/ppt/diagrams/quickStyle4.xml" ContentType="application/vnd.openxmlformats-officedocument.drawingml.diagramStyle+xml"/>
  <Override PartName="/ppt/diagrams/layout4.xml" ContentType="application/vnd.openxmlformats-officedocument.drawingml.diagramLayout+xml"/>
  <Override PartName="/ppt/diagrams/drawing3.xml" ContentType="application/vnd.ms-office.drawingml.diagramDrawing+xml"/>
  <Override PartName="/ppt/diagrams/colors3.xml" ContentType="application/vnd.openxmlformats-officedocument.drawingml.diagramColors+xml"/>
  <Override PartName="/ppt/diagrams/drawing5.xml" ContentType="application/vnd.ms-office.drawingml.diagramDrawing+xml"/>
  <Override PartName="/ppt/diagrams/layout3.xml" ContentType="application/vnd.openxmlformats-officedocument.drawingml.diagramLayout+xml"/>
  <Override PartName="/ppt/diagrams/layout6.xml" ContentType="application/vnd.openxmlformats-officedocument.drawingml.diagramLayout+xml"/>
  <Override PartName="/ppt/diagrams/colors2.xml" ContentType="application/vnd.openxmlformats-officedocument.drawingml.diagramColors+xml"/>
  <Override PartName="/ppt/diagrams/drawing6.xml" ContentType="application/vnd.ms-office.drawingml.diagramDrawing+xml"/>
  <Override PartName="/ppt/diagrams/colors6.xml" ContentType="application/vnd.openxmlformats-officedocument.drawingml.diagramColors+xml"/>
  <Override PartName="/ppt/diagrams/quickStyle6.xml" ContentType="application/vnd.openxmlformats-officedocument.drawingml.diagramStyle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1"/>
  </p:notesMasterIdLst>
  <p:sldIdLst>
    <p:sldId id="308" r:id="rId2"/>
    <p:sldId id="352" r:id="rId3"/>
    <p:sldId id="366" r:id="rId4"/>
    <p:sldId id="353" r:id="rId5"/>
    <p:sldId id="369" r:id="rId6"/>
    <p:sldId id="370" r:id="rId7"/>
    <p:sldId id="371" r:id="rId8"/>
    <p:sldId id="372" r:id="rId9"/>
    <p:sldId id="265" r:id="rId10"/>
  </p:sldIdLst>
  <p:sldSz cx="12192000" cy="6858000"/>
  <p:notesSz cx="6797675" cy="9926638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по умолчанию" id="{329C4864-9F6B-4258-BA62-1268603AEC4C}">
          <p14:sldIdLst>
            <p14:sldId id="308"/>
            <p14:sldId id="352"/>
            <p14:sldId id="366"/>
            <p14:sldId id="353"/>
            <p14:sldId id="369"/>
            <p14:sldId id="370"/>
            <p14:sldId id="371"/>
            <p14:sldId id="372"/>
            <p14:sldId id="265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Александра Константиновна" initials="АК" lastIdx="1" clrIdx="0">
    <p:extLst>
      <p:ext uri="{19B8F6BF-5375-455C-9EA6-DF929625EA0E}">
        <p15:presenceInfo xmlns:p15="http://schemas.microsoft.com/office/powerpoint/2012/main" userId="Александра Константиновна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24A92"/>
    <a:srgbClr val="344688"/>
    <a:srgbClr val="D4D2D3"/>
    <a:srgbClr val="1F63AC"/>
    <a:srgbClr val="CE2939"/>
    <a:srgbClr val="1D65AD"/>
    <a:srgbClr val="D42834"/>
    <a:srgbClr val="C9EDFB"/>
    <a:srgbClr val="C4EBFA"/>
    <a:srgbClr val="1F65A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804" autoAdjust="0"/>
    <p:restoredTop sz="94542" autoAdjust="0"/>
  </p:normalViewPr>
  <p:slideViewPr>
    <p:cSldViewPr snapToGrid="0">
      <p:cViewPr>
        <p:scale>
          <a:sx n="76" d="100"/>
          <a:sy n="76" d="100"/>
        </p:scale>
        <p:origin x="304" y="-108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18" Type="http://schemas.openxmlformats.org/officeDocument/2006/relationships/customXml" Target="../customXml/item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commentAuthors" Target="commentAuthors.xml"/><Relationship Id="rId17" Type="http://schemas.openxmlformats.org/officeDocument/2006/relationships/customXml" Target="../customXml/item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customXml" Target="../customXml/item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diagrams/_rels/data3.xml.rels><?xml version="1.0" encoding="UTF-8" standalone="yes"?>
<Relationships xmlns="http://schemas.openxmlformats.org/package/2006/relationships"><Relationship Id="rId2" Type="http://schemas.openxmlformats.org/officeDocument/2006/relationships/hyperlink" Target="mailto:press@rogwu.ru" TargetMode="External"/><Relationship Id="rId1" Type="http://schemas.openxmlformats.org/officeDocument/2006/relationships/hyperlink" Target="mailto:tec@rogwu.ru" TargetMode="External"/></Relationships>
</file>

<file path=ppt/diagrams/_rels/data5.xml.rels><?xml version="1.0" encoding="UTF-8" standalone="yes"?>
<Relationships xmlns="http://schemas.openxmlformats.org/package/2006/relationships"><Relationship Id="rId1" Type="http://schemas.openxmlformats.org/officeDocument/2006/relationships/hyperlink" Target="mailto:press@rogwu.ru" TargetMode="External"/></Relationships>
</file>

<file path=ppt/diagrams/_rels/data6.xml.rels><?xml version="1.0" encoding="UTF-8" standalone="yes"?>
<Relationships xmlns="http://schemas.openxmlformats.org/package/2006/relationships"><Relationship Id="rId1" Type="http://schemas.openxmlformats.org/officeDocument/2006/relationships/hyperlink" Target="mailto:press@rogwu.ru" TargetMode="External"/></Relationships>
</file>

<file path=ppt/diagrams/_rels/drawing3.xml.rels><?xml version="1.0" encoding="UTF-8" standalone="yes"?>
<Relationships xmlns="http://schemas.openxmlformats.org/package/2006/relationships"><Relationship Id="rId2" Type="http://schemas.openxmlformats.org/officeDocument/2006/relationships/hyperlink" Target="mailto:press@rogwu.ru" TargetMode="External"/><Relationship Id="rId1" Type="http://schemas.openxmlformats.org/officeDocument/2006/relationships/hyperlink" Target="mailto:tec@rogwu.ru" TargetMode="External"/></Relationships>
</file>

<file path=ppt/diagrams/_rels/drawing5.xml.rels><?xml version="1.0" encoding="UTF-8" standalone="yes"?>
<Relationships xmlns="http://schemas.openxmlformats.org/package/2006/relationships"><Relationship Id="rId1" Type="http://schemas.openxmlformats.org/officeDocument/2006/relationships/hyperlink" Target="mailto:press@rogwu.ru" TargetMode="External"/></Relationships>
</file>

<file path=ppt/diagrams/_rels/drawing6.xml.rels><?xml version="1.0" encoding="UTF-8" standalone="yes"?>
<Relationships xmlns="http://schemas.openxmlformats.org/package/2006/relationships"><Relationship Id="rId1" Type="http://schemas.openxmlformats.org/officeDocument/2006/relationships/hyperlink" Target="mailto:press@rogwu.ru" TargetMode="Externa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B39851B-DEBF-4010-A7F5-BB5341B7F0E7}" type="doc">
      <dgm:prSet loTypeId="urn:microsoft.com/office/officeart/2005/8/layout/hList1" loCatId="list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ru-RU"/>
        </a:p>
      </dgm:t>
    </dgm:pt>
    <dgm:pt modelId="{5C4DD87D-E1EF-4E95-AB80-7BFB9E29D067}">
      <dgm:prSet phldrT="[Текст]"/>
      <dgm:spPr/>
      <dgm:t>
        <a:bodyPr/>
        <a:lstStyle/>
        <a:p>
          <a:r>
            <a:rPr lang="ru-RU" dirty="0"/>
            <a:t>Основные задачи</a:t>
          </a:r>
        </a:p>
      </dgm:t>
    </dgm:pt>
    <dgm:pt modelId="{9FB69560-056B-48A1-94A1-226C42DC27B6}" type="parTrans" cxnId="{65996E20-BFD7-4AFC-8524-D5C480C34C99}">
      <dgm:prSet/>
      <dgm:spPr/>
      <dgm:t>
        <a:bodyPr/>
        <a:lstStyle/>
        <a:p>
          <a:endParaRPr lang="ru-RU"/>
        </a:p>
      </dgm:t>
    </dgm:pt>
    <dgm:pt modelId="{193C75A4-04F3-46C3-8C04-99C6672EF08E}" type="sibTrans" cxnId="{65996E20-BFD7-4AFC-8524-D5C480C34C99}">
      <dgm:prSet/>
      <dgm:spPr/>
      <dgm:t>
        <a:bodyPr/>
        <a:lstStyle/>
        <a:p>
          <a:endParaRPr lang="ru-RU"/>
        </a:p>
      </dgm:t>
    </dgm:pt>
    <dgm:pt modelId="{18C69766-4A37-4D8E-8ACF-BD4AE3CB0031}">
      <dgm:prSet phldrT="[Текст]" custT="1"/>
      <dgm:spPr/>
      <dgm:t>
        <a:bodyPr/>
        <a:lstStyle/>
        <a:p>
          <a:pPr>
            <a:buFont typeface="Symbol" panose="05050102010706020507" pitchFamily="18" charset="2"/>
            <a:buChar char=""/>
          </a:pPr>
          <a:r>
            <a:rPr lang="ru-RU" sz="1600" dirty="0"/>
            <a:t>информирование людей о состоянии дел и перспективных планах</a:t>
          </a:r>
        </a:p>
      </dgm:t>
    </dgm:pt>
    <dgm:pt modelId="{ABF4D4C4-4BEB-42C1-9EEE-696E267A6563}" type="parTrans" cxnId="{A9CDD9A9-3786-437D-899A-EC8E6D0DC97C}">
      <dgm:prSet/>
      <dgm:spPr/>
      <dgm:t>
        <a:bodyPr/>
        <a:lstStyle/>
        <a:p>
          <a:endParaRPr lang="ru-RU"/>
        </a:p>
      </dgm:t>
    </dgm:pt>
    <dgm:pt modelId="{0E11FBA9-6C1B-4470-83F5-C16C1D1CE885}" type="sibTrans" cxnId="{A9CDD9A9-3786-437D-899A-EC8E6D0DC97C}">
      <dgm:prSet/>
      <dgm:spPr/>
      <dgm:t>
        <a:bodyPr/>
        <a:lstStyle/>
        <a:p>
          <a:endParaRPr lang="ru-RU"/>
        </a:p>
      </dgm:t>
    </dgm:pt>
    <dgm:pt modelId="{BEE72336-706F-4CB3-991F-33453E0E40D9}">
      <dgm:prSet phldrT="[Текст]"/>
      <dgm:spPr/>
      <dgm:t>
        <a:bodyPr/>
        <a:lstStyle/>
        <a:p>
          <a:r>
            <a:rPr lang="ru-RU" u="none" dirty="0"/>
            <a:t>Основные функции </a:t>
          </a:r>
        </a:p>
      </dgm:t>
    </dgm:pt>
    <dgm:pt modelId="{5FA0EA42-B918-45D1-B508-7BEABD330001}" type="parTrans" cxnId="{60D0D186-0CA6-4CB6-8C07-C79F8779EC0A}">
      <dgm:prSet/>
      <dgm:spPr/>
      <dgm:t>
        <a:bodyPr/>
        <a:lstStyle/>
        <a:p>
          <a:endParaRPr lang="ru-RU"/>
        </a:p>
      </dgm:t>
    </dgm:pt>
    <dgm:pt modelId="{9DCD6DCA-8F73-4AF7-93FE-0EE2173C718F}" type="sibTrans" cxnId="{60D0D186-0CA6-4CB6-8C07-C79F8779EC0A}">
      <dgm:prSet/>
      <dgm:spPr/>
      <dgm:t>
        <a:bodyPr/>
        <a:lstStyle/>
        <a:p>
          <a:endParaRPr lang="ru-RU"/>
        </a:p>
      </dgm:t>
    </dgm:pt>
    <dgm:pt modelId="{B201F62E-5345-49B9-BD93-00F64F82C6FF}">
      <dgm:prSet phldrT="[Текст]" custT="1"/>
      <dgm:spPr/>
      <dgm:t>
        <a:bodyPr/>
        <a:lstStyle/>
        <a:p>
          <a:pPr>
            <a:buFont typeface="Symbol" panose="05050102010706020507" pitchFamily="18" charset="2"/>
            <a:buChar char=""/>
          </a:pPr>
          <a:r>
            <a:rPr lang="ru-RU" sz="1600" dirty="0"/>
            <a:t>информационная</a:t>
          </a:r>
        </a:p>
      </dgm:t>
    </dgm:pt>
    <dgm:pt modelId="{40012132-0E74-4A17-B9A5-055B4888E53C}" type="parTrans" cxnId="{311951DF-DFD1-48D1-8540-DA2B7023E7CC}">
      <dgm:prSet/>
      <dgm:spPr/>
      <dgm:t>
        <a:bodyPr/>
        <a:lstStyle/>
        <a:p>
          <a:endParaRPr lang="ru-RU"/>
        </a:p>
      </dgm:t>
    </dgm:pt>
    <dgm:pt modelId="{722C9E68-366E-4608-9EFF-863A9E9A079C}" type="sibTrans" cxnId="{311951DF-DFD1-48D1-8540-DA2B7023E7CC}">
      <dgm:prSet/>
      <dgm:spPr/>
      <dgm:t>
        <a:bodyPr/>
        <a:lstStyle/>
        <a:p>
          <a:endParaRPr lang="ru-RU"/>
        </a:p>
      </dgm:t>
    </dgm:pt>
    <dgm:pt modelId="{C17B1839-3DAC-480D-BE69-474FF1820372}">
      <dgm:prSet phldrT="[Текст]"/>
      <dgm:spPr/>
      <dgm:t>
        <a:bodyPr/>
        <a:lstStyle/>
        <a:p>
          <a:r>
            <a:rPr lang="ru-RU" u="none" dirty="0"/>
            <a:t>Основные цели </a:t>
          </a:r>
        </a:p>
      </dgm:t>
    </dgm:pt>
    <dgm:pt modelId="{849D4CD7-DBAA-4050-9C86-E78EC0B27645}" type="parTrans" cxnId="{0257A095-7004-492F-88B0-B6E70A0049EE}">
      <dgm:prSet/>
      <dgm:spPr/>
      <dgm:t>
        <a:bodyPr/>
        <a:lstStyle/>
        <a:p>
          <a:endParaRPr lang="ru-RU"/>
        </a:p>
      </dgm:t>
    </dgm:pt>
    <dgm:pt modelId="{699D8F30-1A95-45CA-8D1A-BC463A928DB6}" type="sibTrans" cxnId="{0257A095-7004-492F-88B0-B6E70A0049EE}">
      <dgm:prSet/>
      <dgm:spPr/>
      <dgm:t>
        <a:bodyPr/>
        <a:lstStyle/>
        <a:p>
          <a:endParaRPr lang="ru-RU"/>
        </a:p>
      </dgm:t>
    </dgm:pt>
    <dgm:pt modelId="{AEA72A01-D8AE-4B83-85D5-CC615C08FF04}">
      <dgm:prSet phldrT="[Текст]" custT="1"/>
      <dgm:spPr/>
      <dgm:t>
        <a:bodyPr/>
        <a:lstStyle/>
        <a:p>
          <a:pPr>
            <a:buFont typeface="Symbol" panose="05050102010706020507" pitchFamily="18" charset="2"/>
            <a:buChar char=""/>
          </a:pPr>
          <a:r>
            <a:rPr lang="ru-RU" sz="1600" dirty="0"/>
            <a:t>идеологическая</a:t>
          </a:r>
        </a:p>
      </dgm:t>
    </dgm:pt>
    <dgm:pt modelId="{E607A503-3A5A-4EB1-8C87-C7E067D6435B}" type="parTrans" cxnId="{A3097417-C98A-4644-8581-23DA28EA9246}">
      <dgm:prSet/>
      <dgm:spPr/>
      <dgm:t>
        <a:bodyPr/>
        <a:lstStyle/>
        <a:p>
          <a:endParaRPr lang="ru-RU"/>
        </a:p>
      </dgm:t>
    </dgm:pt>
    <dgm:pt modelId="{51C764B9-C21F-4BAE-8AA8-FD744FD252C8}" type="sibTrans" cxnId="{A3097417-C98A-4644-8581-23DA28EA9246}">
      <dgm:prSet/>
      <dgm:spPr/>
      <dgm:t>
        <a:bodyPr/>
        <a:lstStyle/>
        <a:p>
          <a:endParaRPr lang="ru-RU"/>
        </a:p>
      </dgm:t>
    </dgm:pt>
    <dgm:pt modelId="{48FF71EE-5BE3-485F-8A4C-258DAC084567}">
      <dgm:prSet custT="1"/>
      <dgm:spPr/>
      <dgm:t>
        <a:bodyPr/>
        <a:lstStyle/>
        <a:p>
          <a:pPr>
            <a:buFont typeface="Symbol" panose="05050102010706020507" pitchFamily="18" charset="2"/>
            <a:buChar char=""/>
          </a:pPr>
          <a:r>
            <a:rPr lang="ru-RU" sz="1600" dirty="0"/>
            <a:t>вдохновение успехом и мотивация</a:t>
          </a:r>
        </a:p>
      </dgm:t>
    </dgm:pt>
    <dgm:pt modelId="{721C1454-BF69-4982-9207-8FB166FF5E3A}" type="parTrans" cxnId="{02AF376A-958A-44AD-92B1-1C856CF9F328}">
      <dgm:prSet/>
      <dgm:spPr/>
      <dgm:t>
        <a:bodyPr/>
        <a:lstStyle/>
        <a:p>
          <a:endParaRPr lang="ru-RU"/>
        </a:p>
      </dgm:t>
    </dgm:pt>
    <dgm:pt modelId="{2E9B6BEC-EB6F-4F43-8D47-8D74D4D3FFF3}" type="sibTrans" cxnId="{02AF376A-958A-44AD-92B1-1C856CF9F328}">
      <dgm:prSet/>
      <dgm:spPr/>
      <dgm:t>
        <a:bodyPr/>
        <a:lstStyle/>
        <a:p>
          <a:endParaRPr lang="ru-RU"/>
        </a:p>
      </dgm:t>
    </dgm:pt>
    <dgm:pt modelId="{761C9DD2-10C3-43FB-84A3-D2653AC3E6A2}">
      <dgm:prSet custT="1"/>
      <dgm:spPr/>
      <dgm:t>
        <a:bodyPr/>
        <a:lstStyle/>
        <a:p>
          <a:pPr>
            <a:buFont typeface="Symbol" panose="05050102010706020507" pitchFamily="18" charset="2"/>
            <a:buChar char=""/>
          </a:pPr>
          <a:r>
            <a:rPr lang="ru-RU" sz="1600" dirty="0"/>
            <a:t>предупреждение кризисных ситуаций</a:t>
          </a:r>
        </a:p>
      </dgm:t>
    </dgm:pt>
    <dgm:pt modelId="{036B6D7D-C62E-4042-9F2C-1E385D0B05A3}" type="parTrans" cxnId="{78FF2841-84F1-4170-96FE-10EB9EFA7D48}">
      <dgm:prSet/>
      <dgm:spPr/>
      <dgm:t>
        <a:bodyPr/>
        <a:lstStyle/>
        <a:p>
          <a:endParaRPr lang="ru-RU"/>
        </a:p>
      </dgm:t>
    </dgm:pt>
    <dgm:pt modelId="{9BFE5A7F-0A5B-4301-ABC5-11254FE118BD}" type="sibTrans" cxnId="{78FF2841-84F1-4170-96FE-10EB9EFA7D48}">
      <dgm:prSet/>
      <dgm:spPr/>
      <dgm:t>
        <a:bodyPr/>
        <a:lstStyle/>
        <a:p>
          <a:endParaRPr lang="ru-RU"/>
        </a:p>
      </dgm:t>
    </dgm:pt>
    <dgm:pt modelId="{15AE5126-025B-4852-A04E-62D999A7259F}">
      <dgm:prSet custT="1"/>
      <dgm:spPr/>
      <dgm:t>
        <a:bodyPr/>
        <a:lstStyle/>
        <a:p>
          <a:pPr>
            <a:buFont typeface="Symbol" panose="05050102010706020507" pitchFamily="18" charset="2"/>
            <a:buChar char=""/>
          </a:pPr>
          <a:r>
            <a:rPr lang="ru-RU" sz="1600" dirty="0"/>
            <a:t>эффект «обратной связи»</a:t>
          </a:r>
        </a:p>
      </dgm:t>
    </dgm:pt>
    <dgm:pt modelId="{75B1BCB8-EB5F-4DD0-A12A-69F8E334ED96}" type="parTrans" cxnId="{E109F9CE-5210-4580-BEB2-F1382A479832}">
      <dgm:prSet/>
      <dgm:spPr/>
      <dgm:t>
        <a:bodyPr/>
        <a:lstStyle/>
        <a:p>
          <a:endParaRPr lang="ru-RU"/>
        </a:p>
      </dgm:t>
    </dgm:pt>
    <dgm:pt modelId="{0F1A4AD1-AD00-4270-835B-84A646561DC6}" type="sibTrans" cxnId="{E109F9CE-5210-4580-BEB2-F1382A479832}">
      <dgm:prSet/>
      <dgm:spPr/>
      <dgm:t>
        <a:bodyPr/>
        <a:lstStyle/>
        <a:p>
          <a:endParaRPr lang="ru-RU"/>
        </a:p>
      </dgm:t>
    </dgm:pt>
    <dgm:pt modelId="{C84EE5BA-1EFF-4E52-98A1-2B7441751E06}">
      <dgm:prSet custT="1"/>
      <dgm:spPr/>
      <dgm:t>
        <a:bodyPr/>
        <a:lstStyle/>
        <a:p>
          <a:pPr>
            <a:buFont typeface="Symbol" panose="05050102010706020507" pitchFamily="18" charset="2"/>
            <a:buChar char=""/>
          </a:pPr>
          <a:r>
            <a:rPr lang="ru-RU" sz="1600" dirty="0"/>
            <a:t>забота о людях</a:t>
          </a:r>
        </a:p>
      </dgm:t>
    </dgm:pt>
    <dgm:pt modelId="{B4D0814B-4370-43D0-A1A4-FE11ACBC6BA1}" type="parTrans" cxnId="{53F996BE-130F-4C70-B357-3E34E45A1743}">
      <dgm:prSet/>
      <dgm:spPr/>
      <dgm:t>
        <a:bodyPr/>
        <a:lstStyle/>
        <a:p>
          <a:endParaRPr lang="ru-RU"/>
        </a:p>
      </dgm:t>
    </dgm:pt>
    <dgm:pt modelId="{9FF16619-FC7B-4BA4-99CB-BC639FB092CB}" type="sibTrans" cxnId="{53F996BE-130F-4C70-B357-3E34E45A1743}">
      <dgm:prSet/>
      <dgm:spPr/>
      <dgm:t>
        <a:bodyPr/>
        <a:lstStyle/>
        <a:p>
          <a:endParaRPr lang="ru-RU"/>
        </a:p>
      </dgm:t>
    </dgm:pt>
    <dgm:pt modelId="{8C06C9DB-06E2-4273-98CF-544444B540F4}">
      <dgm:prSet custT="1"/>
      <dgm:spPr/>
      <dgm:t>
        <a:bodyPr/>
        <a:lstStyle/>
        <a:p>
          <a:pPr>
            <a:buFont typeface="Symbol" panose="05050102010706020507" pitchFamily="18" charset="2"/>
            <a:buChar char=""/>
          </a:pPr>
          <a:r>
            <a:rPr lang="ru-RU" sz="1600" dirty="0"/>
            <a:t>создание позитивного информационного фона</a:t>
          </a:r>
        </a:p>
      </dgm:t>
    </dgm:pt>
    <dgm:pt modelId="{765BB92C-76A7-4C7B-8919-2B0D3406EA22}" type="parTrans" cxnId="{EABA2CB8-8041-4BE8-ACAC-586BF727858F}">
      <dgm:prSet/>
      <dgm:spPr/>
      <dgm:t>
        <a:bodyPr/>
        <a:lstStyle/>
        <a:p>
          <a:endParaRPr lang="ru-RU"/>
        </a:p>
      </dgm:t>
    </dgm:pt>
    <dgm:pt modelId="{A81A9669-9C08-469C-8688-5469B1C44262}" type="sibTrans" cxnId="{EABA2CB8-8041-4BE8-ACAC-586BF727858F}">
      <dgm:prSet/>
      <dgm:spPr/>
      <dgm:t>
        <a:bodyPr/>
        <a:lstStyle/>
        <a:p>
          <a:endParaRPr lang="ru-RU"/>
        </a:p>
      </dgm:t>
    </dgm:pt>
    <dgm:pt modelId="{18146E11-A456-4869-A73B-8BD7924C4B93}">
      <dgm:prSet custT="1"/>
      <dgm:spPr/>
      <dgm:t>
        <a:bodyPr/>
        <a:lstStyle/>
        <a:p>
          <a:pPr>
            <a:buFont typeface="Symbol" panose="05050102010706020507" pitchFamily="18" charset="2"/>
            <a:buChar char=""/>
          </a:pPr>
          <a:r>
            <a:rPr lang="ru-RU" sz="1600" dirty="0"/>
            <a:t>мотивационная</a:t>
          </a:r>
        </a:p>
      </dgm:t>
    </dgm:pt>
    <dgm:pt modelId="{74CA5CBC-3EFA-457F-98AB-9A709583C59B}" type="parTrans" cxnId="{5087367B-77BD-4F62-8BA3-431964BABED0}">
      <dgm:prSet/>
      <dgm:spPr/>
      <dgm:t>
        <a:bodyPr/>
        <a:lstStyle/>
        <a:p>
          <a:endParaRPr lang="ru-RU"/>
        </a:p>
      </dgm:t>
    </dgm:pt>
    <dgm:pt modelId="{5ED455B9-2599-4743-9274-9BB63F1D2A9E}" type="sibTrans" cxnId="{5087367B-77BD-4F62-8BA3-431964BABED0}">
      <dgm:prSet/>
      <dgm:spPr/>
      <dgm:t>
        <a:bodyPr/>
        <a:lstStyle/>
        <a:p>
          <a:endParaRPr lang="ru-RU"/>
        </a:p>
      </dgm:t>
    </dgm:pt>
    <dgm:pt modelId="{25352611-E28E-4668-BC78-E8B683ABAF09}">
      <dgm:prSet custT="1"/>
      <dgm:spPr/>
      <dgm:t>
        <a:bodyPr/>
        <a:lstStyle/>
        <a:p>
          <a:pPr>
            <a:buFont typeface="Symbol" panose="05050102010706020507" pitchFamily="18" charset="2"/>
            <a:buChar char=""/>
          </a:pPr>
          <a:r>
            <a:rPr lang="ru-RU" sz="1600" dirty="0"/>
            <a:t>развлекательная</a:t>
          </a:r>
        </a:p>
      </dgm:t>
    </dgm:pt>
    <dgm:pt modelId="{A9C28F4B-B8B7-47D3-9EF2-78C33801454F}" type="parTrans" cxnId="{4700BEE6-09F8-4F21-9F4E-A3397E85E76D}">
      <dgm:prSet/>
      <dgm:spPr/>
      <dgm:t>
        <a:bodyPr/>
        <a:lstStyle/>
        <a:p>
          <a:endParaRPr lang="ru-RU"/>
        </a:p>
      </dgm:t>
    </dgm:pt>
    <dgm:pt modelId="{90601190-F191-4005-9882-A4DD5D538071}" type="sibTrans" cxnId="{4700BEE6-09F8-4F21-9F4E-A3397E85E76D}">
      <dgm:prSet/>
      <dgm:spPr/>
      <dgm:t>
        <a:bodyPr/>
        <a:lstStyle/>
        <a:p>
          <a:endParaRPr lang="ru-RU"/>
        </a:p>
      </dgm:t>
    </dgm:pt>
    <dgm:pt modelId="{D320C7F7-ADBD-4300-B9AE-BD39133BE650}">
      <dgm:prSet custT="1"/>
      <dgm:spPr/>
      <dgm:t>
        <a:bodyPr/>
        <a:lstStyle/>
        <a:p>
          <a:pPr>
            <a:buFont typeface="Symbol" panose="05050102010706020507" pitchFamily="18" charset="2"/>
            <a:buChar char=""/>
          </a:pPr>
          <a:r>
            <a:rPr lang="ru-RU" sz="1600" dirty="0"/>
            <a:t>информационно-коммуникативная</a:t>
          </a:r>
        </a:p>
      </dgm:t>
    </dgm:pt>
    <dgm:pt modelId="{CDA57DAF-D195-4C55-9E95-81DADAC6AD07}" type="parTrans" cxnId="{DA64BFE8-1A91-4135-8B90-8C2296AC11F6}">
      <dgm:prSet/>
      <dgm:spPr/>
      <dgm:t>
        <a:bodyPr/>
        <a:lstStyle/>
        <a:p>
          <a:endParaRPr lang="ru-RU"/>
        </a:p>
      </dgm:t>
    </dgm:pt>
    <dgm:pt modelId="{900B4E31-185C-4703-BC60-D58E2FEB2363}" type="sibTrans" cxnId="{DA64BFE8-1A91-4135-8B90-8C2296AC11F6}">
      <dgm:prSet/>
      <dgm:spPr/>
      <dgm:t>
        <a:bodyPr/>
        <a:lstStyle/>
        <a:p>
          <a:endParaRPr lang="ru-RU"/>
        </a:p>
      </dgm:t>
    </dgm:pt>
    <dgm:pt modelId="{2DB53E9D-5945-4E0C-A7AD-BA8F510A84E0}">
      <dgm:prSet custT="1"/>
      <dgm:spPr/>
      <dgm:t>
        <a:bodyPr/>
        <a:lstStyle/>
        <a:p>
          <a:r>
            <a:rPr lang="ru-RU" sz="1600" dirty="0"/>
            <a:t>образовательная (просветительская</a:t>
          </a:r>
          <a:r>
            <a:rPr lang="ru-RU" sz="1900" dirty="0"/>
            <a:t>)</a:t>
          </a:r>
        </a:p>
      </dgm:t>
    </dgm:pt>
    <dgm:pt modelId="{1FE9767C-208D-4E48-9BEC-BCF89092EE50}" type="sibTrans" cxnId="{08A36075-E8ED-4D97-AF58-0FF0B60156CC}">
      <dgm:prSet/>
      <dgm:spPr/>
      <dgm:t>
        <a:bodyPr/>
        <a:lstStyle/>
        <a:p>
          <a:endParaRPr lang="ru-RU"/>
        </a:p>
      </dgm:t>
    </dgm:pt>
    <dgm:pt modelId="{68CE5D76-F7FA-421F-8DD5-38A96A6712FB}" type="parTrans" cxnId="{08A36075-E8ED-4D97-AF58-0FF0B60156CC}">
      <dgm:prSet/>
      <dgm:spPr/>
      <dgm:t>
        <a:bodyPr/>
        <a:lstStyle/>
        <a:p>
          <a:endParaRPr lang="ru-RU"/>
        </a:p>
      </dgm:t>
    </dgm:pt>
    <dgm:pt modelId="{5ABB01BC-9320-4F99-BEC4-DA04B30D560D}">
      <dgm:prSet custT="1"/>
      <dgm:spPr/>
      <dgm:t>
        <a:bodyPr/>
        <a:lstStyle/>
        <a:p>
          <a:pPr>
            <a:buFont typeface="Symbol" panose="05050102010706020507" pitchFamily="18" charset="2"/>
            <a:buChar char=""/>
          </a:pPr>
          <a:r>
            <a:rPr lang="ru-RU" sz="1600" dirty="0"/>
            <a:t>Интеграционная</a:t>
          </a:r>
        </a:p>
      </dgm:t>
    </dgm:pt>
    <dgm:pt modelId="{6B9D8020-AC55-48F6-84D3-566457A87B58}" type="parTrans" cxnId="{B1B8804A-689A-4EB9-B979-050B5D32D227}">
      <dgm:prSet/>
      <dgm:spPr/>
      <dgm:t>
        <a:bodyPr/>
        <a:lstStyle/>
        <a:p>
          <a:endParaRPr lang="ru-RU"/>
        </a:p>
      </dgm:t>
    </dgm:pt>
    <dgm:pt modelId="{6869ABA1-26D6-4345-BEB3-88C09957DB8D}" type="sibTrans" cxnId="{B1B8804A-689A-4EB9-B979-050B5D32D227}">
      <dgm:prSet/>
      <dgm:spPr/>
      <dgm:t>
        <a:bodyPr/>
        <a:lstStyle/>
        <a:p>
          <a:endParaRPr lang="ru-RU"/>
        </a:p>
      </dgm:t>
    </dgm:pt>
    <dgm:pt modelId="{1CA1D0F7-BA37-4F5A-8720-C7C40D2E7C51}" type="pres">
      <dgm:prSet presAssocID="{DB39851B-DEBF-4010-A7F5-BB5341B7F0E7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F5EFBD29-3BF8-4B71-89EF-1AD5AAAC7FB1}" type="pres">
      <dgm:prSet presAssocID="{5C4DD87D-E1EF-4E95-AB80-7BFB9E29D067}" presName="composite" presStyleCnt="0"/>
      <dgm:spPr/>
    </dgm:pt>
    <dgm:pt modelId="{8EDB8814-86E9-4E63-9DFD-80F7B61EFA8D}" type="pres">
      <dgm:prSet presAssocID="{5C4DD87D-E1EF-4E95-AB80-7BFB9E29D067}" presName="parTx" presStyleLbl="alignNode1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B46EA1C-856B-409C-B413-1FFDC22BBF46}" type="pres">
      <dgm:prSet presAssocID="{5C4DD87D-E1EF-4E95-AB80-7BFB9E29D067}" presName="desTx" presStyleLbl="alignAccFollow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2F18725-457D-41EC-A656-3186BAE51552}" type="pres">
      <dgm:prSet presAssocID="{193C75A4-04F3-46C3-8C04-99C6672EF08E}" presName="space" presStyleCnt="0"/>
      <dgm:spPr/>
    </dgm:pt>
    <dgm:pt modelId="{BE46767D-71BF-4586-85D0-6FD3519207BE}" type="pres">
      <dgm:prSet presAssocID="{BEE72336-706F-4CB3-991F-33453E0E40D9}" presName="composite" presStyleCnt="0"/>
      <dgm:spPr/>
    </dgm:pt>
    <dgm:pt modelId="{601850E4-11D7-45F2-B4A9-8FC1C8565CCF}" type="pres">
      <dgm:prSet presAssocID="{BEE72336-706F-4CB3-991F-33453E0E40D9}" presName="parTx" presStyleLbl="alignNode1" presStyleIdx="1" presStyleCnt="3" custLinFactNeighborY="-65031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A1676E1-CCEA-4855-B69F-AEEA8DAA7CE0}" type="pres">
      <dgm:prSet presAssocID="{BEE72336-706F-4CB3-991F-33453E0E40D9}" presName="desTx" presStyleLbl="alignAccFollowNode1" presStyleIdx="1" presStyleCnt="3" custScaleY="29788" custLinFactNeighborY="-5304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2993F3A-0863-4E84-B5A8-D85D1DF79C4F}" type="pres">
      <dgm:prSet presAssocID="{9DCD6DCA-8F73-4AF7-93FE-0EE2173C718F}" presName="space" presStyleCnt="0"/>
      <dgm:spPr/>
    </dgm:pt>
    <dgm:pt modelId="{39261EBB-09C7-4989-A352-69221DF0D595}" type="pres">
      <dgm:prSet presAssocID="{C17B1839-3DAC-480D-BE69-474FF1820372}" presName="composite" presStyleCnt="0"/>
      <dgm:spPr/>
    </dgm:pt>
    <dgm:pt modelId="{918CF32F-7DAD-4909-A679-402E3F3EFCA4}" type="pres">
      <dgm:prSet presAssocID="{C17B1839-3DAC-480D-BE69-474FF1820372}" presName="parTx" presStyleLbl="alignNode1" presStyleIdx="2" presStyleCnt="3" custLinFactNeighborX="-2357" custLinFactNeighborY="-4512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E81C191-4183-42E5-9624-BADC19E52F9E}" type="pres">
      <dgm:prSet presAssocID="{C17B1839-3DAC-480D-BE69-474FF1820372}" presName="desTx" presStyleLbl="alignAccFollowNode1" presStyleIdx="2" presStyleCnt="3" custScaleY="50277" custLinFactNeighborX="-2516" custLinFactNeighborY="-3700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08A36075-E8ED-4D97-AF58-0FF0B60156CC}" srcId="{C17B1839-3DAC-480D-BE69-474FF1820372}" destId="{2DB53E9D-5945-4E0C-A7AD-BA8F510A84E0}" srcOrd="3" destOrd="0" parTransId="{68CE5D76-F7FA-421F-8DD5-38A96A6712FB}" sibTransId="{1FE9767C-208D-4E48-9BEC-BCF89092EE50}"/>
    <dgm:cxn modelId="{696AB7FF-898A-4793-B217-AA8B62EA28B8}" type="presOf" srcId="{D320C7F7-ADBD-4300-B9AE-BD39133BE650}" destId="{1E81C191-4183-42E5-9624-BADC19E52F9E}" srcOrd="0" destOrd="1" presId="urn:microsoft.com/office/officeart/2005/8/layout/hList1"/>
    <dgm:cxn modelId="{4700BEE6-09F8-4F21-9F4E-A3397E85E76D}" srcId="{BEE72336-706F-4CB3-991F-33453E0E40D9}" destId="{25352611-E28E-4668-BC78-E8B683ABAF09}" srcOrd="2" destOrd="0" parTransId="{A9C28F4B-B8B7-47D3-9EF2-78C33801454F}" sibTransId="{90601190-F191-4005-9882-A4DD5D538071}"/>
    <dgm:cxn modelId="{EBD39585-679E-4A3C-BE79-5AEF6CD74B06}" type="presOf" srcId="{8C06C9DB-06E2-4273-98CF-544444B540F4}" destId="{EB46EA1C-856B-409C-B413-1FFDC22BBF46}" srcOrd="0" destOrd="5" presId="urn:microsoft.com/office/officeart/2005/8/layout/hList1"/>
    <dgm:cxn modelId="{6C89E46B-7B90-4B0A-A8CF-8550319A28DF}" type="presOf" srcId="{AEA72A01-D8AE-4B83-85D5-CC615C08FF04}" destId="{1E81C191-4183-42E5-9624-BADC19E52F9E}" srcOrd="0" destOrd="0" presId="urn:microsoft.com/office/officeart/2005/8/layout/hList1"/>
    <dgm:cxn modelId="{65996E20-BFD7-4AFC-8524-D5C480C34C99}" srcId="{DB39851B-DEBF-4010-A7F5-BB5341B7F0E7}" destId="{5C4DD87D-E1EF-4E95-AB80-7BFB9E29D067}" srcOrd="0" destOrd="0" parTransId="{9FB69560-056B-48A1-94A1-226C42DC27B6}" sibTransId="{193C75A4-04F3-46C3-8C04-99C6672EF08E}"/>
    <dgm:cxn modelId="{A9CDD9A9-3786-437D-899A-EC8E6D0DC97C}" srcId="{5C4DD87D-E1EF-4E95-AB80-7BFB9E29D067}" destId="{18C69766-4A37-4D8E-8ACF-BD4AE3CB0031}" srcOrd="0" destOrd="0" parTransId="{ABF4D4C4-4BEB-42C1-9EEE-696E267A6563}" sibTransId="{0E11FBA9-6C1B-4470-83F5-C16C1D1CE885}"/>
    <dgm:cxn modelId="{B1B8804A-689A-4EB9-B979-050B5D32D227}" srcId="{C17B1839-3DAC-480D-BE69-474FF1820372}" destId="{5ABB01BC-9320-4F99-BEC4-DA04B30D560D}" srcOrd="2" destOrd="0" parTransId="{6B9D8020-AC55-48F6-84D3-566457A87B58}" sibTransId="{6869ABA1-26D6-4345-BEB3-88C09957DB8D}"/>
    <dgm:cxn modelId="{90855F08-8B3F-4196-9932-2CFFCC7F11EF}" type="presOf" srcId="{18C69766-4A37-4D8E-8ACF-BD4AE3CB0031}" destId="{EB46EA1C-856B-409C-B413-1FFDC22BBF46}" srcOrd="0" destOrd="0" presId="urn:microsoft.com/office/officeart/2005/8/layout/hList1"/>
    <dgm:cxn modelId="{522BCD98-5F24-4F77-A291-70C236AF2752}" type="presOf" srcId="{15AE5126-025B-4852-A04E-62D999A7259F}" destId="{EB46EA1C-856B-409C-B413-1FFDC22BBF46}" srcOrd="0" destOrd="3" presId="urn:microsoft.com/office/officeart/2005/8/layout/hList1"/>
    <dgm:cxn modelId="{DA64BFE8-1A91-4135-8B90-8C2296AC11F6}" srcId="{C17B1839-3DAC-480D-BE69-474FF1820372}" destId="{D320C7F7-ADBD-4300-B9AE-BD39133BE650}" srcOrd="1" destOrd="0" parTransId="{CDA57DAF-D195-4C55-9E95-81DADAC6AD07}" sibTransId="{900B4E31-185C-4703-BC60-D58E2FEB2363}"/>
    <dgm:cxn modelId="{5087367B-77BD-4F62-8BA3-431964BABED0}" srcId="{BEE72336-706F-4CB3-991F-33453E0E40D9}" destId="{18146E11-A456-4869-A73B-8BD7924C4B93}" srcOrd="1" destOrd="0" parTransId="{74CA5CBC-3EFA-457F-98AB-9A709583C59B}" sibTransId="{5ED455B9-2599-4743-9274-9BB63F1D2A9E}"/>
    <dgm:cxn modelId="{EBCE26C7-4BBE-4F42-BE1B-FE52BB99E0F0}" type="presOf" srcId="{B201F62E-5345-49B9-BD93-00F64F82C6FF}" destId="{1A1676E1-CCEA-4855-B69F-AEEA8DAA7CE0}" srcOrd="0" destOrd="0" presId="urn:microsoft.com/office/officeart/2005/8/layout/hList1"/>
    <dgm:cxn modelId="{EABA2CB8-8041-4BE8-ACAC-586BF727858F}" srcId="{5C4DD87D-E1EF-4E95-AB80-7BFB9E29D067}" destId="{8C06C9DB-06E2-4273-98CF-544444B540F4}" srcOrd="5" destOrd="0" parTransId="{765BB92C-76A7-4C7B-8919-2B0D3406EA22}" sibTransId="{A81A9669-9C08-469C-8688-5469B1C44262}"/>
    <dgm:cxn modelId="{0BCA4536-C7E9-4C70-8207-AE28F7B6BE3A}" type="presOf" srcId="{48FF71EE-5BE3-485F-8A4C-258DAC084567}" destId="{EB46EA1C-856B-409C-B413-1FFDC22BBF46}" srcOrd="0" destOrd="1" presId="urn:microsoft.com/office/officeart/2005/8/layout/hList1"/>
    <dgm:cxn modelId="{BB779C64-B91B-4285-A11E-64F5B4FCB4C7}" type="presOf" srcId="{5C4DD87D-E1EF-4E95-AB80-7BFB9E29D067}" destId="{8EDB8814-86E9-4E63-9DFD-80F7B61EFA8D}" srcOrd="0" destOrd="0" presId="urn:microsoft.com/office/officeart/2005/8/layout/hList1"/>
    <dgm:cxn modelId="{78FF2841-84F1-4170-96FE-10EB9EFA7D48}" srcId="{5C4DD87D-E1EF-4E95-AB80-7BFB9E29D067}" destId="{761C9DD2-10C3-43FB-84A3-D2653AC3E6A2}" srcOrd="2" destOrd="0" parTransId="{036B6D7D-C62E-4042-9F2C-1E385D0B05A3}" sibTransId="{9BFE5A7F-0A5B-4301-ABC5-11254FE118BD}"/>
    <dgm:cxn modelId="{60D0D186-0CA6-4CB6-8C07-C79F8779EC0A}" srcId="{DB39851B-DEBF-4010-A7F5-BB5341B7F0E7}" destId="{BEE72336-706F-4CB3-991F-33453E0E40D9}" srcOrd="1" destOrd="0" parTransId="{5FA0EA42-B918-45D1-B508-7BEABD330001}" sibTransId="{9DCD6DCA-8F73-4AF7-93FE-0EE2173C718F}"/>
    <dgm:cxn modelId="{A3097417-C98A-4644-8581-23DA28EA9246}" srcId="{C17B1839-3DAC-480D-BE69-474FF1820372}" destId="{AEA72A01-D8AE-4B83-85D5-CC615C08FF04}" srcOrd="0" destOrd="0" parTransId="{E607A503-3A5A-4EB1-8C87-C7E067D6435B}" sibTransId="{51C764B9-C21F-4BAE-8AA8-FD744FD252C8}"/>
    <dgm:cxn modelId="{9F851857-477C-4ED5-A5D6-D11D35606AA1}" type="presOf" srcId="{C84EE5BA-1EFF-4E52-98A1-2B7441751E06}" destId="{EB46EA1C-856B-409C-B413-1FFDC22BBF46}" srcOrd="0" destOrd="4" presId="urn:microsoft.com/office/officeart/2005/8/layout/hList1"/>
    <dgm:cxn modelId="{2B64EDA9-B056-4785-8A3F-9D835F68D951}" type="presOf" srcId="{5ABB01BC-9320-4F99-BEC4-DA04B30D560D}" destId="{1E81C191-4183-42E5-9624-BADC19E52F9E}" srcOrd="0" destOrd="2" presId="urn:microsoft.com/office/officeart/2005/8/layout/hList1"/>
    <dgm:cxn modelId="{BF1DF0A5-CD74-4598-BD46-0BEF631C8C08}" type="presOf" srcId="{BEE72336-706F-4CB3-991F-33453E0E40D9}" destId="{601850E4-11D7-45F2-B4A9-8FC1C8565CCF}" srcOrd="0" destOrd="0" presId="urn:microsoft.com/office/officeart/2005/8/layout/hList1"/>
    <dgm:cxn modelId="{0D2E9A2F-514E-44B3-A2BA-50F109288A74}" type="presOf" srcId="{C17B1839-3DAC-480D-BE69-474FF1820372}" destId="{918CF32F-7DAD-4909-A679-402E3F3EFCA4}" srcOrd="0" destOrd="0" presId="urn:microsoft.com/office/officeart/2005/8/layout/hList1"/>
    <dgm:cxn modelId="{0257A095-7004-492F-88B0-B6E70A0049EE}" srcId="{DB39851B-DEBF-4010-A7F5-BB5341B7F0E7}" destId="{C17B1839-3DAC-480D-BE69-474FF1820372}" srcOrd="2" destOrd="0" parTransId="{849D4CD7-DBAA-4050-9C86-E78EC0B27645}" sibTransId="{699D8F30-1A95-45CA-8D1A-BC463A928DB6}"/>
    <dgm:cxn modelId="{F8750270-F174-4D11-9B44-B098D666930C}" type="presOf" srcId="{2DB53E9D-5945-4E0C-A7AD-BA8F510A84E0}" destId="{1E81C191-4183-42E5-9624-BADC19E52F9E}" srcOrd="0" destOrd="3" presId="urn:microsoft.com/office/officeart/2005/8/layout/hList1"/>
    <dgm:cxn modelId="{53F996BE-130F-4C70-B357-3E34E45A1743}" srcId="{5C4DD87D-E1EF-4E95-AB80-7BFB9E29D067}" destId="{C84EE5BA-1EFF-4E52-98A1-2B7441751E06}" srcOrd="4" destOrd="0" parTransId="{B4D0814B-4370-43D0-A1A4-FE11ACBC6BA1}" sibTransId="{9FF16619-FC7B-4BA4-99CB-BC639FB092CB}"/>
    <dgm:cxn modelId="{761413D1-1DAF-45DF-B0DD-D970668FD53C}" type="presOf" srcId="{DB39851B-DEBF-4010-A7F5-BB5341B7F0E7}" destId="{1CA1D0F7-BA37-4F5A-8720-C7C40D2E7C51}" srcOrd="0" destOrd="0" presId="urn:microsoft.com/office/officeart/2005/8/layout/hList1"/>
    <dgm:cxn modelId="{47EBBC5F-5027-4969-8465-167FD35BBC11}" type="presOf" srcId="{18146E11-A456-4869-A73B-8BD7924C4B93}" destId="{1A1676E1-CCEA-4855-B69F-AEEA8DAA7CE0}" srcOrd="0" destOrd="1" presId="urn:microsoft.com/office/officeart/2005/8/layout/hList1"/>
    <dgm:cxn modelId="{92879DE9-BFB4-42B7-B839-FE78624F82CF}" type="presOf" srcId="{25352611-E28E-4668-BC78-E8B683ABAF09}" destId="{1A1676E1-CCEA-4855-B69F-AEEA8DAA7CE0}" srcOrd="0" destOrd="2" presId="urn:microsoft.com/office/officeart/2005/8/layout/hList1"/>
    <dgm:cxn modelId="{E109F9CE-5210-4580-BEB2-F1382A479832}" srcId="{5C4DD87D-E1EF-4E95-AB80-7BFB9E29D067}" destId="{15AE5126-025B-4852-A04E-62D999A7259F}" srcOrd="3" destOrd="0" parTransId="{75B1BCB8-EB5F-4DD0-A12A-69F8E334ED96}" sibTransId="{0F1A4AD1-AD00-4270-835B-84A646561DC6}"/>
    <dgm:cxn modelId="{EE71D4CC-2058-4063-B0A7-DB6BB9E4023F}" type="presOf" srcId="{761C9DD2-10C3-43FB-84A3-D2653AC3E6A2}" destId="{EB46EA1C-856B-409C-B413-1FFDC22BBF46}" srcOrd="0" destOrd="2" presId="urn:microsoft.com/office/officeart/2005/8/layout/hList1"/>
    <dgm:cxn modelId="{311951DF-DFD1-48D1-8540-DA2B7023E7CC}" srcId="{BEE72336-706F-4CB3-991F-33453E0E40D9}" destId="{B201F62E-5345-49B9-BD93-00F64F82C6FF}" srcOrd="0" destOrd="0" parTransId="{40012132-0E74-4A17-B9A5-055B4888E53C}" sibTransId="{722C9E68-366E-4608-9EFF-863A9E9A079C}"/>
    <dgm:cxn modelId="{02AF376A-958A-44AD-92B1-1C856CF9F328}" srcId="{5C4DD87D-E1EF-4E95-AB80-7BFB9E29D067}" destId="{48FF71EE-5BE3-485F-8A4C-258DAC084567}" srcOrd="1" destOrd="0" parTransId="{721C1454-BF69-4982-9207-8FB166FF5E3A}" sibTransId="{2E9B6BEC-EB6F-4F43-8D47-8D74D4D3FFF3}"/>
    <dgm:cxn modelId="{3ED5A214-E150-4692-8057-4AE9D55B779B}" type="presParOf" srcId="{1CA1D0F7-BA37-4F5A-8720-C7C40D2E7C51}" destId="{F5EFBD29-3BF8-4B71-89EF-1AD5AAAC7FB1}" srcOrd="0" destOrd="0" presId="urn:microsoft.com/office/officeart/2005/8/layout/hList1"/>
    <dgm:cxn modelId="{D7AD3599-3025-45D0-9356-7401547DD53E}" type="presParOf" srcId="{F5EFBD29-3BF8-4B71-89EF-1AD5AAAC7FB1}" destId="{8EDB8814-86E9-4E63-9DFD-80F7B61EFA8D}" srcOrd="0" destOrd="0" presId="urn:microsoft.com/office/officeart/2005/8/layout/hList1"/>
    <dgm:cxn modelId="{9D01509B-0F5E-48DA-9164-DF66FC0C0D92}" type="presParOf" srcId="{F5EFBD29-3BF8-4B71-89EF-1AD5AAAC7FB1}" destId="{EB46EA1C-856B-409C-B413-1FFDC22BBF46}" srcOrd="1" destOrd="0" presId="urn:microsoft.com/office/officeart/2005/8/layout/hList1"/>
    <dgm:cxn modelId="{2EE980F3-33E8-4F25-B66F-FF8BBAC79CC7}" type="presParOf" srcId="{1CA1D0F7-BA37-4F5A-8720-C7C40D2E7C51}" destId="{D2F18725-457D-41EC-A656-3186BAE51552}" srcOrd="1" destOrd="0" presId="urn:microsoft.com/office/officeart/2005/8/layout/hList1"/>
    <dgm:cxn modelId="{AB5A91A9-DB69-4C24-9E18-3642627188F6}" type="presParOf" srcId="{1CA1D0F7-BA37-4F5A-8720-C7C40D2E7C51}" destId="{BE46767D-71BF-4586-85D0-6FD3519207BE}" srcOrd="2" destOrd="0" presId="urn:microsoft.com/office/officeart/2005/8/layout/hList1"/>
    <dgm:cxn modelId="{5D354D5C-BD9C-4AC3-8243-DED629DF7E22}" type="presParOf" srcId="{BE46767D-71BF-4586-85D0-6FD3519207BE}" destId="{601850E4-11D7-45F2-B4A9-8FC1C8565CCF}" srcOrd="0" destOrd="0" presId="urn:microsoft.com/office/officeart/2005/8/layout/hList1"/>
    <dgm:cxn modelId="{95D6A4AF-3809-44E2-B361-07AF327A52DA}" type="presParOf" srcId="{BE46767D-71BF-4586-85D0-6FD3519207BE}" destId="{1A1676E1-CCEA-4855-B69F-AEEA8DAA7CE0}" srcOrd="1" destOrd="0" presId="urn:microsoft.com/office/officeart/2005/8/layout/hList1"/>
    <dgm:cxn modelId="{8AF9F1AA-8627-4343-ABCE-7FB54667E2B7}" type="presParOf" srcId="{1CA1D0F7-BA37-4F5A-8720-C7C40D2E7C51}" destId="{32993F3A-0863-4E84-B5A8-D85D1DF79C4F}" srcOrd="3" destOrd="0" presId="urn:microsoft.com/office/officeart/2005/8/layout/hList1"/>
    <dgm:cxn modelId="{EC5DBB7B-90BF-4444-BBDC-6B51FDE1D337}" type="presParOf" srcId="{1CA1D0F7-BA37-4F5A-8720-C7C40D2E7C51}" destId="{39261EBB-09C7-4989-A352-69221DF0D595}" srcOrd="4" destOrd="0" presId="urn:microsoft.com/office/officeart/2005/8/layout/hList1"/>
    <dgm:cxn modelId="{3BBFC544-E007-4C13-85CC-76FA0484BC85}" type="presParOf" srcId="{39261EBB-09C7-4989-A352-69221DF0D595}" destId="{918CF32F-7DAD-4909-A679-402E3F3EFCA4}" srcOrd="0" destOrd="0" presId="urn:microsoft.com/office/officeart/2005/8/layout/hList1"/>
    <dgm:cxn modelId="{50CDE44E-6DC0-4E0E-A0E0-EDFB724845DD}" type="presParOf" srcId="{39261EBB-09C7-4989-A352-69221DF0D595}" destId="{1E81C191-4183-42E5-9624-BADC19E52F9E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4B34DAEB-05CD-4A73-BD8A-05D138C04C70}" type="doc">
      <dgm:prSet loTypeId="urn:microsoft.com/office/officeart/2005/8/layout/lProcess2" loCatId="relationship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ru-RU"/>
        </a:p>
      </dgm:t>
    </dgm:pt>
    <dgm:pt modelId="{0ED57FC5-1BDA-47C1-8D8A-A0E2F57AD0BF}">
      <dgm:prSet phldrT="[Текст]" custT="1"/>
      <dgm:spPr/>
      <dgm:t>
        <a:bodyPr/>
        <a:lstStyle/>
        <a:p>
          <a:r>
            <a:rPr lang="ru-RU" sz="2000" dirty="0"/>
            <a:t>2005-2017 </a:t>
          </a:r>
          <a:r>
            <a:rPr lang="ru-RU" sz="2000" dirty="0" smtClean="0"/>
            <a:t>годы</a:t>
          </a:r>
          <a:endParaRPr lang="ru-RU" sz="2000" dirty="0"/>
        </a:p>
      </dgm:t>
    </dgm:pt>
    <dgm:pt modelId="{D0FB0D1C-7621-4548-A25F-69887C733AF9}" type="parTrans" cxnId="{24D9A161-0287-46EF-A449-00CAADAEFCD9}">
      <dgm:prSet/>
      <dgm:spPr/>
      <dgm:t>
        <a:bodyPr/>
        <a:lstStyle/>
        <a:p>
          <a:endParaRPr lang="ru-RU"/>
        </a:p>
      </dgm:t>
    </dgm:pt>
    <dgm:pt modelId="{077E954A-E201-4345-A818-5288769B7D2B}" type="sibTrans" cxnId="{24D9A161-0287-46EF-A449-00CAADAEFCD9}">
      <dgm:prSet/>
      <dgm:spPr/>
      <dgm:t>
        <a:bodyPr/>
        <a:lstStyle/>
        <a:p>
          <a:endParaRPr lang="ru-RU"/>
        </a:p>
      </dgm:t>
    </dgm:pt>
    <dgm:pt modelId="{891C3218-BD7E-43F5-BB16-A18186ED2628}">
      <dgm:prSet phldrT="[Текст]" custT="1"/>
      <dgm:spPr/>
      <dgm:t>
        <a:bodyPr/>
        <a:lstStyle/>
        <a:p>
          <a:pPr algn="ctr"/>
          <a:r>
            <a:rPr lang="ru-RU" sz="900" b="1" dirty="0"/>
            <a:t>Содержал информацию:</a:t>
          </a:r>
        </a:p>
        <a:p>
          <a:pPr algn="l"/>
          <a:r>
            <a:rPr lang="ru-RU" sz="900" b="0" u="sng" dirty="0"/>
            <a:t>О профсоюзе</a:t>
          </a:r>
          <a:r>
            <a:rPr lang="ru-RU" sz="900" dirty="0"/>
            <a:t>: Общая информация, История, Руководство, Состав органов управления, Контактная информация, Профсоюзный реестр</a:t>
          </a:r>
        </a:p>
        <a:p>
          <a:pPr algn="l">
            <a:buFont typeface="+mj-lt"/>
            <a:buAutoNum type="arabicPeriod"/>
          </a:pPr>
          <a:r>
            <a:rPr lang="ru-RU" sz="900" b="0" u="sng" dirty="0"/>
            <a:t>Информационные материалы и документы, в том числе НПА Профсоюза</a:t>
          </a:r>
          <a:r>
            <a:rPr lang="ru-RU" sz="900" dirty="0"/>
            <a:t>: Новости, Календарь мероприятий, Документы Профсоюза, Документы иных организаций</a:t>
          </a:r>
        </a:p>
        <a:p>
          <a:pPr algn="l">
            <a:buFont typeface="+mj-lt"/>
            <a:buAutoNum type="arabicPeriod"/>
          </a:pPr>
          <a:r>
            <a:rPr lang="ru-RU" sz="900" b="0" u="sng" dirty="0"/>
            <a:t>Методические материалы</a:t>
          </a:r>
        </a:p>
        <a:p>
          <a:pPr algn="l">
            <a:buFont typeface="+mj-lt"/>
            <a:buAutoNum type="arabicPeriod"/>
          </a:pPr>
          <a:r>
            <a:rPr lang="ru-RU" sz="900" b="0" u="sng" dirty="0"/>
            <a:t>Партнеры</a:t>
          </a:r>
        </a:p>
        <a:p>
          <a:pPr algn="l">
            <a:buFont typeface="+mj-lt"/>
            <a:buAutoNum type="arabicPeriod"/>
          </a:pPr>
          <a:r>
            <a:rPr lang="ru-RU" sz="900" b="0" u="sng" dirty="0"/>
            <a:t>Систему дочерних сайтов для структурных организаций</a:t>
          </a:r>
        </a:p>
      </dgm:t>
    </dgm:pt>
    <dgm:pt modelId="{DCFEBBF2-360B-4A50-BEA3-FEE642887029}" type="parTrans" cxnId="{200F69B0-3165-42AD-905C-9183E4DACE45}">
      <dgm:prSet/>
      <dgm:spPr/>
      <dgm:t>
        <a:bodyPr/>
        <a:lstStyle/>
        <a:p>
          <a:endParaRPr lang="ru-RU"/>
        </a:p>
      </dgm:t>
    </dgm:pt>
    <dgm:pt modelId="{D5C0E21C-2FBD-4298-B7C8-0BA15D9A223D}" type="sibTrans" cxnId="{200F69B0-3165-42AD-905C-9183E4DACE45}">
      <dgm:prSet/>
      <dgm:spPr/>
      <dgm:t>
        <a:bodyPr/>
        <a:lstStyle/>
        <a:p>
          <a:endParaRPr lang="ru-RU"/>
        </a:p>
      </dgm:t>
    </dgm:pt>
    <dgm:pt modelId="{A039403B-287A-4FD0-9C90-9492C93A4A54}">
      <dgm:prSet phldrT="[Текст]" custT="1"/>
      <dgm:spPr/>
      <dgm:t>
        <a:bodyPr/>
        <a:lstStyle/>
        <a:p>
          <a:r>
            <a:rPr lang="ru-RU" sz="2000" dirty="0" smtClean="0"/>
            <a:t>2017-2020 годы</a:t>
          </a:r>
          <a:endParaRPr lang="ru-RU" sz="2000" dirty="0"/>
        </a:p>
      </dgm:t>
    </dgm:pt>
    <dgm:pt modelId="{F851E071-9F0E-4DB8-8EC2-8E3E4CFFC921}" type="parTrans" cxnId="{DCF1984F-2AB4-4FDD-870E-E63298B45459}">
      <dgm:prSet/>
      <dgm:spPr/>
      <dgm:t>
        <a:bodyPr/>
        <a:lstStyle/>
        <a:p>
          <a:endParaRPr lang="ru-RU"/>
        </a:p>
      </dgm:t>
    </dgm:pt>
    <dgm:pt modelId="{2BB22CD2-70E5-42AF-A96B-1C00CDCF0F7B}" type="sibTrans" cxnId="{DCF1984F-2AB4-4FDD-870E-E63298B45459}">
      <dgm:prSet/>
      <dgm:spPr/>
      <dgm:t>
        <a:bodyPr/>
        <a:lstStyle/>
        <a:p>
          <a:endParaRPr lang="ru-RU"/>
        </a:p>
      </dgm:t>
    </dgm:pt>
    <dgm:pt modelId="{A0FA6246-41D5-44F7-BDF4-954FCBCF4019}">
      <dgm:prSet phldrT="[Текст]" custT="1"/>
      <dgm:spPr/>
      <dgm:t>
        <a:bodyPr/>
        <a:lstStyle/>
        <a:p>
          <a:r>
            <a:rPr lang="ru-RU" sz="800" dirty="0"/>
            <a:t>Вся информация перенесена на новый современный более компактный шаблон, изменена структура подачи информации</a:t>
          </a:r>
        </a:p>
      </dgm:t>
    </dgm:pt>
    <dgm:pt modelId="{3CCD865F-E07D-405D-BE49-8E3326C701A3}" type="parTrans" cxnId="{0F659F23-1956-48CF-A919-E6D2EDA4C59F}">
      <dgm:prSet/>
      <dgm:spPr/>
      <dgm:t>
        <a:bodyPr/>
        <a:lstStyle/>
        <a:p>
          <a:endParaRPr lang="ru-RU"/>
        </a:p>
      </dgm:t>
    </dgm:pt>
    <dgm:pt modelId="{A6A7B774-C6EC-4E9C-9116-C29A620A0A18}" type="sibTrans" cxnId="{0F659F23-1956-48CF-A919-E6D2EDA4C59F}">
      <dgm:prSet/>
      <dgm:spPr/>
      <dgm:t>
        <a:bodyPr/>
        <a:lstStyle/>
        <a:p>
          <a:endParaRPr lang="ru-RU"/>
        </a:p>
      </dgm:t>
    </dgm:pt>
    <dgm:pt modelId="{35866C34-FE2E-4E9F-BD70-21630B330F31}">
      <dgm:prSet phldrT="[Текст]" custT="1"/>
      <dgm:spPr/>
      <dgm:t>
        <a:bodyPr/>
        <a:lstStyle/>
        <a:p>
          <a:pPr>
            <a:buFont typeface="Symbol" panose="05050102010706020507" pitchFamily="18" charset="2"/>
            <a:buChar char=""/>
          </a:pPr>
          <a:r>
            <a:rPr lang="ru-RU" sz="800" dirty="0"/>
            <a:t>Добавлены блоки: Деятельность, где можно получить информацию о направлениях деятельности, а также информационные материалы и </a:t>
          </a:r>
          <a:r>
            <a:rPr lang="ru-RU" sz="800" dirty="0" smtClean="0"/>
            <a:t>документы, </a:t>
          </a:r>
          <a:r>
            <a:rPr lang="ru-RU" sz="800" dirty="0"/>
            <a:t>относящиеся к этой деятельности; издания; </a:t>
          </a:r>
          <a:r>
            <a:rPr lang="ru-RU" sz="800" dirty="0" smtClean="0"/>
            <a:t>медиаархив</a:t>
          </a:r>
          <a:r>
            <a:rPr lang="ru-RU" sz="800" dirty="0"/>
            <a:t>; проекты; важная информация</a:t>
          </a:r>
        </a:p>
      </dgm:t>
    </dgm:pt>
    <dgm:pt modelId="{F1EFE168-BB1E-49AA-BF6D-65651C3CD893}" type="parTrans" cxnId="{7217C914-0CF3-441D-8FC3-63AB119859EE}">
      <dgm:prSet/>
      <dgm:spPr/>
      <dgm:t>
        <a:bodyPr/>
        <a:lstStyle/>
        <a:p>
          <a:endParaRPr lang="ru-RU"/>
        </a:p>
      </dgm:t>
    </dgm:pt>
    <dgm:pt modelId="{9CE06EB5-D902-424D-A8D7-0027800EE72C}" type="sibTrans" cxnId="{7217C914-0CF3-441D-8FC3-63AB119859EE}">
      <dgm:prSet/>
      <dgm:spPr/>
      <dgm:t>
        <a:bodyPr/>
        <a:lstStyle/>
        <a:p>
          <a:endParaRPr lang="ru-RU"/>
        </a:p>
      </dgm:t>
    </dgm:pt>
    <dgm:pt modelId="{A238939F-63A5-4FCF-9A30-53A6F4BB4224}">
      <dgm:prSet phldrT="[Текст]" custT="1"/>
      <dgm:spPr/>
      <dgm:t>
        <a:bodyPr/>
        <a:lstStyle/>
        <a:p>
          <a:r>
            <a:rPr lang="ru-RU" sz="2000" dirty="0"/>
            <a:t>2020 год – настоящее время</a:t>
          </a:r>
        </a:p>
      </dgm:t>
    </dgm:pt>
    <dgm:pt modelId="{A5B41F50-033F-45F8-94B8-AC5871E24C8A}" type="parTrans" cxnId="{314A11E4-D77C-4AC9-B691-EC415434DF5F}">
      <dgm:prSet/>
      <dgm:spPr/>
      <dgm:t>
        <a:bodyPr/>
        <a:lstStyle/>
        <a:p>
          <a:endParaRPr lang="ru-RU"/>
        </a:p>
      </dgm:t>
    </dgm:pt>
    <dgm:pt modelId="{9656A761-7D2D-4322-8DF5-DE1F7B9D4A52}" type="sibTrans" cxnId="{314A11E4-D77C-4AC9-B691-EC415434DF5F}">
      <dgm:prSet/>
      <dgm:spPr/>
      <dgm:t>
        <a:bodyPr/>
        <a:lstStyle/>
        <a:p>
          <a:endParaRPr lang="ru-RU"/>
        </a:p>
      </dgm:t>
    </dgm:pt>
    <dgm:pt modelId="{870DE4D0-4253-40EB-8B2F-EF233B94CF96}">
      <dgm:prSet phldrT="[Текст]" custT="1"/>
      <dgm:spPr/>
      <dgm:t>
        <a:bodyPr/>
        <a:lstStyle/>
        <a:p>
          <a:pPr algn="ctr"/>
          <a:r>
            <a:rPr lang="ru-RU" sz="900" dirty="0"/>
            <a:t>На основе анализа замечаний пользователей и посетителей сайта в структуре, дизайне и внутреннем наполнении сайта произошли следующие изменения:</a:t>
          </a:r>
        </a:p>
        <a:p>
          <a:pPr algn="l"/>
          <a:r>
            <a:rPr lang="ru-RU" sz="900" dirty="0"/>
            <a:t/>
          </a:r>
          <a:br>
            <a:rPr lang="ru-RU" sz="900" dirty="0"/>
          </a:br>
          <a:r>
            <a:rPr lang="ru-RU" sz="900" u="sng" dirty="0"/>
            <a:t>переработка и коррекция структуры сайта</a:t>
          </a:r>
          <a:r>
            <a:rPr lang="ru-RU" sz="900" dirty="0"/>
            <a:t>, в т.ч. следующих разделов: Документы,  издания, методические </a:t>
          </a:r>
          <a:r>
            <a:rPr lang="ru-RU" sz="900" dirty="0" smtClean="0"/>
            <a:t>материалы </a:t>
          </a:r>
          <a:r>
            <a:rPr lang="ru-RU" sz="900" dirty="0"/>
            <a:t/>
          </a:r>
          <a:br>
            <a:rPr lang="ru-RU" sz="900" dirty="0"/>
          </a:br>
          <a:r>
            <a:rPr lang="ru-RU" sz="900" u="sng" dirty="0"/>
            <a:t>добавление следующих разделов: </a:t>
          </a:r>
          <a:r>
            <a:rPr lang="ru-RU" sz="900" dirty="0"/>
            <a:t>Мероприятия, более наглядная информация о проводимых мероприятиях с новостями, документами и медиагалереей; пресс-центр, все информационно-новостные материалы в одном месте</a:t>
          </a:r>
        </a:p>
        <a:p>
          <a:pPr algn="l"/>
          <a:r>
            <a:rPr lang="ru-RU" sz="900" u="sng" dirty="0"/>
            <a:t>адаптация сайта под мобильные устройства</a:t>
          </a:r>
        </a:p>
        <a:p>
          <a:pPr algn="l"/>
          <a:r>
            <a:rPr lang="ru-RU" sz="900" u="sng" dirty="0"/>
            <a:t>интеграция с сайтом Программы Преференций</a:t>
          </a:r>
        </a:p>
      </dgm:t>
    </dgm:pt>
    <dgm:pt modelId="{492C601A-B045-4495-9973-B1D3BD5AEEEC}" type="parTrans" cxnId="{43E7CEE2-5A33-4449-AD4E-81A9624E8D47}">
      <dgm:prSet/>
      <dgm:spPr/>
      <dgm:t>
        <a:bodyPr/>
        <a:lstStyle/>
        <a:p>
          <a:endParaRPr lang="ru-RU"/>
        </a:p>
      </dgm:t>
    </dgm:pt>
    <dgm:pt modelId="{A2616A54-E8D1-4BBA-B297-5DB018875562}" type="sibTrans" cxnId="{43E7CEE2-5A33-4449-AD4E-81A9624E8D47}">
      <dgm:prSet/>
      <dgm:spPr/>
      <dgm:t>
        <a:bodyPr/>
        <a:lstStyle/>
        <a:p>
          <a:endParaRPr lang="ru-RU"/>
        </a:p>
      </dgm:t>
    </dgm:pt>
    <dgm:pt modelId="{9503DB57-0336-4F70-9045-47C9D431958C}">
      <dgm:prSet custT="1"/>
      <dgm:spPr/>
      <dgm:t>
        <a:bodyPr/>
        <a:lstStyle/>
        <a:p>
          <a:r>
            <a:rPr lang="ru-RU" sz="800" dirty="0"/>
            <a:t>На главной странице отображались новости Профсоюза и структурных организаций, ссылки на профсоюзные и другие полезные ресурсы, с которыми сотрудничает </a:t>
          </a:r>
          <a:r>
            <a:rPr lang="ru-RU" sz="800" dirty="0" err="1"/>
            <a:t>Нефтегазстройпрофсоюз</a:t>
          </a:r>
          <a:r>
            <a:rPr lang="ru-RU" sz="800" dirty="0"/>
            <a:t> России</a:t>
          </a:r>
        </a:p>
      </dgm:t>
    </dgm:pt>
    <dgm:pt modelId="{98FC4742-0508-4F61-9D8E-99C77728C5C9}" type="parTrans" cxnId="{CB0CA12D-D945-4CC2-AC37-082FF305D61D}">
      <dgm:prSet/>
      <dgm:spPr/>
      <dgm:t>
        <a:bodyPr/>
        <a:lstStyle/>
        <a:p>
          <a:endParaRPr lang="ru-RU"/>
        </a:p>
      </dgm:t>
    </dgm:pt>
    <dgm:pt modelId="{D53368CE-C149-4720-9B1B-3C6891F3CA1E}" type="sibTrans" cxnId="{CB0CA12D-D945-4CC2-AC37-082FF305D61D}">
      <dgm:prSet/>
      <dgm:spPr/>
      <dgm:t>
        <a:bodyPr/>
        <a:lstStyle/>
        <a:p>
          <a:endParaRPr lang="ru-RU"/>
        </a:p>
      </dgm:t>
    </dgm:pt>
    <dgm:pt modelId="{108413F2-16E5-4F98-A473-C5D7DDAB1317}">
      <dgm:prSet custT="1"/>
      <dgm:spPr/>
      <dgm:t>
        <a:bodyPr/>
        <a:lstStyle/>
        <a:p>
          <a:pPr>
            <a:buNone/>
          </a:pPr>
          <a:r>
            <a:rPr lang="ru-RU" sz="800" dirty="0"/>
            <a:t>На главной странице появилось больше информативных блоков: Слайдер с главными новостями, блок с важной информаций и анонсами , блок с актуальной информаций (любой актуальный материал), колонка Председателя, новости Профсоюза и структурных организаций на одном уровне, </a:t>
          </a:r>
          <a:r>
            <a:rPr lang="ru-RU" sz="800" dirty="0" smtClean="0"/>
            <a:t>медиаархив</a:t>
          </a:r>
          <a:r>
            <a:rPr lang="ru-RU" sz="800" dirty="0"/>
            <a:t>, издания Профсоюза, основные документы, баннеры и кнопки для быстрого доступа к той или иной информации или </a:t>
          </a:r>
          <a:r>
            <a:rPr lang="ru-RU" sz="800" dirty="0" smtClean="0"/>
            <a:t>разделу</a:t>
          </a:r>
          <a:endParaRPr lang="ru-RU" sz="800" dirty="0"/>
        </a:p>
      </dgm:t>
    </dgm:pt>
    <dgm:pt modelId="{F3E7E322-06F3-48DD-9ED0-D49BE8618E0C}" type="parTrans" cxnId="{7B54E2D8-B4D8-4E9F-AE90-CAE39D00D657}">
      <dgm:prSet/>
      <dgm:spPr/>
      <dgm:t>
        <a:bodyPr/>
        <a:lstStyle/>
        <a:p>
          <a:endParaRPr lang="ru-RU"/>
        </a:p>
      </dgm:t>
    </dgm:pt>
    <dgm:pt modelId="{ABBA9D4B-66F7-41A9-BAE1-184E6970BFC2}" type="sibTrans" cxnId="{7B54E2D8-B4D8-4E9F-AE90-CAE39D00D657}">
      <dgm:prSet/>
      <dgm:spPr/>
      <dgm:t>
        <a:bodyPr/>
        <a:lstStyle/>
        <a:p>
          <a:endParaRPr lang="ru-RU"/>
        </a:p>
      </dgm:t>
    </dgm:pt>
    <dgm:pt modelId="{1209B650-8AA2-4036-A683-52A33EF2BC9B}" type="pres">
      <dgm:prSet presAssocID="{4B34DAEB-05CD-4A73-BD8A-05D138C04C70}" presName="theList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3F2BEE4A-118A-43D5-99F1-DB9F01F5E3E3}" type="pres">
      <dgm:prSet presAssocID="{0ED57FC5-1BDA-47C1-8D8A-A0E2F57AD0BF}" presName="compNode" presStyleCnt="0"/>
      <dgm:spPr/>
    </dgm:pt>
    <dgm:pt modelId="{A64CAA45-F546-4051-AFBD-D2C5EE9AC98B}" type="pres">
      <dgm:prSet presAssocID="{0ED57FC5-1BDA-47C1-8D8A-A0E2F57AD0BF}" presName="aNode" presStyleLbl="bgShp" presStyleIdx="0" presStyleCnt="3" custLinFactNeighborX="285" custLinFactNeighborY="7556"/>
      <dgm:spPr/>
      <dgm:t>
        <a:bodyPr/>
        <a:lstStyle/>
        <a:p>
          <a:endParaRPr lang="ru-RU"/>
        </a:p>
      </dgm:t>
    </dgm:pt>
    <dgm:pt modelId="{4D33FDB8-8EB9-4614-8CB5-17ED2872586C}" type="pres">
      <dgm:prSet presAssocID="{0ED57FC5-1BDA-47C1-8D8A-A0E2F57AD0BF}" presName="textNode" presStyleLbl="bgShp" presStyleIdx="0" presStyleCnt="3"/>
      <dgm:spPr/>
      <dgm:t>
        <a:bodyPr/>
        <a:lstStyle/>
        <a:p>
          <a:endParaRPr lang="ru-RU"/>
        </a:p>
      </dgm:t>
    </dgm:pt>
    <dgm:pt modelId="{D4580588-06F8-4968-89C7-9B3EE0055871}" type="pres">
      <dgm:prSet presAssocID="{0ED57FC5-1BDA-47C1-8D8A-A0E2F57AD0BF}" presName="compChildNode" presStyleCnt="0"/>
      <dgm:spPr/>
    </dgm:pt>
    <dgm:pt modelId="{07D28436-E321-4027-9D30-5127675857A3}" type="pres">
      <dgm:prSet presAssocID="{0ED57FC5-1BDA-47C1-8D8A-A0E2F57AD0BF}" presName="theInnerList" presStyleCnt="0"/>
      <dgm:spPr/>
    </dgm:pt>
    <dgm:pt modelId="{95B0A23B-6695-4ABF-A38A-72456074F9EB}" type="pres">
      <dgm:prSet presAssocID="{891C3218-BD7E-43F5-BB16-A18186ED2628}" presName="childNode" presStyleLbl="node1" presStyleIdx="0" presStyleCnt="6" custScaleY="503025" custLinFactY="-66148" custLinFactNeighborX="-1424" custLinFactNeighborY="-1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7A5E460-D87C-4E9F-AC0B-7BDC72100058}" type="pres">
      <dgm:prSet presAssocID="{891C3218-BD7E-43F5-BB16-A18186ED2628}" presName="aSpace2" presStyleCnt="0"/>
      <dgm:spPr/>
    </dgm:pt>
    <dgm:pt modelId="{8CF0854D-526D-4F8A-9C28-BFA7DCBE40B6}" type="pres">
      <dgm:prSet presAssocID="{9503DB57-0336-4F70-9045-47C9D431958C}" presName="childNode" presStyleLbl="node1" presStyleIdx="1" presStyleCnt="6" custScaleY="151750" custLinFactY="-22264" custLinFactNeighborX="-2493" custLinFactNeighborY="-1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4511EFC-220F-47F0-93F1-41E249C0E493}" type="pres">
      <dgm:prSet presAssocID="{0ED57FC5-1BDA-47C1-8D8A-A0E2F57AD0BF}" presName="aSpace" presStyleCnt="0"/>
      <dgm:spPr/>
    </dgm:pt>
    <dgm:pt modelId="{82018DE4-2385-4A6D-8286-A7F71D26E56E}" type="pres">
      <dgm:prSet presAssocID="{A039403B-287A-4FD0-9C90-9492C93A4A54}" presName="compNode" presStyleCnt="0"/>
      <dgm:spPr/>
    </dgm:pt>
    <dgm:pt modelId="{CE4FCD08-37CB-4ED6-B549-B4EEC94B4F1A}" type="pres">
      <dgm:prSet presAssocID="{A039403B-287A-4FD0-9C90-9492C93A4A54}" presName="aNode" presStyleLbl="bgShp" presStyleIdx="1" presStyleCnt="3"/>
      <dgm:spPr/>
      <dgm:t>
        <a:bodyPr/>
        <a:lstStyle/>
        <a:p>
          <a:endParaRPr lang="ru-RU"/>
        </a:p>
      </dgm:t>
    </dgm:pt>
    <dgm:pt modelId="{75D9E5AE-E898-4ED5-8C6D-CC11236C16DB}" type="pres">
      <dgm:prSet presAssocID="{A039403B-287A-4FD0-9C90-9492C93A4A54}" presName="textNode" presStyleLbl="bgShp" presStyleIdx="1" presStyleCnt="3"/>
      <dgm:spPr/>
      <dgm:t>
        <a:bodyPr/>
        <a:lstStyle/>
        <a:p>
          <a:endParaRPr lang="ru-RU"/>
        </a:p>
      </dgm:t>
    </dgm:pt>
    <dgm:pt modelId="{F1A94303-2407-4CEF-926A-BF747A673F69}" type="pres">
      <dgm:prSet presAssocID="{A039403B-287A-4FD0-9C90-9492C93A4A54}" presName="compChildNode" presStyleCnt="0"/>
      <dgm:spPr/>
    </dgm:pt>
    <dgm:pt modelId="{0AF6F6F2-22ED-4D7C-A1BB-72FFE418ECD1}" type="pres">
      <dgm:prSet presAssocID="{A039403B-287A-4FD0-9C90-9492C93A4A54}" presName="theInnerList" presStyleCnt="0"/>
      <dgm:spPr/>
    </dgm:pt>
    <dgm:pt modelId="{C85A3F67-60AD-4C0A-AC6F-A8ECC8F7B261}" type="pres">
      <dgm:prSet presAssocID="{A0FA6246-41D5-44F7-BDF4-954FCBCF4019}" presName="childNode" presStyleLbl="node1" presStyleIdx="2" presStyleCnt="6" custScaleY="39796" custLinFactY="-11132" custLinFactNeighborY="-1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7AE22D7-5AF5-4348-B20D-49D333D0305B}" type="pres">
      <dgm:prSet presAssocID="{A0FA6246-41D5-44F7-BDF4-954FCBCF4019}" presName="aSpace2" presStyleCnt="0"/>
      <dgm:spPr/>
    </dgm:pt>
    <dgm:pt modelId="{BB75653D-6606-4390-B777-7A8CA2C687AC}" type="pres">
      <dgm:prSet presAssocID="{35866C34-FE2E-4E9F-BD70-21630B330F31}" presName="childNode" presStyleLbl="node1" presStyleIdx="3" presStyleCnt="6" custScaleY="55551" custLinFactY="-13024" custLinFactNeighborY="-1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8B44613-1BF8-487C-845F-92FEBC3BA45B}" type="pres">
      <dgm:prSet presAssocID="{35866C34-FE2E-4E9F-BD70-21630B330F31}" presName="aSpace2" presStyleCnt="0"/>
      <dgm:spPr/>
    </dgm:pt>
    <dgm:pt modelId="{AB9EB1CA-B22F-4658-9272-162F8D6E70C1}" type="pres">
      <dgm:prSet presAssocID="{108413F2-16E5-4F98-A473-C5D7DDAB1317}" presName="childNode" presStyleLbl="node1" presStyleIdx="4" presStyleCnt="6" custScaleY="96822" custLinFactY="-5949" custLinFactNeighborY="-1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9A54C9C-ED15-4EE7-9E01-6FB0DEDDA634}" type="pres">
      <dgm:prSet presAssocID="{A039403B-287A-4FD0-9C90-9492C93A4A54}" presName="aSpace" presStyleCnt="0"/>
      <dgm:spPr/>
    </dgm:pt>
    <dgm:pt modelId="{E16ABFAC-5361-4D97-A87C-A97ED6EDFD91}" type="pres">
      <dgm:prSet presAssocID="{A238939F-63A5-4FCF-9A30-53A6F4BB4224}" presName="compNode" presStyleCnt="0"/>
      <dgm:spPr/>
    </dgm:pt>
    <dgm:pt modelId="{7A27A7CA-B175-485C-8C03-8ABF76B5ED3E}" type="pres">
      <dgm:prSet presAssocID="{A238939F-63A5-4FCF-9A30-53A6F4BB4224}" presName="aNode" presStyleLbl="bgShp" presStyleIdx="2" presStyleCnt="3"/>
      <dgm:spPr/>
      <dgm:t>
        <a:bodyPr/>
        <a:lstStyle/>
        <a:p>
          <a:endParaRPr lang="ru-RU"/>
        </a:p>
      </dgm:t>
    </dgm:pt>
    <dgm:pt modelId="{29D56BD6-CA14-42AA-8EBB-824199CB86F9}" type="pres">
      <dgm:prSet presAssocID="{A238939F-63A5-4FCF-9A30-53A6F4BB4224}" presName="textNode" presStyleLbl="bgShp" presStyleIdx="2" presStyleCnt="3"/>
      <dgm:spPr/>
      <dgm:t>
        <a:bodyPr/>
        <a:lstStyle/>
        <a:p>
          <a:endParaRPr lang="ru-RU"/>
        </a:p>
      </dgm:t>
    </dgm:pt>
    <dgm:pt modelId="{FB85A9C8-3FA1-49A6-BA54-8C881AB7C833}" type="pres">
      <dgm:prSet presAssocID="{A238939F-63A5-4FCF-9A30-53A6F4BB4224}" presName="compChildNode" presStyleCnt="0"/>
      <dgm:spPr/>
    </dgm:pt>
    <dgm:pt modelId="{B3F6339F-FBA4-46CB-B1FE-75A2491F3F08}" type="pres">
      <dgm:prSet presAssocID="{A238939F-63A5-4FCF-9A30-53A6F4BB4224}" presName="theInnerList" presStyleCnt="0"/>
      <dgm:spPr/>
    </dgm:pt>
    <dgm:pt modelId="{01936286-509E-4C96-AAD0-32124FB1E7E0}" type="pres">
      <dgm:prSet presAssocID="{870DE4D0-4253-40EB-8B2F-EF233B94CF96}" presName="childNode" presStyleLbl="node1" presStyleIdx="5" presStyleCnt="6" custLinFactNeighborX="-356" custLinFactNeighborY="-9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67CD7AEE-EE7C-4ADB-9C0B-9A08DF56923A}" type="presOf" srcId="{0ED57FC5-1BDA-47C1-8D8A-A0E2F57AD0BF}" destId="{4D33FDB8-8EB9-4614-8CB5-17ED2872586C}" srcOrd="1" destOrd="0" presId="urn:microsoft.com/office/officeart/2005/8/layout/lProcess2"/>
    <dgm:cxn modelId="{D6FDF97D-097D-4238-9322-1E83C5220FBC}" type="presOf" srcId="{870DE4D0-4253-40EB-8B2F-EF233B94CF96}" destId="{01936286-509E-4C96-AAD0-32124FB1E7E0}" srcOrd="0" destOrd="0" presId="urn:microsoft.com/office/officeart/2005/8/layout/lProcess2"/>
    <dgm:cxn modelId="{DCF1984F-2AB4-4FDD-870E-E63298B45459}" srcId="{4B34DAEB-05CD-4A73-BD8A-05D138C04C70}" destId="{A039403B-287A-4FD0-9C90-9492C93A4A54}" srcOrd="1" destOrd="0" parTransId="{F851E071-9F0E-4DB8-8EC2-8E3E4CFFC921}" sibTransId="{2BB22CD2-70E5-42AF-A96B-1C00CDCF0F7B}"/>
    <dgm:cxn modelId="{7217C914-0CF3-441D-8FC3-63AB119859EE}" srcId="{A039403B-287A-4FD0-9C90-9492C93A4A54}" destId="{35866C34-FE2E-4E9F-BD70-21630B330F31}" srcOrd="1" destOrd="0" parTransId="{F1EFE168-BB1E-49AA-BF6D-65651C3CD893}" sibTransId="{9CE06EB5-D902-424D-A8D7-0027800EE72C}"/>
    <dgm:cxn modelId="{5A19A33D-2745-4403-9BE4-A3BCFCC325A5}" type="presOf" srcId="{A0FA6246-41D5-44F7-BDF4-954FCBCF4019}" destId="{C85A3F67-60AD-4C0A-AC6F-A8ECC8F7B261}" srcOrd="0" destOrd="0" presId="urn:microsoft.com/office/officeart/2005/8/layout/lProcess2"/>
    <dgm:cxn modelId="{521F570D-4108-4241-A8B4-9CBD8CD5CB59}" type="presOf" srcId="{891C3218-BD7E-43F5-BB16-A18186ED2628}" destId="{95B0A23B-6695-4ABF-A38A-72456074F9EB}" srcOrd="0" destOrd="0" presId="urn:microsoft.com/office/officeart/2005/8/layout/lProcess2"/>
    <dgm:cxn modelId="{B14233D3-475E-41BE-B2B6-7E6D2D6BCCE2}" type="presOf" srcId="{9503DB57-0336-4F70-9045-47C9D431958C}" destId="{8CF0854D-526D-4F8A-9C28-BFA7DCBE40B6}" srcOrd="0" destOrd="0" presId="urn:microsoft.com/office/officeart/2005/8/layout/lProcess2"/>
    <dgm:cxn modelId="{0F659F23-1956-48CF-A919-E6D2EDA4C59F}" srcId="{A039403B-287A-4FD0-9C90-9492C93A4A54}" destId="{A0FA6246-41D5-44F7-BDF4-954FCBCF4019}" srcOrd="0" destOrd="0" parTransId="{3CCD865F-E07D-405D-BE49-8E3326C701A3}" sibTransId="{A6A7B774-C6EC-4E9C-9116-C29A620A0A18}"/>
    <dgm:cxn modelId="{43E7CEE2-5A33-4449-AD4E-81A9624E8D47}" srcId="{A238939F-63A5-4FCF-9A30-53A6F4BB4224}" destId="{870DE4D0-4253-40EB-8B2F-EF233B94CF96}" srcOrd="0" destOrd="0" parTransId="{492C601A-B045-4495-9973-B1D3BD5AEEEC}" sibTransId="{A2616A54-E8D1-4BBA-B297-5DB018875562}"/>
    <dgm:cxn modelId="{24D9A161-0287-46EF-A449-00CAADAEFCD9}" srcId="{4B34DAEB-05CD-4A73-BD8A-05D138C04C70}" destId="{0ED57FC5-1BDA-47C1-8D8A-A0E2F57AD0BF}" srcOrd="0" destOrd="0" parTransId="{D0FB0D1C-7621-4548-A25F-69887C733AF9}" sibTransId="{077E954A-E201-4345-A818-5288769B7D2B}"/>
    <dgm:cxn modelId="{621A8B08-5AA3-43F2-9B42-14B3DAFDBCF3}" type="presOf" srcId="{35866C34-FE2E-4E9F-BD70-21630B330F31}" destId="{BB75653D-6606-4390-B777-7A8CA2C687AC}" srcOrd="0" destOrd="0" presId="urn:microsoft.com/office/officeart/2005/8/layout/lProcess2"/>
    <dgm:cxn modelId="{BD749EAF-266A-4FB8-A1B5-14FFCAE23D7C}" type="presOf" srcId="{4B34DAEB-05CD-4A73-BD8A-05D138C04C70}" destId="{1209B650-8AA2-4036-A683-52A33EF2BC9B}" srcOrd="0" destOrd="0" presId="urn:microsoft.com/office/officeart/2005/8/layout/lProcess2"/>
    <dgm:cxn modelId="{CB0CA12D-D945-4CC2-AC37-082FF305D61D}" srcId="{0ED57FC5-1BDA-47C1-8D8A-A0E2F57AD0BF}" destId="{9503DB57-0336-4F70-9045-47C9D431958C}" srcOrd="1" destOrd="0" parTransId="{98FC4742-0508-4F61-9D8E-99C77728C5C9}" sibTransId="{D53368CE-C149-4720-9B1B-3C6891F3CA1E}"/>
    <dgm:cxn modelId="{84E1996B-92DC-44B3-B060-60A462E8E4F5}" type="presOf" srcId="{A238939F-63A5-4FCF-9A30-53A6F4BB4224}" destId="{7A27A7CA-B175-485C-8C03-8ABF76B5ED3E}" srcOrd="0" destOrd="0" presId="urn:microsoft.com/office/officeart/2005/8/layout/lProcess2"/>
    <dgm:cxn modelId="{06267439-2805-44A1-92B3-EE4AC642D7BB}" type="presOf" srcId="{A039403B-287A-4FD0-9C90-9492C93A4A54}" destId="{CE4FCD08-37CB-4ED6-B549-B4EEC94B4F1A}" srcOrd="0" destOrd="0" presId="urn:microsoft.com/office/officeart/2005/8/layout/lProcess2"/>
    <dgm:cxn modelId="{AFB4F649-8D4D-42CE-BCDD-1D65818523BF}" type="presOf" srcId="{108413F2-16E5-4F98-A473-C5D7DDAB1317}" destId="{AB9EB1CA-B22F-4658-9272-162F8D6E70C1}" srcOrd="0" destOrd="0" presId="urn:microsoft.com/office/officeart/2005/8/layout/lProcess2"/>
    <dgm:cxn modelId="{314A11E4-D77C-4AC9-B691-EC415434DF5F}" srcId="{4B34DAEB-05CD-4A73-BD8A-05D138C04C70}" destId="{A238939F-63A5-4FCF-9A30-53A6F4BB4224}" srcOrd="2" destOrd="0" parTransId="{A5B41F50-033F-45F8-94B8-AC5871E24C8A}" sibTransId="{9656A761-7D2D-4322-8DF5-DE1F7B9D4A52}"/>
    <dgm:cxn modelId="{3723463F-BA46-4CF5-9E01-04B4A96223F4}" type="presOf" srcId="{A238939F-63A5-4FCF-9A30-53A6F4BB4224}" destId="{29D56BD6-CA14-42AA-8EBB-824199CB86F9}" srcOrd="1" destOrd="0" presId="urn:microsoft.com/office/officeart/2005/8/layout/lProcess2"/>
    <dgm:cxn modelId="{200F69B0-3165-42AD-905C-9183E4DACE45}" srcId="{0ED57FC5-1BDA-47C1-8D8A-A0E2F57AD0BF}" destId="{891C3218-BD7E-43F5-BB16-A18186ED2628}" srcOrd="0" destOrd="0" parTransId="{DCFEBBF2-360B-4A50-BEA3-FEE642887029}" sibTransId="{D5C0E21C-2FBD-4298-B7C8-0BA15D9A223D}"/>
    <dgm:cxn modelId="{7B54E2D8-B4D8-4E9F-AE90-CAE39D00D657}" srcId="{A039403B-287A-4FD0-9C90-9492C93A4A54}" destId="{108413F2-16E5-4F98-A473-C5D7DDAB1317}" srcOrd="2" destOrd="0" parTransId="{F3E7E322-06F3-48DD-9ED0-D49BE8618E0C}" sibTransId="{ABBA9D4B-66F7-41A9-BAE1-184E6970BFC2}"/>
    <dgm:cxn modelId="{ABA536B9-772F-4F49-80FB-920927B7A7B6}" type="presOf" srcId="{A039403B-287A-4FD0-9C90-9492C93A4A54}" destId="{75D9E5AE-E898-4ED5-8C6D-CC11236C16DB}" srcOrd="1" destOrd="0" presId="urn:microsoft.com/office/officeart/2005/8/layout/lProcess2"/>
    <dgm:cxn modelId="{0A006B8E-15E3-4A5B-A06A-ACF0F83E9BC2}" type="presOf" srcId="{0ED57FC5-1BDA-47C1-8D8A-A0E2F57AD0BF}" destId="{A64CAA45-F546-4051-AFBD-D2C5EE9AC98B}" srcOrd="0" destOrd="0" presId="urn:microsoft.com/office/officeart/2005/8/layout/lProcess2"/>
    <dgm:cxn modelId="{E6EC94FC-8A9B-454E-A723-F208F3638728}" type="presParOf" srcId="{1209B650-8AA2-4036-A683-52A33EF2BC9B}" destId="{3F2BEE4A-118A-43D5-99F1-DB9F01F5E3E3}" srcOrd="0" destOrd="0" presId="urn:microsoft.com/office/officeart/2005/8/layout/lProcess2"/>
    <dgm:cxn modelId="{8151F072-EC19-4681-8D97-5622B5D9CFE2}" type="presParOf" srcId="{3F2BEE4A-118A-43D5-99F1-DB9F01F5E3E3}" destId="{A64CAA45-F546-4051-AFBD-D2C5EE9AC98B}" srcOrd="0" destOrd="0" presId="urn:microsoft.com/office/officeart/2005/8/layout/lProcess2"/>
    <dgm:cxn modelId="{932DD283-01C7-42B8-B364-6613085B5B3D}" type="presParOf" srcId="{3F2BEE4A-118A-43D5-99F1-DB9F01F5E3E3}" destId="{4D33FDB8-8EB9-4614-8CB5-17ED2872586C}" srcOrd="1" destOrd="0" presId="urn:microsoft.com/office/officeart/2005/8/layout/lProcess2"/>
    <dgm:cxn modelId="{57273661-A444-40F3-9B0D-50DE2D1F59B2}" type="presParOf" srcId="{3F2BEE4A-118A-43D5-99F1-DB9F01F5E3E3}" destId="{D4580588-06F8-4968-89C7-9B3EE0055871}" srcOrd="2" destOrd="0" presId="urn:microsoft.com/office/officeart/2005/8/layout/lProcess2"/>
    <dgm:cxn modelId="{1B901FCF-E687-4632-84F3-BD4ED89E487B}" type="presParOf" srcId="{D4580588-06F8-4968-89C7-9B3EE0055871}" destId="{07D28436-E321-4027-9D30-5127675857A3}" srcOrd="0" destOrd="0" presId="urn:microsoft.com/office/officeart/2005/8/layout/lProcess2"/>
    <dgm:cxn modelId="{8CC12D55-F27C-4F75-A440-7C8B76BE73EB}" type="presParOf" srcId="{07D28436-E321-4027-9D30-5127675857A3}" destId="{95B0A23B-6695-4ABF-A38A-72456074F9EB}" srcOrd="0" destOrd="0" presId="urn:microsoft.com/office/officeart/2005/8/layout/lProcess2"/>
    <dgm:cxn modelId="{A932745F-FB94-49C2-BF9B-B5EDC7325335}" type="presParOf" srcId="{07D28436-E321-4027-9D30-5127675857A3}" destId="{A7A5E460-D87C-4E9F-AC0B-7BDC72100058}" srcOrd="1" destOrd="0" presId="urn:microsoft.com/office/officeart/2005/8/layout/lProcess2"/>
    <dgm:cxn modelId="{8252DFE3-7AEA-4A7F-BE82-A665C321BEF9}" type="presParOf" srcId="{07D28436-E321-4027-9D30-5127675857A3}" destId="{8CF0854D-526D-4F8A-9C28-BFA7DCBE40B6}" srcOrd="2" destOrd="0" presId="urn:microsoft.com/office/officeart/2005/8/layout/lProcess2"/>
    <dgm:cxn modelId="{23499C10-0960-4452-BC8A-DEC6BEC3D18E}" type="presParOf" srcId="{1209B650-8AA2-4036-A683-52A33EF2BC9B}" destId="{44511EFC-220F-47F0-93F1-41E249C0E493}" srcOrd="1" destOrd="0" presId="urn:microsoft.com/office/officeart/2005/8/layout/lProcess2"/>
    <dgm:cxn modelId="{A9F4BA26-6CA9-459B-8D17-DD120194E285}" type="presParOf" srcId="{1209B650-8AA2-4036-A683-52A33EF2BC9B}" destId="{82018DE4-2385-4A6D-8286-A7F71D26E56E}" srcOrd="2" destOrd="0" presId="urn:microsoft.com/office/officeart/2005/8/layout/lProcess2"/>
    <dgm:cxn modelId="{7B890FA8-1469-4D48-92A8-4C37C255B600}" type="presParOf" srcId="{82018DE4-2385-4A6D-8286-A7F71D26E56E}" destId="{CE4FCD08-37CB-4ED6-B549-B4EEC94B4F1A}" srcOrd="0" destOrd="0" presId="urn:microsoft.com/office/officeart/2005/8/layout/lProcess2"/>
    <dgm:cxn modelId="{8548F553-1693-4555-95ED-69A6CBC355AC}" type="presParOf" srcId="{82018DE4-2385-4A6D-8286-A7F71D26E56E}" destId="{75D9E5AE-E898-4ED5-8C6D-CC11236C16DB}" srcOrd="1" destOrd="0" presId="urn:microsoft.com/office/officeart/2005/8/layout/lProcess2"/>
    <dgm:cxn modelId="{C12D7785-812C-47FD-97A2-C316E2C7BA0C}" type="presParOf" srcId="{82018DE4-2385-4A6D-8286-A7F71D26E56E}" destId="{F1A94303-2407-4CEF-926A-BF747A673F69}" srcOrd="2" destOrd="0" presId="urn:microsoft.com/office/officeart/2005/8/layout/lProcess2"/>
    <dgm:cxn modelId="{FD274671-3651-4902-846A-AA1D0877668C}" type="presParOf" srcId="{F1A94303-2407-4CEF-926A-BF747A673F69}" destId="{0AF6F6F2-22ED-4D7C-A1BB-72FFE418ECD1}" srcOrd="0" destOrd="0" presId="urn:microsoft.com/office/officeart/2005/8/layout/lProcess2"/>
    <dgm:cxn modelId="{F062AAAB-33D3-46B6-91EE-B44AFDD45AE9}" type="presParOf" srcId="{0AF6F6F2-22ED-4D7C-A1BB-72FFE418ECD1}" destId="{C85A3F67-60AD-4C0A-AC6F-A8ECC8F7B261}" srcOrd="0" destOrd="0" presId="urn:microsoft.com/office/officeart/2005/8/layout/lProcess2"/>
    <dgm:cxn modelId="{F4F6AE8D-15A8-476D-BD5A-5280E406992A}" type="presParOf" srcId="{0AF6F6F2-22ED-4D7C-A1BB-72FFE418ECD1}" destId="{47AE22D7-5AF5-4348-B20D-49D333D0305B}" srcOrd="1" destOrd="0" presId="urn:microsoft.com/office/officeart/2005/8/layout/lProcess2"/>
    <dgm:cxn modelId="{5DC480A4-A58C-4CE1-A03D-5B712CEA49C3}" type="presParOf" srcId="{0AF6F6F2-22ED-4D7C-A1BB-72FFE418ECD1}" destId="{BB75653D-6606-4390-B777-7A8CA2C687AC}" srcOrd="2" destOrd="0" presId="urn:microsoft.com/office/officeart/2005/8/layout/lProcess2"/>
    <dgm:cxn modelId="{EB97F01D-B05B-42D4-A925-041971C4D1D7}" type="presParOf" srcId="{0AF6F6F2-22ED-4D7C-A1BB-72FFE418ECD1}" destId="{E8B44613-1BF8-487C-845F-92FEBC3BA45B}" srcOrd="3" destOrd="0" presId="urn:microsoft.com/office/officeart/2005/8/layout/lProcess2"/>
    <dgm:cxn modelId="{44C3E453-4478-4EAA-A014-7510C4463A4A}" type="presParOf" srcId="{0AF6F6F2-22ED-4D7C-A1BB-72FFE418ECD1}" destId="{AB9EB1CA-B22F-4658-9272-162F8D6E70C1}" srcOrd="4" destOrd="0" presId="urn:microsoft.com/office/officeart/2005/8/layout/lProcess2"/>
    <dgm:cxn modelId="{B9428562-82BF-4600-A227-CD536259375A}" type="presParOf" srcId="{1209B650-8AA2-4036-A683-52A33EF2BC9B}" destId="{D9A54C9C-ED15-4EE7-9E01-6FB0DEDDA634}" srcOrd="3" destOrd="0" presId="urn:microsoft.com/office/officeart/2005/8/layout/lProcess2"/>
    <dgm:cxn modelId="{D373E531-5E56-4669-937A-8519F224327B}" type="presParOf" srcId="{1209B650-8AA2-4036-A683-52A33EF2BC9B}" destId="{E16ABFAC-5361-4D97-A87C-A97ED6EDFD91}" srcOrd="4" destOrd="0" presId="urn:microsoft.com/office/officeart/2005/8/layout/lProcess2"/>
    <dgm:cxn modelId="{B773B784-202F-47DD-B5B4-FB816E292B81}" type="presParOf" srcId="{E16ABFAC-5361-4D97-A87C-A97ED6EDFD91}" destId="{7A27A7CA-B175-485C-8C03-8ABF76B5ED3E}" srcOrd="0" destOrd="0" presId="urn:microsoft.com/office/officeart/2005/8/layout/lProcess2"/>
    <dgm:cxn modelId="{7BFC6271-7F16-453A-A909-4F3004314F8F}" type="presParOf" srcId="{E16ABFAC-5361-4D97-A87C-A97ED6EDFD91}" destId="{29D56BD6-CA14-42AA-8EBB-824199CB86F9}" srcOrd="1" destOrd="0" presId="urn:microsoft.com/office/officeart/2005/8/layout/lProcess2"/>
    <dgm:cxn modelId="{98B0E4BD-C22B-44A8-BFA1-F783C75D325F}" type="presParOf" srcId="{E16ABFAC-5361-4D97-A87C-A97ED6EDFD91}" destId="{FB85A9C8-3FA1-49A6-BA54-8C881AB7C833}" srcOrd="2" destOrd="0" presId="urn:microsoft.com/office/officeart/2005/8/layout/lProcess2"/>
    <dgm:cxn modelId="{2BC7775B-CBB3-48DE-A855-2EEBCAB5DB6A}" type="presParOf" srcId="{FB85A9C8-3FA1-49A6-BA54-8C881AB7C833}" destId="{B3F6339F-FBA4-46CB-B1FE-75A2491F3F08}" srcOrd="0" destOrd="0" presId="urn:microsoft.com/office/officeart/2005/8/layout/lProcess2"/>
    <dgm:cxn modelId="{458F8002-DBF5-4787-80E5-60990D3B431E}" type="presParOf" srcId="{B3F6339F-FBA4-46CB-B1FE-75A2491F3F08}" destId="{01936286-509E-4C96-AAD0-32124FB1E7E0}" srcOrd="0" destOrd="0" presId="urn:microsoft.com/office/officeart/2005/8/layout/lProcess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1511AF8C-BC6D-4367-85D9-21FC4416FE0D}" type="doc">
      <dgm:prSet loTypeId="urn:microsoft.com/office/officeart/2005/8/layout/hierarchy2" loCatId="hierarchy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ru-RU"/>
        </a:p>
      </dgm:t>
    </dgm:pt>
    <dgm:pt modelId="{B8AF9213-87F8-4BFC-9033-5B4E8B4C246C}">
      <dgm:prSet phldrT="[Текст]"/>
      <dgm:spPr/>
      <dgm:t>
        <a:bodyPr/>
        <a:lstStyle/>
        <a:p>
          <a:r>
            <a:rPr lang="ru-RU" dirty="0"/>
            <a:t>Чтобы разместить информацию на </a:t>
          </a:r>
          <a:r>
            <a:rPr lang="en-US" dirty="0"/>
            <a:t>ROGWU.RU</a:t>
          </a:r>
          <a:endParaRPr lang="ru-RU" dirty="0"/>
        </a:p>
      </dgm:t>
    </dgm:pt>
    <dgm:pt modelId="{D579DCFC-ACFF-4112-A3F4-D43792BBFFDE}" type="parTrans" cxnId="{4CE3459B-91CC-4F23-9E3D-31559072197B}">
      <dgm:prSet/>
      <dgm:spPr/>
      <dgm:t>
        <a:bodyPr/>
        <a:lstStyle/>
        <a:p>
          <a:endParaRPr lang="ru-RU"/>
        </a:p>
      </dgm:t>
    </dgm:pt>
    <dgm:pt modelId="{C71CD75F-4D9F-4A78-A10A-C3F2A7C02FB9}" type="sibTrans" cxnId="{4CE3459B-91CC-4F23-9E3D-31559072197B}">
      <dgm:prSet/>
      <dgm:spPr/>
      <dgm:t>
        <a:bodyPr/>
        <a:lstStyle/>
        <a:p>
          <a:endParaRPr lang="ru-RU"/>
        </a:p>
      </dgm:t>
    </dgm:pt>
    <dgm:pt modelId="{A9C0A36F-D73A-4BE4-97C2-80F73A5009EF}">
      <dgm:prSet phldrT="[Текст]"/>
      <dgm:spPr/>
      <dgm:t>
        <a:bodyPr/>
        <a:lstStyle/>
        <a:p>
          <a:r>
            <a:rPr lang="ru-RU" dirty="0"/>
            <a:t>Если МПО или ТПО</a:t>
          </a:r>
        </a:p>
      </dgm:t>
    </dgm:pt>
    <dgm:pt modelId="{A7F8E6A6-8462-44D6-8D50-68D0EF3241FB}" type="parTrans" cxnId="{43C9F601-4DB8-4CA5-8DF3-BAF221F5D183}">
      <dgm:prSet/>
      <dgm:spPr/>
      <dgm:t>
        <a:bodyPr/>
        <a:lstStyle/>
        <a:p>
          <a:endParaRPr lang="ru-RU"/>
        </a:p>
      </dgm:t>
    </dgm:pt>
    <dgm:pt modelId="{208E300C-5E3C-421D-81D0-1AC1B69C1DA7}" type="sibTrans" cxnId="{43C9F601-4DB8-4CA5-8DF3-BAF221F5D183}">
      <dgm:prSet/>
      <dgm:spPr/>
      <dgm:t>
        <a:bodyPr/>
        <a:lstStyle/>
        <a:p>
          <a:endParaRPr lang="ru-RU"/>
        </a:p>
      </dgm:t>
    </dgm:pt>
    <dgm:pt modelId="{EA7FB2F7-435E-446F-9545-1A49C40890C4}">
      <dgm:prSet phldrT="[Текст]"/>
      <dgm:spPr/>
      <dgm:t>
        <a:bodyPr/>
        <a:lstStyle/>
        <a:p>
          <a:r>
            <a:rPr lang="ru-RU" dirty="0">
              <a:solidFill>
                <a:schemeClr val="tx1"/>
              </a:solidFill>
            </a:rPr>
            <a:t>Вы можете оставить заявку в свободной форме для создания странички на нашем сайте, где у вас будет возможность размещать информацию</a:t>
          </a:r>
        </a:p>
      </dgm:t>
    </dgm:pt>
    <dgm:pt modelId="{5B0A93FB-72A7-4B4D-9759-95D135CB4CAC}" type="parTrans" cxnId="{9997CBE9-6B3F-429B-B0A8-06121AFE9C7F}">
      <dgm:prSet/>
      <dgm:spPr/>
      <dgm:t>
        <a:bodyPr/>
        <a:lstStyle/>
        <a:p>
          <a:endParaRPr lang="ru-RU"/>
        </a:p>
      </dgm:t>
    </dgm:pt>
    <dgm:pt modelId="{76FC6210-E9F9-47D0-9684-6C68FEBAA6E7}" type="sibTrans" cxnId="{9997CBE9-6B3F-429B-B0A8-06121AFE9C7F}">
      <dgm:prSet/>
      <dgm:spPr/>
      <dgm:t>
        <a:bodyPr/>
        <a:lstStyle/>
        <a:p>
          <a:endParaRPr lang="ru-RU"/>
        </a:p>
      </dgm:t>
    </dgm:pt>
    <dgm:pt modelId="{EBC5C55A-508F-47FD-8F7D-95A3969EA4E2}">
      <dgm:prSet phldrT="[Текст]"/>
      <dgm:spPr/>
      <dgm:t>
        <a:bodyPr/>
        <a:lstStyle/>
        <a:p>
          <a:r>
            <a:rPr lang="ru-RU" dirty="0">
              <a:solidFill>
                <a:schemeClr val="tx1"/>
              </a:solidFill>
            </a:rPr>
            <a:t>Для того, чтобы оставить заявку,  вам необходимо обратиться в нашу техническую поддержку, написав на адрес электронной почты </a:t>
          </a:r>
          <a:r>
            <a:rPr lang="ru-RU" dirty="0">
              <a:solidFill>
                <a:schemeClr val="tx1"/>
              </a:solidFill>
              <a:hlinkClick xmlns:r="http://schemas.openxmlformats.org/officeDocument/2006/relationships" r:id="rId1">
                <a:extLst>
                  <a:ext uri="{A12FA001-AC4F-418D-AE19-62706E023703}">
                    <ahyp:hlinkClr xmlns:ahyp="http://schemas.microsoft.com/office/drawing/2018/hyperlinkcolor" xmlns="" val="tx"/>
                  </a:ext>
                </a:extLst>
              </a:hlinkClick>
            </a:rPr>
            <a:t>tec@rogwu.ru</a:t>
          </a:r>
          <a:r>
            <a:rPr lang="ru-RU" dirty="0">
              <a:solidFill>
                <a:schemeClr val="tx1"/>
              </a:solidFill>
            </a:rPr>
            <a:t>. Обязательно к письму необходимо приложить карточку организации, в которой будет указана следующая информация: полное и сокращенное наименования организации, ФИО Председателя, Контактная информация (адрес, телефон, </a:t>
          </a:r>
          <a:r>
            <a:rPr lang="en-US" dirty="0">
              <a:solidFill>
                <a:schemeClr val="tx1"/>
              </a:solidFill>
            </a:rPr>
            <a:t>e</a:t>
          </a:r>
          <a:r>
            <a:rPr lang="ru-RU" dirty="0">
              <a:solidFill>
                <a:schemeClr val="tx1"/>
              </a:solidFill>
            </a:rPr>
            <a:t>-</a:t>
          </a:r>
          <a:r>
            <a:rPr lang="en-US" dirty="0">
              <a:solidFill>
                <a:schemeClr val="tx1"/>
              </a:solidFill>
            </a:rPr>
            <a:t>mail</a:t>
          </a:r>
          <a:r>
            <a:rPr lang="ru-RU" dirty="0">
              <a:solidFill>
                <a:schemeClr val="tx1"/>
              </a:solidFill>
            </a:rPr>
            <a:t>), ОГРН </a:t>
          </a:r>
          <a:r>
            <a:rPr lang="ru-RU" dirty="0" smtClean="0">
              <a:solidFill>
                <a:schemeClr val="tx1"/>
              </a:solidFill>
            </a:rPr>
            <a:t>(если </a:t>
          </a:r>
          <a:r>
            <a:rPr lang="ru-RU" dirty="0">
              <a:solidFill>
                <a:schemeClr val="tx1"/>
              </a:solidFill>
            </a:rPr>
            <a:t>есть)</a:t>
          </a:r>
        </a:p>
      </dgm:t>
    </dgm:pt>
    <dgm:pt modelId="{FEE90457-F398-46FE-97A8-3454DA9E6AAA}" type="parTrans" cxnId="{97D24DC7-1165-4347-8FB7-81F31A5979EE}">
      <dgm:prSet/>
      <dgm:spPr/>
      <dgm:t>
        <a:bodyPr/>
        <a:lstStyle/>
        <a:p>
          <a:endParaRPr lang="ru-RU"/>
        </a:p>
      </dgm:t>
    </dgm:pt>
    <dgm:pt modelId="{00E3876D-BE91-4B4E-85EA-E10B8F85BCBF}" type="sibTrans" cxnId="{97D24DC7-1165-4347-8FB7-81F31A5979EE}">
      <dgm:prSet/>
      <dgm:spPr/>
      <dgm:t>
        <a:bodyPr/>
        <a:lstStyle/>
        <a:p>
          <a:endParaRPr lang="ru-RU"/>
        </a:p>
      </dgm:t>
    </dgm:pt>
    <dgm:pt modelId="{37678224-42E7-4D9D-A2C3-D542D014DC63}">
      <dgm:prSet phldrT="[Текст]"/>
      <dgm:spPr/>
      <dgm:t>
        <a:bodyPr/>
        <a:lstStyle/>
        <a:p>
          <a:r>
            <a:rPr lang="ru-RU" dirty="0"/>
            <a:t>Если </a:t>
          </a:r>
          <a:r>
            <a:rPr lang="ru-RU" dirty="0">
              <a:solidFill>
                <a:srgbClr val="C00000"/>
              </a:solidFill>
            </a:rPr>
            <a:t>не</a:t>
          </a:r>
          <a:r>
            <a:rPr lang="ru-RU" dirty="0"/>
            <a:t> МПО или ТПО</a:t>
          </a:r>
        </a:p>
      </dgm:t>
    </dgm:pt>
    <dgm:pt modelId="{2755DCC9-C050-4704-8920-5A75F5E81CBA}" type="parTrans" cxnId="{E1C59AE1-7ABD-4C37-901B-E055C9EB6DFD}">
      <dgm:prSet/>
      <dgm:spPr/>
      <dgm:t>
        <a:bodyPr/>
        <a:lstStyle/>
        <a:p>
          <a:endParaRPr lang="ru-RU"/>
        </a:p>
      </dgm:t>
    </dgm:pt>
    <dgm:pt modelId="{474972AE-7BDC-4600-AFE8-459DC658213B}" type="sibTrans" cxnId="{E1C59AE1-7ABD-4C37-901B-E055C9EB6DFD}">
      <dgm:prSet/>
      <dgm:spPr/>
      <dgm:t>
        <a:bodyPr/>
        <a:lstStyle/>
        <a:p>
          <a:endParaRPr lang="ru-RU"/>
        </a:p>
      </dgm:t>
    </dgm:pt>
    <dgm:pt modelId="{F9CAE337-0060-4235-911C-C9338275926E}">
      <dgm:prSet phldrT="[Текст]"/>
      <dgm:spPr/>
      <dgm:t>
        <a:bodyPr/>
        <a:lstStyle/>
        <a:p>
          <a:r>
            <a:rPr lang="ru-RU" dirty="0">
              <a:solidFill>
                <a:schemeClr val="tx1"/>
              </a:solidFill>
            </a:rPr>
            <a:t>Вы можете отправлять информацию на адрес электронной почты </a:t>
          </a:r>
          <a:r>
            <a:rPr lang="en-US" dirty="0">
              <a:solidFill>
                <a:schemeClr val="tx1"/>
              </a:solidFill>
              <a:hlinkClick xmlns:r="http://schemas.openxmlformats.org/officeDocument/2006/relationships" r:id="rId2">
                <a:extLst>
                  <a:ext uri="{A12FA001-AC4F-418D-AE19-62706E023703}">
                    <ahyp:hlinkClr xmlns:ahyp="http://schemas.microsoft.com/office/drawing/2018/hyperlinkcolor" xmlns="" val="tx"/>
                  </a:ext>
                </a:extLst>
              </a:hlinkClick>
            </a:rPr>
            <a:t>press</a:t>
          </a:r>
          <a:r>
            <a:rPr lang="ru-RU" dirty="0">
              <a:solidFill>
                <a:schemeClr val="tx1"/>
              </a:solidFill>
              <a:hlinkClick xmlns:r="http://schemas.openxmlformats.org/officeDocument/2006/relationships" r:id="rId2">
                <a:extLst>
                  <a:ext uri="{A12FA001-AC4F-418D-AE19-62706E023703}">
                    <ahyp:hlinkClr xmlns:ahyp="http://schemas.microsoft.com/office/drawing/2018/hyperlinkcolor" xmlns="" val="tx"/>
                  </a:ext>
                </a:extLst>
              </a:hlinkClick>
            </a:rPr>
            <a:t>@</a:t>
          </a:r>
          <a:r>
            <a:rPr lang="en-US" dirty="0" err="1">
              <a:solidFill>
                <a:schemeClr val="tx1"/>
              </a:solidFill>
              <a:hlinkClick xmlns:r="http://schemas.openxmlformats.org/officeDocument/2006/relationships" r:id="rId2">
                <a:extLst>
                  <a:ext uri="{A12FA001-AC4F-418D-AE19-62706E023703}">
                    <ahyp:hlinkClr xmlns:ahyp="http://schemas.microsoft.com/office/drawing/2018/hyperlinkcolor" xmlns="" val="tx"/>
                  </a:ext>
                </a:extLst>
              </a:hlinkClick>
            </a:rPr>
            <a:t>rogwu</a:t>
          </a:r>
          <a:r>
            <a:rPr lang="ru-RU" dirty="0">
              <a:solidFill>
                <a:schemeClr val="tx1"/>
              </a:solidFill>
              <a:hlinkClick xmlns:r="http://schemas.openxmlformats.org/officeDocument/2006/relationships" r:id="rId2">
                <a:extLst>
                  <a:ext uri="{A12FA001-AC4F-418D-AE19-62706E023703}">
                    <ahyp:hlinkClr xmlns:ahyp="http://schemas.microsoft.com/office/drawing/2018/hyperlinkcolor" xmlns="" val="tx"/>
                  </a:ext>
                </a:extLst>
              </a:hlinkClick>
            </a:rPr>
            <a:t>.</a:t>
          </a:r>
          <a:r>
            <a:rPr lang="en-US" dirty="0" err="1">
              <a:solidFill>
                <a:schemeClr val="tx1"/>
              </a:solidFill>
              <a:hlinkClick xmlns:r="http://schemas.openxmlformats.org/officeDocument/2006/relationships" r:id="rId2">
                <a:extLst>
                  <a:ext uri="{A12FA001-AC4F-418D-AE19-62706E023703}">
                    <ahyp:hlinkClr xmlns:ahyp="http://schemas.microsoft.com/office/drawing/2018/hyperlinkcolor" xmlns="" val="tx"/>
                  </a:ext>
                </a:extLst>
              </a:hlinkClick>
            </a:rPr>
            <a:t>ru</a:t>
          </a:r>
          <a:r>
            <a:rPr lang="ru-RU" dirty="0">
              <a:solidFill>
                <a:schemeClr val="tx1"/>
              </a:solidFill>
            </a:rPr>
            <a:t> с указанием принадлежности вашей организации к ТПО и/или МПО</a:t>
          </a:r>
        </a:p>
      </dgm:t>
    </dgm:pt>
    <dgm:pt modelId="{483689C9-0FE3-497C-BF1D-6AF9CB79CE32}" type="parTrans" cxnId="{5E145E2E-D471-48B3-B226-0912341C83E8}">
      <dgm:prSet/>
      <dgm:spPr/>
      <dgm:t>
        <a:bodyPr/>
        <a:lstStyle/>
        <a:p>
          <a:endParaRPr lang="ru-RU"/>
        </a:p>
      </dgm:t>
    </dgm:pt>
    <dgm:pt modelId="{A45D5AA8-36C1-45D7-8C0B-809A29D8338D}" type="sibTrans" cxnId="{5E145E2E-D471-48B3-B226-0912341C83E8}">
      <dgm:prSet/>
      <dgm:spPr/>
      <dgm:t>
        <a:bodyPr/>
        <a:lstStyle/>
        <a:p>
          <a:endParaRPr lang="ru-RU"/>
        </a:p>
      </dgm:t>
    </dgm:pt>
    <dgm:pt modelId="{83E76A25-81EA-4FD7-A30E-ED683E3CE4B3}">
      <dgm:prSet/>
      <dgm:spPr/>
      <dgm:t>
        <a:bodyPr/>
        <a:lstStyle/>
        <a:p>
          <a:r>
            <a:rPr lang="ru-RU" dirty="0">
              <a:solidFill>
                <a:schemeClr val="tx1"/>
              </a:solidFill>
            </a:rPr>
            <a:t>Также вы можете отправлять информацию на адрес электронной почты </a:t>
          </a:r>
          <a:r>
            <a:rPr lang="en-US" dirty="0">
              <a:solidFill>
                <a:schemeClr val="tx1"/>
              </a:solidFill>
              <a:hlinkClick xmlns:r="http://schemas.openxmlformats.org/officeDocument/2006/relationships" r:id="rId2">
                <a:extLst>
                  <a:ext uri="{A12FA001-AC4F-418D-AE19-62706E023703}">
                    <ahyp:hlinkClr xmlns:ahyp="http://schemas.microsoft.com/office/drawing/2018/hyperlinkcolor" xmlns="" val="tx"/>
                  </a:ext>
                </a:extLst>
              </a:hlinkClick>
            </a:rPr>
            <a:t>press</a:t>
          </a:r>
          <a:r>
            <a:rPr lang="ru-RU" dirty="0">
              <a:solidFill>
                <a:schemeClr val="tx1"/>
              </a:solidFill>
              <a:hlinkClick xmlns:r="http://schemas.openxmlformats.org/officeDocument/2006/relationships" r:id="rId2">
                <a:extLst>
                  <a:ext uri="{A12FA001-AC4F-418D-AE19-62706E023703}">
                    <ahyp:hlinkClr xmlns:ahyp="http://schemas.microsoft.com/office/drawing/2018/hyperlinkcolor" xmlns="" val="tx"/>
                  </a:ext>
                </a:extLst>
              </a:hlinkClick>
            </a:rPr>
            <a:t>@</a:t>
          </a:r>
          <a:r>
            <a:rPr lang="en-US" dirty="0" err="1">
              <a:solidFill>
                <a:schemeClr val="tx1"/>
              </a:solidFill>
              <a:hlinkClick xmlns:r="http://schemas.openxmlformats.org/officeDocument/2006/relationships" r:id="rId2">
                <a:extLst>
                  <a:ext uri="{A12FA001-AC4F-418D-AE19-62706E023703}">
                    <ahyp:hlinkClr xmlns:ahyp="http://schemas.microsoft.com/office/drawing/2018/hyperlinkcolor" xmlns="" val="tx"/>
                  </a:ext>
                </a:extLst>
              </a:hlinkClick>
            </a:rPr>
            <a:t>rogwu</a:t>
          </a:r>
          <a:r>
            <a:rPr lang="ru-RU" dirty="0">
              <a:solidFill>
                <a:schemeClr val="tx1"/>
              </a:solidFill>
              <a:hlinkClick xmlns:r="http://schemas.openxmlformats.org/officeDocument/2006/relationships" r:id="rId2">
                <a:extLst>
                  <a:ext uri="{A12FA001-AC4F-418D-AE19-62706E023703}">
                    <ahyp:hlinkClr xmlns:ahyp="http://schemas.microsoft.com/office/drawing/2018/hyperlinkcolor" xmlns="" val="tx"/>
                  </a:ext>
                </a:extLst>
              </a:hlinkClick>
            </a:rPr>
            <a:t>.</a:t>
          </a:r>
          <a:r>
            <a:rPr lang="en-US" dirty="0" err="1">
              <a:solidFill>
                <a:schemeClr val="tx1"/>
              </a:solidFill>
              <a:hlinkClick xmlns:r="http://schemas.openxmlformats.org/officeDocument/2006/relationships" r:id="rId2">
                <a:extLst>
                  <a:ext uri="{A12FA001-AC4F-418D-AE19-62706E023703}">
                    <ahyp:hlinkClr xmlns:ahyp="http://schemas.microsoft.com/office/drawing/2018/hyperlinkcolor" xmlns="" val="tx"/>
                  </a:ext>
                </a:extLst>
              </a:hlinkClick>
            </a:rPr>
            <a:t>ru</a:t>
          </a:r>
          <a:endParaRPr lang="ru-RU" dirty="0">
            <a:solidFill>
              <a:schemeClr val="tx1"/>
            </a:solidFill>
          </a:endParaRPr>
        </a:p>
      </dgm:t>
    </dgm:pt>
    <dgm:pt modelId="{62DD060D-5AAE-45D3-BF2F-D098A602FB2C}" type="parTrans" cxnId="{174FEC0D-9C61-473A-8367-0E9E62ADD4F9}">
      <dgm:prSet/>
      <dgm:spPr/>
      <dgm:t>
        <a:bodyPr/>
        <a:lstStyle/>
        <a:p>
          <a:endParaRPr lang="ru-RU"/>
        </a:p>
      </dgm:t>
    </dgm:pt>
    <dgm:pt modelId="{1EFCF526-A5C5-4ECE-A766-DCB7123F7AFD}" type="sibTrans" cxnId="{174FEC0D-9C61-473A-8367-0E9E62ADD4F9}">
      <dgm:prSet/>
      <dgm:spPr/>
      <dgm:t>
        <a:bodyPr/>
        <a:lstStyle/>
        <a:p>
          <a:endParaRPr lang="ru-RU"/>
        </a:p>
      </dgm:t>
    </dgm:pt>
    <dgm:pt modelId="{29C547F5-4466-4F1B-823F-CA1D77C59246}" type="pres">
      <dgm:prSet presAssocID="{1511AF8C-BC6D-4367-85D9-21FC4416FE0D}" presName="diagram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B8C40249-174E-4B2C-8FDD-5A1506CAB9CC}" type="pres">
      <dgm:prSet presAssocID="{B8AF9213-87F8-4BFC-9033-5B4E8B4C246C}" presName="root1" presStyleCnt="0"/>
      <dgm:spPr/>
    </dgm:pt>
    <dgm:pt modelId="{313EEDD2-A322-4478-A0F4-E9C93BAF45A2}" type="pres">
      <dgm:prSet presAssocID="{B8AF9213-87F8-4BFC-9033-5B4E8B4C246C}" presName="LevelOneTextNode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771C48B1-2A29-424A-9E04-E7B6C9E14B0B}" type="pres">
      <dgm:prSet presAssocID="{B8AF9213-87F8-4BFC-9033-5B4E8B4C246C}" presName="level2hierChild" presStyleCnt="0"/>
      <dgm:spPr/>
    </dgm:pt>
    <dgm:pt modelId="{A63A9708-B955-4726-9105-F94C031842F0}" type="pres">
      <dgm:prSet presAssocID="{A7F8E6A6-8462-44D6-8D50-68D0EF3241FB}" presName="conn2-1" presStyleLbl="parChTrans1D2" presStyleIdx="0" presStyleCnt="2"/>
      <dgm:spPr/>
      <dgm:t>
        <a:bodyPr/>
        <a:lstStyle/>
        <a:p>
          <a:endParaRPr lang="ru-RU"/>
        </a:p>
      </dgm:t>
    </dgm:pt>
    <dgm:pt modelId="{B7E9587F-5A68-4E4D-BF3E-DA65D58307F3}" type="pres">
      <dgm:prSet presAssocID="{A7F8E6A6-8462-44D6-8D50-68D0EF3241FB}" presName="connTx" presStyleLbl="parChTrans1D2" presStyleIdx="0" presStyleCnt="2"/>
      <dgm:spPr/>
      <dgm:t>
        <a:bodyPr/>
        <a:lstStyle/>
        <a:p>
          <a:endParaRPr lang="ru-RU"/>
        </a:p>
      </dgm:t>
    </dgm:pt>
    <dgm:pt modelId="{EDFD9C22-E1AB-445C-BF10-AA031638B27C}" type="pres">
      <dgm:prSet presAssocID="{A9C0A36F-D73A-4BE4-97C2-80F73A5009EF}" presName="root2" presStyleCnt="0"/>
      <dgm:spPr/>
    </dgm:pt>
    <dgm:pt modelId="{56CB6489-5791-4BE5-861E-4696CB8C27DE}" type="pres">
      <dgm:prSet presAssocID="{A9C0A36F-D73A-4BE4-97C2-80F73A5009EF}" presName="LevelTwoTextNode" presStyleLbl="node2" presStyleIdx="0" presStyleCnt="2" custLinFactNeighborY="-1997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6DEB6AE9-CAC4-4E09-B03D-4513DD3A3597}" type="pres">
      <dgm:prSet presAssocID="{A9C0A36F-D73A-4BE4-97C2-80F73A5009EF}" presName="level3hierChild" presStyleCnt="0"/>
      <dgm:spPr/>
    </dgm:pt>
    <dgm:pt modelId="{AA54E0D3-6BE0-4957-A46C-DCBD2C7A3803}" type="pres">
      <dgm:prSet presAssocID="{5B0A93FB-72A7-4B4D-9759-95D135CB4CAC}" presName="conn2-1" presStyleLbl="parChTrans1D3" presStyleIdx="0" presStyleCnt="4"/>
      <dgm:spPr/>
      <dgm:t>
        <a:bodyPr/>
        <a:lstStyle/>
        <a:p>
          <a:endParaRPr lang="ru-RU"/>
        </a:p>
      </dgm:t>
    </dgm:pt>
    <dgm:pt modelId="{786906A4-ACC8-4E30-9D89-39F08B8C5916}" type="pres">
      <dgm:prSet presAssocID="{5B0A93FB-72A7-4B4D-9759-95D135CB4CAC}" presName="connTx" presStyleLbl="parChTrans1D3" presStyleIdx="0" presStyleCnt="4"/>
      <dgm:spPr/>
      <dgm:t>
        <a:bodyPr/>
        <a:lstStyle/>
        <a:p>
          <a:endParaRPr lang="ru-RU"/>
        </a:p>
      </dgm:t>
    </dgm:pt>
    <dgm:pt modelId="{93E4C373-71C7-41B3-B85C-0B2D819B218B}" type="pres">
      <dgm:prSet presAssocID="{EA7FB2F7-435E-446F-9545-1A49C40890C4}" presName="root2" presStyleCnt="0"/>
      <dgm:spPr/>
    </dgm:pt>
    <dgm:pt modelId="{AF874B88-E6E0-4B27-8CB0-EDA3A641E149}" type="pres">
      <dgm:prSet presAssocID="{EA7FB2F7-435E-446F-9545-1A49C40890C4}" presName="LevelTwoTextNode" presStyleLbl="node3" presStyleIdx="0" presStyleCnt="4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371F5F1A-29CF-4D0F-9CD3-B5C2A724BDAB}" type="pres">
      <dgm:prSet presAssocID="{EA7FB2F7-435E-446F-9545-1A49C40890C4}" presName="level3hierChild" presStyleCnt="0"/>
      <dgm:spPr/>
    </dgm:pt>
    <dgm:pt modelId="{D8CF082E-00AB-46FC-BCD0-73E590967579}" type="pres">
      <dgm:prSet presAssocID="{FEE90457-F398-46FE-97A8-3454DA9E6AAA}" presName="conn2-1" presStyleLbl="parChTrans1D3" presStyleIdx="1" presStyleCnt="4"/>
      <dgm:spPr/>
      <dgm:t>
        <a:bodyPr/>
        <a:lstStyle/>
        <a:p>
          <a:endParaRPr lang="ru-RU"/>
        </a:p>
      </dgm:t>
    </dgm:pt>
    <dgm:pt modelId="{52D3FC2E-66E9-48D8-AC58-545950612920}" type="pres">
      <dgm:prSet presAssocID="{FEE90457-F398-46FE-97A8-3454DA9E6AAA}" presName="connTx" presStyleLbl="parChTrans1D3" presStyleIdx="1" presStyleCnt="4"/>
      <dgm:spPr/>
      <dgm:t>
        <a:bodyPr/>
        <a:lstStyle/>
        <a:p>
          <a:endParaRPr lang="ru-RU"/>
        </a:p>
      </dgm:t>
    </dgm:pt>
    <dgm:pt modelId="{F2564247-139B-42CD-9EAB-AE04E60B9F4C}" type="pres">
      <dgm:prSet presAssocID="{EBC5C55A-508F-47FD-8F7D-95A3969EA4E2}" presName="root2" presStyleCnt="0"/>
      <dgm:spPr/>
    </dgm:pt>
    <dgm:pt modelId="{0EC53758-ED80-41F5-9609-9C6BFF671799}" type="pres">
      <dgm:prSet presAssocID="{EBC5C55A-508F-47FD-8F7D-95A3969EA4E2}" presName="LevelTwoTextNode" presStyleLbl="node3" presStyleIdx="1" presStyleCnt="4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2E04CF81-8954-4E95-9EF1-4911615C2596}" type="pres">
      <dgm:prSet presAssocID="{EBC5C55A-508F-47FD-8F7D-95A3969EA4E2}" presName="level3hierChild" presStyleCnt="0"/>
      <dgm:spPr/>
    </dgm:pt>
    <dgm:pt modelId="{DC64B6CD-C13F-475C-A0B2-B0A427C344AD}" type="pres">
      <dgm:prSet presAssocID="{62DD060D-5AAE-45D3-BF2F-D098A602FB2C}" presName="conn2-1" presStyleLbl="parChTrans1D3" presStyleIdx="2" presStyleCnt="4"/>
      <dgm:spPr/>
      <dgm:t>
        <a:bodyPr/>
        <a:lstStyle/>
        <a:p>
          <a:endParaRPr lang="ru-RU"/>
        </a:p>
      </dgm:t>
    </dgm:pt>
    <dgm:pt modelId="{107828D9-4D59-4A21-B8C7-8B1B5097D5BD}" type="pres">
      <dgm:prSet presAssocID="{62DD060D-5AAE-45D3-BF2F-D098A602FB2C}" presName="connTx" presStyleLbl="parChTrans1D3" presStyleIdx="2" presStyleCnt="4"/>
      <dgm:spPr/>
      <dgm:t>
        <a:bodyPr/>
        <a:lstStyle/>
        <a:p>
          <a:endParaRPr lang="ru-RU"/>
        </a:p>
      </dgm:t>
    </dgm:pt>
    <dgm:pt modelId="{538973E1-3297-4B7A-BA81-6908CA7AC1F7}" type="pres">
      <dgm:prSet presAssocID="{83E76A25-81EA-4FD7-A30E-ED683E3CE4B3}" presName="root2" presStyleCnt="0"/>
      <dgm:spPr/>
    </dgm:pt>
    <dgm:pt modelId="{C3091A29-4724-4F3E-9867-1971F52AD023}" type="pres">
      <dgm:prSet presAssocID="{83E76A25-81EA-4FD7-A30E-ED683E3CE4B3}" presName="LevelTwoTextNode" presStyleLbl="node3" presStyleIdx="2" presStyleCnt="4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8C0F80E2-65E9-4F49-A1CA-2006FA46BDBE}" type="pres">
      <dgm:prSet presAssocID="{83E76A25-81EA-4FD7-A30E-ED683E3CE4B3}" presName="level3hierChild" presStyleCnt="0"/>
      <dgm:spPr/>
    </dgm:pt>
    <dgm:pt modelId="{9FDA9C53-8722-46E4-8054-03DE5DF0D71D}" type="pres">
      <dgm:prSet presAssocID="{2755DCC9-C050-4704-8920-5A75F5E81CBA}" presName="conn2-1" presStyleLbl="parChTrans1D2" presStyleIdx="1" presStyleCnt="2"/>
      <dgm:spPr/>
      <dgm:t>
        <a:bodyPr/>
        <a:lstStyle/>
        <a:p>
          <a:endParaRPr lang="ru-RU"/>
        </a:p>
      </dgm:t>
    </dgm:pt>
    <dgm:pt modelId="{B1BF4520-AB0F-4EDE-8BE3-F974461B6AFE}" type="pres">
      <dgm:prSet presAssocID="{2755DCC9-C050-4704-8920-5A75F5E81CBA}" presName="connTx" presStyleLbl="parChTrans1D2" presStyleIdx="1" presStyleCnt="2"/>
      <dgm:spPr/>
      <dgm:t>
        <a:bodyPr/>
        <a:lstStyle/>
        <a:p>
          <a:endParaRPr lang="ru-RU"/>
        </a:p>
      </dgm:t>
    </dgm:pt>
    <dgm:pt modelId="{1FBB07A6-1248-4649-8DC4-6B4191869C97}" type="pres">
      <dgm:prSet presAssocID="{37678224-42E7-4D9D-A2C3-D542D014DC63}" presName="root2" presStyleCnt="0"/>
      <dgm:spPr/>
    </dgm:pt>
    <dgm:pt modelId="{B8AF640C-3477-4B37-8D9F-993DB102C814}" type="pres">
      <dgm:prSet presAssocID="{37678224-42E7-4D9D-A2C3-D542D014DC63}" presName="LevelTwoTextNode" presStyleLbl="node2" presStyleIdx="1" presStyleCnt="2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E50A07B5-7116-49FC-8FC3-0FA2D9B46B1A}" type="pres">
      <dgm:prSet presAssocID="{37678224-42E7-4D9D-A2C3-D542D014DC63}" presName="level3hierChild" presStyleCnt="0"/>
      <dgm:spPr/>
    </dgm:pt>
    <dgm:pt modelId="{C8E80CEA-D3DF-4A83-BAE1-DE69212EC900}" type="pres">
      <dgm:prSet presAssocID="{483689C9-0FE3-497C-BF1D-6AF9CB79CE32}" presName="conn2-1" presStyleLbl="parChTrans1D3" presStyleIdx="3" presStyleCnt="4"/>
      <dgm:spPr/>
      <dgm:t>
        <a:bodyPr/>
        <a:lstStyle/>
        <a:p>
          <a:endParaRPr lang="ru-RU"/>
        </a:p>
      </dgm:t>
    </dgm:pt>
    <dgm:pt modelId="{E7A66541-1010-4ECD-B06E-65E7574083D2}" type="pres">
      <dgm:prSet presAssocID="{483689C9-0FE3-497C-BF1D-6AF9CB79CE32}" presName="connTx" presStyleLbl="parChTrans1D3" presStyleIdx="3" presStyleCnt="4"/>
      <dgm:spPr/>
      <dgm:t>
        <a:bodyPr/>
        <a:lstStyle/>
        <a:p>
          <a:endParaRPr lang="ru-RU"/>
        </a:p>
      </dgm:t>
    </dgm:pt>
    <dgm:pt modelId="{807F2304-B5F0-420D-AD55-EE48C0525ADE}" type="pres">
      <dgm:prSet presAssocID="{F9CAE337-0060-4235-911C-C9338275926E}" presName="root2" presStyleCnt="0"/>
      <dgm:spPr/>
    </dgm:pt>
    <dgm:pt modelId="{42777C79-CB4C-4172-A35E-213AD621346B}" type="pres">
      <dgm:prSet presAssocID="{F9CAE337-0060-4235-911C-C9338275926E}" presName="LevelTwoTextNode" presStyleLbl="node3" presStyleIdx="3" presStyleCnt="4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B5BA49F1-6B26-4BF0-AC51-62AE0D96F397}" type="pres">
      <dgm:prSet presAssocID="{F9CAE337-0060-4235-911C-C9338275926E}" presName="level3hierChild" presStyleCnt="0"/>
      <dgm:spPr/>
    </dgm:pt>
  </dgm:ptLst>
  <dgm:cxnLst>
    <dgm:cxn modelId="{E78DE219-1C83-433C-9A14-31331092E6EE}" type="presOf" srcId="{83E76A25-81EA-4FD7-A30E-ED683E3CE4B3}" destId="{C3091A29-4724-4F3E-9867-1971F52AD023}" srcOrd="0" destOrd="0" presId="urn:microsoft.com/office/officeart/2005/8/layout/hierarchy2"/>
    <dgm:cxn modelId="{B1FBD64E-FCEF-43CE-A0B8-8705F5915501}" type="presOf" srcId="{B8AF9213-87F8-4BFC-9033-5B4E8B4C246C}" destId="{313EEDD2-A322-4478-A0F4-E9C93BAF45A2}" srcOrd="0" destOrd="0" presId="urn:microsoft.com/office/officeart/2005/8/layout/hierarchy2"/>
    <dgm:cxn modelId="{0FA48390-2853-4579-9FD8-012C5602C668}" type="presOf" srcId="{FEE90457-F398-46FE-97A8-3454DA9E6AAA}" destId="{52D3FC2E-66E9-48D8-AC58-545950612920}" srcOrd="1" destOrd="0" presId="urn:microsoft.com/office/officeart/2005/8/layout/hierarchy2"/>
    <dgm:cxn modelId="{C761D720-7FD0-4F75-9C2F-3B74A3DCADB2}" type="presOf" srcId="{2755DCC9-C050-4704-8920-5A75F5E81CBA}" destId="{B1BF4520-AB0F-4EDE-8BE3-F974461B6AFE}" srcOrd="1" destOrd="0" presId="urn:microsoft.com/office/officeart/2005/8/layout/hierarchy2"/>
    <dgm:cxn modelId="{9624F564-79E3-4590-B346-0AECBED2886E}" type="presOf" srcId="{FEE90457-F398-46FE-97A8-3454DA9E6AAA}" destId="{D8CF082E-00AB-46FC-BCD0-73E590967579}" srcOrd="0" destOrd="0" presId="urn:microsoft.com/office/officeart/2005/8/layout/hierarchy2"/>
    <dgm:cxn modelId="{3686879B-57DF-4965-B21A-7CB155D42CCF}" type="presOf" srcId="{483689C9-0FE3-497C-BF1D-6AF9CB79CE32}" destId="{E7A66541-1010-4ECD-B06E-65E7574083D2}" srcOrd="1" destOrd="0" presId="urn:microsoft.com/office/officeart/2005/8/layout/hierarchy2"/>
    <dgm:cxn modelId="{E1C59AE1-7ABD-4C37-901B-E055C9EB6DFD}" srcId="{B8AF9213-87F8-4BFC-9033-5B4E8B4C246C}" destId="{37678224-42E7-4D9D-A2C3-D542D014DC63}" srcOrd="1" destOrd="0" parTransId="{2755DCC9-C050-4704-8920-5A75F5E81CBA}" sibTransId="{474972AE-7BDC-4600-AFE8-459DC658213B}"/>
    <dgm:cxn modelId="{70A222D1-C7E7-4847-8053-35062F12B9DA}" type="presOf" srcId="{37678224-42E7-4D9D-A2C3-D542D014DC63}" destId="{B8AF640C-3477-4B37-8D9F-993DB102C814}" srcOrd="0" destOrd="0" presId="urn:microsoft.com/office/officeart/2005/8/layout/hierarchy2"/>
    <dgm:cxn modelId="{C381498D-53B2-43B7-AF5C-92DEF2BC8FB6}" type="presOf" srcId="{A9C0A36F-D73A-4BE4-97C2-80F73A5009EF}" destId="{56CB6489-5791-4BE5-861E-4696CB8C27DE}" srcOrd="0" destOrd="0" presId="urn:microsoft.com/office/officeart/2005/8/layout/hierarchy2"/>
    <dgm:cxn modelId="{7D8AFDA3-584A-4E43-9842-4D61B47B2B23}" type="presOf" srcId="{EBC5C55A-508F-47FD-8F7D-95A3969EA4E2}" destId="{0EC53758-ED80-41F5-9609-9C6BFF671799}" srcOrd="0" destOrd="0" presId="urn:microsoft.com/office/officeart/2005/8/layout/hierarchy2"/>
    <dgm:cxn modelId="{4CE3459B-91CC-4F23-9E3D-31559072197B}" srcId="{1511AF8C-BC6D-4367-85D9-21FC4416FE0D}" destId="{B8AF9213-87F8-4BFC-9033-5B4E8B4C246C}" srcOrd="0" destOrd="0" parTransId="{D579DCFC-ACFF-4112-A3F4-D43792BBFFDE}" sibTransId="{C71CD75F-4D9F-4A78-A10A-C3F2A7C02FB9}"/>
    <dgm:cxn modelId="{85FAFE75-BD14-4DAA-A5CB-36A42EF36781}" type="presOf" srcId="{1511AF8C-BC6D-4367-85D9-21FC4416FE0D}" destId="{29C547F5-4466-4F1B-823F-CA1D77C59246}" srcOrd="0" destOrd="0" presId="urn:microsoft.com/office/officeart/2005/8/layout/hierarchy2"/>
    <dgm:cxn modelId="{8D80266C-C204-4822-BCF1-FF8EA197C9A1}" type="presOf" srcId="{5B0A93FB-72A7-4B4D-9759-95D135CB4CAC}" destId="{786906A4-ACC8-4E30-9D89-39F08B8C5916}" srcOrd="1" destOrd="0" presId="urn:microsoft.com/office/officeart/2005/8/layout/hierarchy2"/>
    <dgm:cxn modelId="{02F475D6-1EE4-4CA0-AE04-C5456CA95420}" type="presOf" srcId="{62DD060D-5AAE-45D3-BF2F-D098A602FB2C}" destId="{107828D9-4D59-4A21-B8C7-8B1B5097D5BD}" srcOrd="1" destOrd="0" presId="urn:microsoft.com/office/officeart/2005/8/layout/hierarchy2"/>
    <dgm:cxn modelId="{830AA60C-4368-4534-AE3B-1F7992CD6390}" type="presOf" srcId="{483689C9-0FE3-497C-BF1D-6AF9CB79CE32}" destId="{C8E80CEA-D3DF-4A83-BAE1-DE69212EC900}" srcOrd="0" destOrd="0" presId="urn:microsoft.com/office/officeart/2005/8/layout/hierarchy2"/>
    <dgm:cxn modelId="{E1D9972C-EB5A-47FA-B29E-C777284A15A8}" type="presOf" srcId="{2755DCC9-C050-4704-8920-5A75F5E81CBA}" destId="{9FDA9C53-8722-46E4-8054-03DE5DF0D71D}" srcOrd="0" destOrd="0" presId="urn:microsoft.com/office/officeart/2005/8/layout/hierarchy2"/>
    <dgm:cxn modelId="{9997CBE9-6B3F-429B-B0A8-06121AFE9C7F}" srcId="{A9C0A36F-D73A-4BE4-97C2-80F73A5009EF}" destId="{EA7FB2F7-435E-446F-9545-1A49C40890C4}" srcOrd="0" destOrd="0" parTransId="{5B0A93FB-72A7-4B4D-9759-95D135CB4CAC}" sibTransId="{76FC6210-E9F9-47D0-9684-6C68FEBAA6E7}"/>
    <dgm:cxn modelId="{B9601273-7026-469E-9EA7-2EFFC509EF66}" type="presOf" srcId="{62DD060D-5AAE-45D3-BF2F-D098A602FB2C}" destId="{DC64B6CD-C13F-475C-A0B2-B0A427C344AD}" srcOrd="0" destOrd="0" presId="urn:microsoft.com/office/officeart/2005/8/layout/hierarchy2"/>
    <dgm:cxn modelId="{E4F4544C-11D0-4185-8317-1F57AFB65FEB}" type="presOf" srcId="{A7F8E6A6-8462-44D6-8D50-68D0EF3241FB}" destId="{A63A9708-B955-4726-9105-F94C031842F0}" srcOrd="0" destOrd="0" presId="urn:microsoft.com/office/officeart/2005/8/layout/hierarchy2"/>
    <dgm:cxn modelId="{C6819579-60E8-4E5E-8625-175697E26160}" type="presOf" srcId="{A7F8E6A6-8462-44D6-8D50-68D0EF3241FB}" destId="{B7E9587F-5A68-4E4D-BF3E-DA65D58307F3}" srcOrd="1" destOrd="0" presId="urn:microsoft.com/office/officeart/2005/8/layout/hierarchy2"/>
    <dgm:cxn modelId="{4B4F255D-D444-4EF0-A03A-45F47A68E033}" type="presOf" srcId="{EA7FB2F7-435E-446F-9545-1A49C40890C4}" destId="{AF874B88-E6E0-4B27-8CB0-EDA3A641E149}" srcOrd="0" destOrd="0" presId="urn:microsoft.com/office/officeart/2005/8/layout/hierarchy2"/>
    <dgm:cxn modelId="{43C9F601-4DB8-4CA5-8DF3-BAF221F5D183}" srcId="{B8AF9213-87F8-4BFC-9033-5B4E8B4C246C}" destId="{A9C0A36F-D73A-4BE4-97C2-80F73A5009EF}" srcOrd="0" destOrd="0" parTransId="{A7F8E6A6-8462-44D6-8D50-68D0EF3241FB}" sibTransId="{208E300C-5E3C-421D-81D0-1AC1B69C1DA7}"/>
    <dgm:cxn modelId="{F7649FBE-2DB5-4F81-BEC6-775AAA7F5810}" type="presOf" srcId="{F9CAE337-0060-4235-911C-C9338275926E}" destId="{42777C79-CB4C-4172-A35E-213AD621346B}" srcOrd="0" destOrd="0" presId="urn:microsoft.com/office/officeart/2005/8/layout/hierarchy2"/>
    <dgm:cxn modelId="{174FEC0D-9C61-473A-8367-0E9E62ADD4F9}" srcId="{A9C0A36F-D73A-4BE4-97C2-80F73A5009EF}" destId="{83E76A25-81EA-4FD7-A30E-ED683E3CE4B3}" srcOrd="2" destOrd="0" parTransId="{62DD060D-5AAE-45D3-BF2F-D098A602FB2C}" sibTransId="{1EFCF526-A5C5-4ECE-A766-DCB7123F7AFD}"/>
    <dgm:cxn modelId="{49000269-6494-4F9D-A4D5-00BFF9815BC0}" type="presOf" srcId="{5B0A93FB-72A7-4B4D-9759-95D135CB4CAC}" destId="{AA54E0D3-6BE0-4957-A46C-DCBD2C7A3803}" srcOrd="0" destOrd="0" presId="urn:microsoft.com/office/officeart/2005/8/layout/hierarchy2"/>
    <dgm:cxn modelId="{97D24DC7-1165-4347-8FB7-81F31A5979EE}" srcId="{A9C0A36F-D73A-4BE4-97C2-80F73A5009EF}" destId="{EBC5C55A-508F-47FD-8F7D-95A3969EA4E2}" srcOrd="1" destOrd="0" parTransId="{FEE90457-F398-46FE-97A8-3454DA9E6AAA}" sibTransId="{00E3876D-BE91-4B4E-85EA-E10B8F85BCBF}"/>
    <dgm:cxn modelId="{5E145E2E-D471-48B3-B226-0912341C83E8}" srcId="{37678224-42E7-4D9D-A2C3-D542D014DC63}" destId="{F9CAE337-0060-4235-911C-C9338275926E}" srcOrd="0" destOrd="0" parTransId="{483689C9-0FE3-497C-BF1D-6AF9CB79CE32}" sibTransId="{A45D5AA8-36C1-45D7-8C0B-809A29D8338D}"/>
    <dgm:cxn modelId="{53F1B48A-18B3-4A20-8107-7BC5DA8AF74B}" type="presParOf" srcId="{29C547F5-4466-4F1B-823F-CA1D77C59246}" destId="{B8C40249-174E-4B2C-8FDD-5A1506CAB9CC}" srcOrd="0" destOrd="0" presId="urn:microsoft.com/office/officeart/2005/8/layout/hierarchy2"/>
    <dgm:cxn modelId="{B67C31A4-3219-443A-AEAE-F6423B5C4CDC}" type="presParOf" srcId="{B8C40249-174E-4B2C-8FDD-5A1506CAB9CC}" destId="{313EEDD2-A322-4478-A0F4-E9C93BAF45A2}" srcOrd="0" destOrd="0" presId="urn:microsoft.com/office/officeart/2005/8/layout/hierarchy2"/>
    <dgm:cxn modelId="{C7EBD87F-3EF3-49FB-8562-B851FD893238}" type="presParOf" srcId="{B8C40249-174E-4B2C-8FDD-5A1506CAB9CC}" destId="{771C48B1-2A29-424A-9E04-E7B6C9E14B0B}" srcOrd="1" destOrd="0" presId="urn:microsoft.com/office/officeart/2005/8/layout/hierarchy2"/>
    <dgm:cxn modelId="{B2A8B95C-BA6E-42C3-992C-0B5D5235F674}" type="presParOf" srcId="{771C48B1-2A29-424A-9E04-E7B6C9E14B0B}" destId="{A63A9708-B955-4726-9105-F94C031842F0}" srcOrd="0" destOrd="0" presId="urn:microsoft.com/office/officeart/2005/8/layout/hierarchy2"/>
    <dgm:cxn modelId="{FAC26DE4-848E-4A55-9AB7-FED742152F45}" type="presParOf" srcId="{A63A9708-B955-4726-9105-F94C031842F0}" destId="{B7E9587F-5A68-4E4D-BF3E-DA65D58307F3}" srcOrd="0" destOrd="0" presId="urn:microsoft.com/office/officeart/2005/8/layout/hierarchy2"/>
    <dgm:cxn modelId="{ED516265-8147-49A1-8097-2F2CE5A7E6E2}" type="presParOf" srcId="{771C48B1-2A29-424A-9E04-E7B6C9E14B0B}" destId="{EDFD9C22-E1AB-445C-BF10-AA031638B27C}" srcOrd="1" destOrd="0" presId="urn:microsoft.com/office/officeart/2005/8/layout/hierarchy2"/>
    <dgm:cxn modelId="{275E74A4-7633-4332-A10C-98D7D95F074A}" type="presParOf" srcId="{EDFD9C22-E1AB-445C-BF10-AA031638B27C}" destId="{56CB6489-5791-4BE5-861E-4696CB8C27DE}" srcOrd="0" destOrd="0" presId="urn:microsoft.com/office/officeart/2005/8/layout/hierarchy2"/>
    <dgm:cxn modelId="{3D135FB3-0726-4261-A8E7-9C61A0B5DEE1}" type="presParOf" srcId="{EDFD9C22-E1AB-445C-BF10-AA031638B27C}" destId="{6DEB6AE9-CAC4-4E09-B03D-4513DD3A3597}" srcOrd="1" destOrd="0" presId="urn:microsoft.com/office/officeart/2005/8/layout/hierarchy2"/>
    <dgm:cxn modelId="{D026E6F4-A059-4E5F-A1B1-94EBD16D97FA}" type="presParOf" srcId="{6DEB6AE9-CAC4-4E09-B03D-4513DD3A3597}" destId="{AA54E0D3-6BE0-4957-A46C-DCBD2C7A3803}" srcOrd="0" destOrd="0" presId="urn:microsoft.com/office/officeart/2005/8/layout/hierarchy2"/>
    <dgm:cxn modelId="{A93BD167-4ADA-48FA-99D8-E7E583F05560}" type="presParOf" srcId="{AA54E0D3-6BE0-4957-A46C-DCBD2C7A3803}" destId="{786906A4-ACC8-4E30-9D89-39F08B8C5916}" srcOrd="0" destOrd="0" presId="urn:microsoft.com/office/officeart/2005/8/layout/hierarchy2"/>
    <dgm:cxn modelId="{25BB37B9-74AA-46C2-9AD1-513563606E24}" type="presParOf" srcId="{6DEB6AE9-CAC4-4E09-B03D-4513DD3A3597}" destId="{93E4C373-71C7-41B3-B85C-0B2D819B218B}" srcOrd="1" destOrd="0" presId="urn:microsoft.com/office/officeart/2005/8/layout/hierarchy2"/>
    <dgm:cxn modelId="{AC496211-563C-49CF-B458-CEF9525D85C6}" type="presParOf" srcId="{93E4C373-71C7-41B3-B85C-0B2D819B218B}" destId="{AF874B88-E6E0-4B27-8CB0-EDA3A641E149}" srcOrd="0" destOrd="0" presId="urn:microsoft.com/office/officeart/2005/8/layout/hierarchy2"/>
    <dgm:cxn modelId="{87E08FBE-779D-4EC4-92E3-67C28B19CECF}" type="presParOf" srcId="{93E4C373-71C7-41B3-B85C-0B2D819B218B}" destId="{371F5F1A-29CF-4D0F-9CD3-B5C2A724BDAB}" srcOrd="1" destOrd="0" presId="urn:microsoft.com/office/officeart/2005/8/layout/hierarchy2"/>
    <dgm:cxn modelId="{52E21E71-5FCD-4BA9-A30A-CBE83EFE9FF7}" type="presParOf" srcId="{6DEB6AE9-CAC4-4E09-B03D-4513DD3A3597}" destId="{D8CF082E-00AB-46FC-BCD0-73E590967579}" srcOrd="2" destOrd="0" presId="urn:microsoft.com/office/officeart/2005/8/layout/hierarchy2"/>
    <dgm:cxn modelId="{1C8710B7-F516-4C2C-8F24-84A4A99B27F7}" type="presParOf" srcId="{D8CF082E-00AB-46FC-BCD0-73E590967579}" destId="{52D3FC2E-66E9-48D8-AC58-545950612920}" srcOrd="0" destOrd="0" presId="urn:microsoft.com/office/officeart/2005/8/layout/hierarchy2"/>
    <dgm:cxn modelId="{E20AD784-D1A3-49B9-997B-4F5D1E65182C}" type="presParOf" srcId="{6DEB6AE9-CAC4-4E09-B03D-4513DD3A3597}" destId="{F2564247-139B-42CD-9EAB-AE04E60B9F4C}" srcOrd="3" destOrd="0" presId="urn:microsoft.com/office/officeart/2005/8/layout/hierarchy2"/>
    <dgm:cxn modelId="{F64F400C-D3BA-4CD5-90C7-DA238A48432E}" type="presParOf" srcId="{F2564247-139B-42CD-9EAB-AE04E60B9F4C}" destId="{0EC53758-ED80-41F5-9609-9C6BFF671799}" srcOrd="0" destOrd="0" presId="urn:microsoft.com/office/officeart/2005/8/layout/hierarchy2"/>
    <dgm:cxn modelId="{F4CFBF25-D9B2-4729-A8EB-D552CB5C6276}" type="presParOf" srcId="{F2564247-139B-42CD-9EAB-AE04E60B9F4C}" destId="{2E04CF81-8954-4E95-9EF1-4911615C2596}" srcOrd="1" destOrd="0" presId="urn:microsoft.com/office/officeart/2005/8/layout/hierarchy2"/>
    <dgm:cxn modelId="{091BFB45-66CF-4B1F-AB15-9D6C10651651}" type="presParOf" srcId="{6DEB6AE9-CAC4-4E09-B03D-4513DD3A3597}" destId="{DC64B6CD-C13F-475C-A0B2-B0A427C344AD}" srcOrd="4" destOrd="0" presId="urn:microsoft.com/office/officeart/2005/8/layout/hierarchy2"/>
    <dgm:cxn modelId="{36C905C2-E213-4232-8373-BEDC9430E90C}" type="presParOf" srcId="{DC64B6CD-C13F-475C-A0B2-B0A427C344AD}" destId="{107828D9-4D59-4A21-B8C7-8B1B5097D5BD}" srcOrd="0" destOrd="0" presId="urn:microsoft.com/office/officeart/2005/8/layout/hierarchy2"/>
    <dgm:cxn modelId="{C2006B15-22A3-4C6C-B235-924769473BE0}" type="presParOf" srcId="{6DEB6AE9-CAC4-4E09-B03D-4513DD3A3597}" destId="{538973E1-3297-4B7A-BA81-6908CA7AC1F7}" srcOrd="5" destOrd="0" presId="urn:microsoft.com/office/officeart/2005/8/layout/hierarchy2"/>
    <dgm:cxn modelId="{B4867CC2-30A0-4236-8BEB-499DE724112C}" type="presParOf" srcId="{538973E1-3297-4B7A-BA81-6908CA7AC1F7}" destId="{C3091A29-4724-4F3E-9867-1971F52AD023}" srcOrd="0" destOrd="0" presId="urn:microsoft.com/office/officeart/2005/8/layout/hierarchy2"/>
    <dgm:cxn modelId="{A4E05115-A907-4AE3-8F04-2B2FB8CDDF1E}" type="presParOf" srcId="{538973E1-3297-4B7A-BA81-6908CA7AC1F7}" destId="{8C0F80E2-65E9-4F49-A1CA-2006FA46BDBE}" srcOrd="1" destOrd="0" presId="urn:microsoft.com/office/officeart/2005/8/layout/hierarchy2"/>
    <dgm:cxn modelId="{2BEDDD1D-BE3A-49D7-9674-B6C2DD88A184}" type="presParOf" srcId="{771C48B1-2A29-424A-9E04-E7B6C9E14B0B}" destId="{9FDA9C53-8722-46E4-8054-03DE5DF0D71D}" srcOrd="2" destOrd="0" presId="urn:microsoft.com/office/officeart/2005/8/layout/hierarchy2"/>
    <dgm:cxn modelId="{933EF699-CC76-4CDA-9456-3C6DF0F76FCE}" type="presParOf" srcId="{9FDA9C53-8722-46E4-8054-03DE5DF0D71D}" destId="{B1BF4520-AB0F-4EDE-8BE3-F974461B6AFE}" srcOrd="0" destOrd="0" presId="urn:microsoft.com/office/officeart/2005/8/layout/hierarchy2"/>
    <dgm:cxn modelId="{5EAB7DEB-C88F-4F61-8E1A-8878C9F0399A}" type="presParOf" srcId="{771C48B1-2A29-424A-9E04-E7B6C9E14B0B}" destId="{1FBB07A6-1248-4649-8DC4-6B4191869C97}" srcOrd="3" destOrd="0" presId="urn:microsoft.com/office/officeart/2005/8/layout/hierarchy2"/>
    <dgm:cxn modelId="{1B619DE6-91AA-4AA4-A51B-19A736BD5230}" type="presParOf" srcId="{1FBB07A6-1248-4649-8DC4-6B4191869C97}" destId="{B8AF640C-3477-4B37-8D9F-993DB102C814}" srcOrd="0" destOrd="0" presId="urn:microsoft.com/office/officeart/2005/8/layout/hierarchy2"/>
    <dgm:cxn modelId="{FB3E1DED-606A-4A35-B30D-4FF2D6A0FDE8}" type="presParOf" srcId="{1FBB07A6-1248-4649-8DC4-6B4191869C97}" destId="{E50A07B5-7116-49FC-8FC3-0FA2D9B46B1A}" srcOrd="1" destOrd="0" presId="urn:microsoft.com/office/officeart/2005/8/layout/hierarchy2"/>
    <dgm:cxn modelId="{C2F8204D-A657-42EC-8F31-58187DCF6AD9}" type="presParOf" srcId="{E50A07B5-7116-49FC-8FC3-0FA2D9B46B1A}" destId="{C8E80CEA-D3DF-4A83-BAE1-DE69212EC900}" srcOrd="0" destOrd="0" presId="urn:microsoft.com/office/officeart/2005/8/layout/hierarchy2"/>
    <dgm:cxn modelId="{A0AA272E-2FD8-4F73-BA63-8C8D06C433EC}" type="presParOf" srcId="{C8E80CEA-D3DF-4A83-BAE1-DE69212EC900}" destId="{E7A66541-1010-4ECD-B06E-65E7574083D2}" srcOrd="0" destOrd="0" presId="urn:microsoft.com/office/officeart/2005/8/layout/hierarchy2"/>
    <dgm:cxn modelId="{2288D69B-3C65-43C6-95A4-D1E8828D8084}" type="presParOf" srcId="{E50A07B5-7116-49FC-8FC3-0FA2D9B46B1A}" destId="{807F2304-B5F0-420D-AD55-EE48C0525ADE}" srcOrd="1" destOrd="0" presId="urn:microsoft.com/office/officeart/2005/8/layout/hierarchy2"/>
    <dgm:cxn modelId="{4B26B8FA-4FA1-429F-AAF9-1C52E954B12F}" type="presParOf" srcId="{807F2304-B5F0-420D-AD55-EE48C0525ADE}" destId="{42777C79-CB4C-4172-A35E-213AD621346B}" srcOrd="0" destOrd="0" presId="urn:microsoft.com/office/officeart/2005/8/layout/hierarchy2"/>
    <dgm:cxn modelId="{09C857B2-3A73-43E4-BD23-F9D31467B1EC}" type="presParOf" srcId="{807F2304-B5F0-420D-AD55-EE48C0525ADE}" destId="{B5BA49F1-6B26-4BF0-AC51-62AE0D96F397}" srcOrd="1" destOrd="0" presId="urn:microsoft.com/office/officeart/2005/8/layout/hierarchy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2EF49602-7254-4005-A8C9-79A5E7BE0E73}" type="doc">
      <dgm:prSet loTypeId="urn:microsoft.com/office/officeart/2008/layout/VerticalAccentList" loCatId="list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ru-RU"/>
        </a:p>
      </dgm:t>
    </dgm:pt>
    <dgm:pt modelId="{5A4D30E7-4B3D-4611-BC8A-38C874A123D9}">
      <dgm:prSet phldrT="[Текст]"/>
      <dgm:spPr/>
      <dgm:t>
        <a:bodyPr/>
        <a:lstStyle/>
        <a:p>
          <a:r>
            <a:rPr lang="ru-RU" dirty="0"/>
            <a:t>Топ-менеджмент крупнейших российских нефтегазовых компаний</a:t>
          </a:r>
        </a:p>
      </dgm:t>
    </dgm:pt>
    <dgm:pt modelId="{3F775296-901B-4BE0-886C-7504F1306BBC}" type="parTrans" cxnId="{95A9B333-0B6D-4920-9190-B93CB0D172B1}">
      <dgm:prSet/>
      <dgm:spPr/>
      <dgm:t>
        <a:bodyPr/>
        <a:lstStyle/>
        <a:p>
          <a:endParaRPr lang="ru-RU"/>
        </a:p>
      </dgm:t>
    </dgm:pt>
    <dgm:pt modelId="{EB37E487-C919-466E-97E7-12E6CC00BB77}" type="sibTrans" cxnId="{95A9B333-0B6D-4920-9190-B93CB0D172B1}">
      <dgm:prSet/>
      <dgm:spPr/>
      <dgm:t>
        <a:bodyPr/>
        <a:lstStyle/>
        <a:p>
          <a:endParaRPr lang="ru-RU"/>
        </a:p>
      </dgm:t>
    </dgm:pt>
    <dgm:pt modelId="{2C25D6AF-B848-456B-B604-C5351B3C50B1}">
      <dgm:prSet phldrT="[Текст]"/>
      <dgm:spPr/>
      <dgm:t>
        <a:bodyPr/>
        <a:lstStyle/>
        <a:p>
          <a:r>
            <a:rPr lang="ru-RU" dirty="0"/>
            <a:t>Руководители межрегиональных, территориальных и непосредственно входящих профсоюзных организаций </a:t>
          </a:r>
          <a:r>
            <a:rPr lang="ru-RU" dirty="0" err="1"/>
            <a:t>Нефтегазстройпрофсоюза</a:t>
          </a:r>
          <a:r>
            <a:rPr lang="ru-RU" dirty="0"/>
            <a:t> России</a:t>
          </a:r>
        </a:p>
      </dgm:t>
    </dgm:pt>
    <dgm:pt modelId="{49BDD66D-87A2-4E23-BC79-99715739C3A5}" type="parTrans" cxnId="{FC7F32E3-0C14-497B-94BB-C0346485D658}">
      <dgm:prSet/>
      <dgm:spPr/>
      <dgm:t>
        <a:bodyPr/>
        <a:lstStyle/>
        <a:p>
          <a:endParaRPr lang="ru-RU"/>
        </a:p>
      </dgm:t>
    </dgm:pt>
    <dgm:pt modelId="{67F45340-F5F9-44B7-A838-8944176E9281}" type="sibTrans" cxnId="{FC7F32E3-0C14-497B-94BB-C0346485D658}">
      <dgm:prSet/>
      <dgm:spPr/>
      <dgm:t>
        <a:bodyPr/>
        <a:lstStyle/>
        <a:p>
          <a:endParaRPr lang="ru-RU"/>
        </a:p>
      </dgm:t>
    </dgm:pt>
    <dgm:pt modelId="{8084F626-1A32-486F-BB8A-3A320B8233E2}">
      <dgm:prSet phldrT="[Текст]"/>
      <dgm:spPr/>
      <dgm:t>
        <a:bodyPr/>
        <a:lstStyle/>
        <a:p>
          <a:r>
            <a:rPr lang="ru-RU" dirty="0"/>
            <a:t>Аппарат Правительства РФ</a:t>
          </a:r>
        </a:p>
      </dgm:t>
    </dgm:pt>
    <dgm:pt modelId="{52C492CC-74AF-4AF8-AC0D-4E8CE55F8ABE}" type="parTrans" cxnId="{C3366AF7-8F5E-43E6-BAE5-08CFE5ED725A}">
      <dgm:prSet/>
      <dgm:spPr/>
      <dgm:t>
        <a:bodyPr/>
        <a:lstStyle/>
        <a:p>
          <a:endParaRPr lang="ru-RU"/>
        </a:p>
      </dgm:t>
    </dgm:pt>
    <dgm:pt modelId="{0DFD98C8-B296-416B-8E37-A186CCFA4E87}" type="sibTrans" cxnId="{C3366AF7-8F5E-43E6-BAE5-08CFE5ED725A}">
      <dgm:prSet/>
      <dgm:spPr/>
      <dgm:t>
        <a:bodyPr/>
        <a:lstStyle/>
        <a:p>
          <a:endParaRPr lang="ru-RU"/>
        </a:p>
      </dgm:t>
    </dgm:pt>
    <dgm:pt modelId="{033F58CF-E404-426D-B547-337AF25E93A2}">
      <dgm:prSet phldrT="[Текст]"/>
      <dgm:spPr/>
      <dgm:t>
        <a:bodyPr/>
        <a:lstStyle/>
        <a:p>
          <a:r>
            <a:rPr lang="ru-RU" dirty="0"/>
            <a:t>Государственная Дума Российской Федерации: депутаты, Аппарат Государственной Думы РФ, представители Президента РФ в Государственной Думе РФ, руководители профильных комитетов Государственной Думы РФ</a:t>
          </a:r>
        </a:p>
      </dgm:t>
    </dgm:pt>
    <dgm:pt modelId="{B72FE4E0-0333-4C3F-8419-C3153484500D}" type="parTrans" cxnId="{2DCF3AED-B9FE-4DE8-A31F-8CD82478EA9D}">
      <dgm:prSet/>
      <dgm:spPr/>
      <dgm:t>
        <a:bodyPr/>
        <a:lstStyle/>
        <a:p>
          <a:endParaRPr lang="ru-RU"/>
        </a:p>
      </dgm:t>
    </dgm:pt>
    <dgm:pt modelId="{C2A21394-D0AD-4016-BF0D-CC93F30F51ED}" type="sibTrans" cxnId="{2DCF3AED-B9FE-4DE8-A31F-8CD82478EA9D}">
      <dgm:prSet/>
      <dgm:spPr/>
      <dgm:t>
        <a:bodyPr/>
        <a:lstStyle/>
        <a:p>
          <a:endParaRPr lang="ru-RU"/>
        </a:p>
      </dgm:t>
    </dgm:pt>
    <dgm:pt modelId="{7B42C78A-0E07-40B6-AF85-F69EF5A4EC60}">
      <dgm:prSet phldrT="[Текст]"/>
      <dgm:spPr/>
      <dgm:t>
        <a:bodyPr/>
        <a:lstStyle/>
        <a:p>
          <a:r>
            <a:rPr lang="ru-RU" dirty="0"/>
            <a:t>Администрация Президента РФ</a:t>
          </a:r>
        </a:p>
      </dgm:t>
    </dgm:pt>
    <dgm:pt modelId="{B53659B1-EE61-47E9-8474-465580A8EF3B}" type="parTrans" cxnId="{B2DB503F-9567-4DA9-9CA9-A75AEFFFDAD1}">
      <dgm:prSet/>
      <dgm:spPr/>
      <dgm:t>
        <a:bodyPr/>
        <a:lstStyle/>
        <a:p>
          <a:endParaRPr lang="ru-RU"/>
        </a:p>
      </dgm:t>
    </dgm:pt>
    <dgm:pt modelId="{3E954801-D9B4-4235-A232-4CEEAD79A613}" type="sibTrans" cxnId="{B2DB503F-9567-4DA9-9CA9-A75AEFFFDAD1}">
      <dgm:prSet/>
      <dgm:spPr/>
      <dgm:t>
        <a:bodyPr/>
        <a:lstStyle/>
        <a:p>
          <a:endParaRPr lang="ru-RU"/>
        </a:p>
      </dgm:t>
    </dgm:pt>
    <dgm:pt modelId="{21539362-8A10-4F1B-83A5-8815F618C324}">
      <dgm:prSet phldrT="[Текст]"/>
      <dgm:spPr/>
      <dgm:t>
        <a:bodyPr/>
        <a:lstStyle/>
        <a:p>
          <a:r>
            <a:rPr lang="ru-RU" dirty="0"/>
            <a:t>Представители органов власти: Федеральные органы власти, Органы власти Москвы, Органы власти Подмосковья, Органы власти нефтегазодобывающих регионов России</a:t>
          </a:r>
        </a:p>
      </dgm:t>
    </dgm:pt>
    <dgm:pt modelId="{F6204C94-759E-4688-9973-6ED6BD9C50CA}" type="parTrans" cxnId="{2CAC4601-8E43-44C8-ABF0-7FD36202DF8E}">
      <dgm:prSet/>
      <dgm:spPr/>
      <dgm:t>
        <a:bodyPr/>
        <a:lstStyle/>
        <a:p>
          <a:endParaRPr lang="ru-RU"/>
        </a:p>
      </dgm:t>
    </dgm:pt>
    <dgm:pt modelId="{9FB94FBD-D188-482B-853E-78D6681AF561}" type="sibTrans" cxnId="{2CAC4601-8E43-44C8-ABF0-7FD36202DF8E}">
      <dgm:prSet/>
      <dgm:spPr/>
      <dgm:t>
        <a:bodyPr/>
        <a:lstStyle/>
        <a:p>
          <a:endParaRPr lang="ru-RU"/>
        </a:p>
      </dgm:t>
    </dgm:pt>
    <dgm:pt modelId="{A7321522-71A6-4524-B529-97BA8B56048D}">
      <dgm:prSet/>
      <dgm:spPr/>
      <dgm:t>
        <a:bodyPr/>
        <a:lstStyle/>
        <a:p>
          <a:endParaRPr lang="ru-RU"/>
        </a:p>
      </dgm:t>
    </dgm:pt>
    <dgm:pt modelId="{182E9C42-FD51-4234-AF00-7FECB6C66455}" type="parTrans" cxnId="{6016EA61-BD6B-4877-944D-BFE647F00A89}">
      <dgm:prSet/>
      <dgm:spPr/>
      <dgm:t>
        <a:bodyPr/>
        <a:lstStyle/>
        <a:p>
          <a:endParaRPr lang="ru-RU"/>
        </a:p>
      </dgm:t>
    </dgm:pt>
    <dgm:pt modelId="{216CB51D-FEAF-40FF-A30C-5757C52163DB}" type="sibTrans" cxnId="{6016EA61-BD6B-4877-944D-BFE647F00A89}">
      <dgm:prSet/>
      <dgm:spPr/>
      <dgm:t>
        <a:bodyPr/>
        <a:lstStyle/>
        <a:p>
          <a:endParaRPr lang="ru-RU"/>
        </a:p>
      </dgm:t>
    </dgm:pt>
    <dgm:pt modelId="{24309B9A-70BC-45B4-AD6C-C3E5C74AE9FD}" type="pres">
      <dgm:prSet presAssocID="{2EF49602-7254-4005-A8C9-79A5E7BE0E73}" presName="Name0" presStyleCnt="0">
        <dgm:presLayoutVars>
          <dgm:chMax/>
          <dgm:chPref/>
          <dgm:dir/>
        </dgm:presLayoutVars>
      </dgm:prSet>
      <dgm:spPr/>
      <dgm:t>
        <a:bodyPr/>
        <a:lstStyle/>
        <a:p>
          <a:endParaRPr lang="ru-RU"/>
        </a:p>
      </dgm:t>
    </dgm:pt>
    <dgm:pt modelId="{5B3E8C18-F44D-4951-842D-D0343EC34F5A}" type="pres">
      <dgm:prSet presAssocID="{5A4D30E7-4B3D-4611-BC8A-38C874A123D9}" presName="parenttextcomposite" presStyleCnt="0"/>
      <dgm:spPr/>
    </dgm:pt>
    <dgm:pt modelId="{D8F2D64C-1FFC-4D7E-B24C-DA91927716E2}" type="pres">
      <dgm:prSet presAssocID="{5A4D30E7-4B3D-4611-BC8A-38C874A123D9}" presName="parenttext" presStyleLbl="revTx" presStyleIdx="0" presStyleCnt="3">
        <dgm:presLayoutVars>
          <dgm:chMax/>
          <dgm:chPref val="2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15D55B1-1EE5-40DE-982A-F10BE412E2EE}" type="pres">
      <dgm:prSet presAssocID="{5A4D30E7-4B3D-4611-BC8A-38C874A123D9}" presName="composite" presStyleCnt="0"/>
      <dgm:spPr/>
    </dgm:pt>
    <dgm:pt modelId="{7611D869-0FC0-4739-8078-B8A8B9527DE1}" type="pres">
      <dgm:prSet presAssocID="{5A4D30E7-4B3D-4611-BC8A-38C874A123D9}" presName="chevron1" presStyleLbl="alignNode1" presStyleIdx="0" presStyleCnt="21"/>
      <dgm:spPr/>
    </dgm:pt>
    <dgm:pt modelId="{6A7D4161-1F20-42C0-B77A-56EB497A7C40}" type="pres">
      <dgm:prSet presAssocID="{5A4D30E7-4B3D-4611-BC8A-38C874A123D9}" presName="chevron2" presStyleLbl="alignNode1" presStyleIdx="1" presStyleCnt="21"/>
      <dgm:spPr/>
    </dgm:pt>
    <dgm:pt modelId="{8CE04421-ED19-4A93-88E7-85C9EF8D88D7}" type="pres">
      <dgm:prSet presAssocID="{5A4D30E7-4B3D-4611-BC8A-38C874A123D9}" presName="chevron3" presStyleLbl="alignNode1" presStyleIdx="2" presStyleCnt="21"/>
      <dgm:spPr/>
    </dgm:pt>
    <dgm:pt modelId="{FAE1815E-88F2-4570-9BCA-9F11A50B49E6}" type="pres">
      <dgm:prSet presAssocID="{5A4D30E7-4B3D-4611-BC8A-38C874A123D9}" presName="chevron4" presStyleLbl="alignNode1" presStyleIdx="3" presStyleCnt="21"/>
      <dgm:spPr/>
    </dgm:pt>
    <dgm:pt modelId="{6A47BFAB-2860-4700-950C-93374A2D2E6F}" type="pres">
      <dgm:prSet presAssocID="{5A4D30E7-4B3D-4611-BC8A-38C874A123D9}" presName="chevron5" presStyleLbl="alignNode1" presStyleIdx="4" presStyleCnt="21"/>
      <dgm:spPr/>
    </dgm:pt>
    <dgm:pt modelId="{667DB345-8529-440D-A87B-ADC781BB35DA}" type="pres">
      <dgm:prSet presAssocID="{5A4D30E7-4B3D-4611-BC8A-38C874A123D9}" presName="chevron6" presStyleLbl="alignNode1" presStyleIdx="5" presStyleCnt="21"/>
      <dgm:spPr/>
    </dgm:pt>
    <dgm:pt modelId="{DFD3FDA2-4CC2-4A71-BD63-3BBCE4AF6BAA}" type="pres">
      <dgm:prSet presAssocID="{5A4D30E7-4B3D-4611-BC8A-38C874A123D9}" presName="chevron7" presStyleLbl="alignNode1" presStyleIdx="6" presStyleCnt="21"/>
      <dgm:spPr/>
    </dgm:pt>
    <dgm:pt modelId="{D689CE70-8621-47C1-853D-FAE2EEDE300B}" type="pres">
      <dgm:prSet presAssocID="{5A4D30E7-4B3D-4611-BC8A-38C874A123D9}" presName="childtext" presStyleLbl="solidFgAcc1" presStyleIdx="0" presStyleCnt="3">
        <dgm:presLayoutVars>
          <dgm:chMax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81BA560-A80E-4F93-AD28-E9A439757C52}" type="pres">
      <dgm:prSet presAssocID="{EB37E487-C919-466E-97E7-12E6CC00BB77}" presName="sibTrans" presStyleCnt="0"/>
      <dgm:spPr/>
    </dgm:pt>
    <dgm:pt modelId="{BBCAF6AF-A440-49EB-BFB4-9F1CC239A23B}" type="pres">
      <dgm:prSet presAssocID="{8084F626-1A32-486F-BB8A-3A320B8233E2}" presName="parenttextcomposite" presStyleCnt="0"/>
      <dgm:spPr/>
    </dgm:pt>
    <dgm:pt modelId="{60C604FD-711A-4B6B-A0E5-D34DC1BAF1C4}" type="pres">
      <dgm:prSet presAssocID="{8084F626-1A32-486F-BB8A-3A320B8233E2}" presName="parenttext" presStyleLbl="revTx" presStyleIdx="1" presStyleCnt="3">
        <dgm:presLayoutVars>
          <dgm:chMax/>
          <dgm:chPref val="2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DDDE551-69D8-4339-B95C-40174960E062}" type="pres">
      <dgm:prSet presAssocID="{8084F626-1A32-486F-BB8A-3A320B8233E2}" presName="composite" presStyleCnt="0"/>
      <dgm:spPr/>
    </dgm:pt>
    <dgm:pt modelId="{A503BB84-A71E-41C9-A9F4-C5AD60FE1FAE}" type="pres">
      <dgm:prSet presAssocID="{8084F626-1A32-486F-BB8A-3A320B8233E2}" presName="chevron1" presStyleLbl="alignNode1" presStyleIdx="7" presStyleCnt="21"/>
      <dgm:spPr/>
    </dgm:pt>
    <dgm:pt modelId="{98044FB0-A18B-4D2B-AA09-FD05CBE540A0}" type="pres">
      <dgm:prSet presAssocID="{8084F626-1A32-486F-BB8A-3A320B8233E2}" presName="chevron2" presStyleLbl="alignNode1" presStyleIdx="8" presStyleCnt="21"/>
      <dgm:spPr/>
    </dgm:pt>
    <dgm:pt modelId="{D3BAF9E0-8FCB-4B09-AB98-32042683BACD}" type="pres">
      <dgm:prSet presAssocID="{8084F626-1A32-486F-BB8A-3A320B8233E2}" presName="chevron3" presStyleLbl="alignNode1" presStyleIdx="9" presStyleCnt="21"/>
      <dgm:spPr/>
    </dgm:pt>
    <dgm:pt modelId="{D5060BD2-CBE5-4527-BB98-C66ADED06C6A}" type="pres">
      <dgm:prSet presAssocID="{8084F626-1A32-486F-BB8A-3A320B8233E2}" presName="chevron4" presStyleLbl="alignNode1" presStyleIdx="10" presStyleCnt="21"/>
      <dgm:spPr/>
    </dgm:pt>
    <dgm:pt modelId="{0041383F-E496-436A-8C09-0E58BB21A972}" type="pres">
      <dgm:prSet presAssocID="{8084F626-1A32-486F-BB8A-3A320B8233E2}" presName="chevron5" presStyleLbl="alignNode1" presStyleIdx="11" presStyleCnt="21"/>
      <dgm:spPr/>
    </dgm:pt>
    <dgm:pt modelId="{839A4A29-4361-4C66-8892-0D7D4064C56A}" type="pres">
      <dgm:prSet presAssocID="{8084F626-1A32-486F-BB8A-3A320B8233E2}" presName="chevron6" presStyleLbl="alignNode1" presStyleIdx="12" presStyleCnt="21"/>
      <dgm:spPr/>
    </dgm:pt>
    <dgm:pt modelId="{EB093121-AECA-4233-A9CF-AFF88B0CEDCD}" type="pres">
      <dgm:prSet presAssocID="{8084F626-1A32-486F-BB8A-3A320B8233E2}" presName="chevron7" presStyleLbl="alignNode1" presStyleIdx="13" presStyleCnt="21"/>
      <dgm:spPr/>
    </dgm:pt>
    <dgm:pt modelId="{85B987F7-3011-420A-992D-A53E3D8F8720}" type="pres">
      <dgm:prSet presAssocID="{8084F626-1A32-486F-BB8A-3A320B8233E2}" presName="childtext" presStyleLbl="solidFgAcc1" presStyleIdx="1" presStyleCnt="3">
        <dgm:presLayoutVars>
          <dgm:chMax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07A24D4-CFBB-421C-8E5B-2FB370C90E42}" type="pres">
      <dgm:prSet presAssocID="{0DFD98C8-B296-416B-8E37-A186CCFA4E87}" presName="sibTrans" presStyleCnt="0"/>
      <dgm:spPr/>
    </dgm:pt>
    <dgm:pt modelId="{6805C4D7-F93C-462A-AFBD-B9AA3F565BE5}" type="pres">
      <dgm:prSet presAssocID="{7B42C78A-0E07-40B6-AF85-F69EF5A4EC60}" presName="parenttextcomposite" presStyleCnt="0"/>
      <dgm:spPr/>
    </dgm:pt>
    <dgm:pt modelId="{90DB4DA8-4584-4000-AFA8-F8E73320F730}" type="pres">
      <dgm:prSet presAssocID="{7B42C78A-0E07-40B6-AF85-F69EF5A4EC60}" presName="parenttext" presStyleLbl="revTx" presStyleIdx="2" presStyleCnt="3">
        <dgm:presLayoutVars>
          <dgm:chMax/>
          <dgm:chPref val="2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11EC09E-B396-4424-8E84-F3DB115D9D06}" type="pres">
      <dgm:prSet presAssocID="{7B42C78A-0E07-40B6-AF85-F69EF5A4EC60}" presName="composite" presStyleCnt="0"/>
      <dgm:spPr/>
    </dgm:pt>
    <dgm:pt modelId="{EA2F623E-C655-4E21-8A5F-CA61CE59F948}" type="pres">
      <dgm:prSet presAssocID="{7B42C78A-0E07-40B6-AF85-F69EF5A4EC60}" presName="chevron1" presStyleLbl="alignNode1" presStyleIdx="14" presStyleCnt="21"/>
      <dgm:spPr/>
    </dgm:pt>
    <dgm:pt modelId="{CCFE617C-BF99-4BE9-BEF2-690651FF6ED7}" type="pres">
      <dgm:prSet presAssocID="{7B42C78A-0E07-40B6-AF85-F69EF5A4EC60}" presName="chevron2" presStyleLbl="alignNode1" presStyleIdx="15" presStyleCnt="21"/>
      <dgm:spPr/>
    </dgm:pt>
    <dgm:pt modelId="{174B57FF-CCA6-4147-8D95-32919D41F780}" type="pres">
      <dgm:prSet presAssocID="{7B42C78A-0E07-40B6-AF85-F69EF5A4EC60}" presName="chevron3" presStyleLbl="alignNode1" presStyleIdx="16" presStyleCnt="21"/>
      <dgm:spPr/>
    </dgm:pt>
    <dgm:pt modelId="{2E246622-2F2A-4B3E-9552-6EAAA70A2786}" type="pres">
      <dgm:prSet presAssocID="{7B42C78A-0E07-40B6-AF85-F69EF5A4EC60}" presName="chevron4" presStyleLbl="alignNode1" presStyleIdx="17" presStyleCnt="21"/>
      <dgm:spPr/>
    </dgm:pt>
    <dgm:pt modelId="{B3145BAD-2E30-493B-B129-E8267B052C86}" type="pres">
      <dgm:prSet presAssocID="{7B42C78A-0E07-40B6-AF85-F69EF5A4EC60}" presName="chevron5" presStyleLbl="alignNode1" presStyleIdx="18" presStyleCnt="21"/>
      <dgm:spPr/>
    </dgm:pt>
    <dgm:pt modelId="{27F21FDE-3CFE-422C-B400-1C7865B793D3}" type="pres">
      <dgm:prSet presAssocID="{7B42C78A-0E07-40B6-AF85-F69EF5A4EC60}" presName="chevron6" presStyleLbl="alignNode1" presStyleIdx="19" presStyleCnt="21"/>
      <dgm:spPr/>
    </dgm:pt>
    <dgm:pt modelId="{A226BAF3-8F5A-49C3-BC44-258B2CC7F917}" type="pres">
      <dgm:prSet presAssocID="{7B42C78A-0E07-40B6-AF85-F69EF5A4EC60}" presName="chevron7" presStyleLbl="alignNode1" presStyleIdx="20" presStyleCnt="21"/>
      <dgm:spPr/>
    </dgm:pt>
    <dgm:pt modelId="{3D6798CB-FB76-4188-BB3E-D37340D3C960}" type="pres">
      <dgm:prSet presAssocID="{7B42C78A-0E07-40B6-AF85-F69EF5A4EC60}" presName="childtext" presStyleLbl="solidFgAcc1" presStyleIdx="2" presStyleCnt="3">
        <dgm:presLayoutVars>
          <dgm:chMax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6016EA61-BD6B-4877-944D-BFE647F00A89}" srcId="{7B42C78A-0E07-40B6-AF85-F69EF5A4EC60}" destId="{A7321522-71A6-4524-B529-97BA8B56048D}" srcOrd="1" destOrd="0" parTransId="{182E9C42-FD51-4234-AF00-7FECB6C66455}" sibTransId="{216CB51D-FEAF-40FF-A30C-5757C52163DB}"/>
    <dgm:cxn modelId="{2CAC4601-8E43-44C8-ABF0-7FD36202DF8E}" srcId="{7B42C78A-0E07-40B6-AF85-F69EF5A4EC60}" destId="{21539362-8A10-4F1B-83A5-8815F618C324}" srcOrd="0" destOrd="0" parTransId="{F6204C94-759E-4688-9973-6ED6BD9C50CA}" sibTransId="{9FB94FBD-D188-482B-853E-78D6681AF561}"/>
    <dgm:cxn modelId="{62E5B082-D0AF-4A27-A466-8D57517C45A3}" type="presOf" srcId="{A7321522-71A6-4524-B529-97BA8B56048D}" destId="{3D6798CB-FB76-4188-BB3E-D37340D3C960}" srcOrd="0" destOrd="1" presId="urn:microsoft.com/office/officeart/2008/layout/VerticalAccentList"/>
    <dgm:cxn modelId="{02777F07-883C-4DAA-BDDA-A6A1CF6AFBF9}" type="presOf" srcId="{5A4D30E7-4B3D-4611-BC8A-38C874A123D9}" destId="{D8F2D64C-1FFC-4D7E-B24C-DA91927716E2}" srcOrd="0" destOrd="0" presId="urn:microsoft.com/office/officeart/2008/layout/VerticalAccentList"/>
    <dgm:cxn modelId="{BDC1FFBF-DDBC-4B36-8CDD-ED0EE6265F6D}" type="presOf" srcId="{2EF49602-7254-4005-A8C9-79A5E7BE0E73}" destId="{24309B9A-70BC-45B4-AD6C-C3E5C74AE9FD}" srcOrd="0" destOrd="0" presId="urn:microsoft.com/office/officeart/2008/layout/VerticalAccentList"/>
    <dgm:cxn modelId="{D88B25BD-DA9B-4DCF-97F0-5FE187E1E198}" type="presOf" srcId="{7B42C78A-0E07-40B6-AF85-F69EF5A4EC60}" destId="{90DB4DA8-4584-4000-AFA8-F8E73320F730}" srcOrd="0" destOrd="0" presId="urn:microsoft.com/office/officeart/2008/layout/VerticalAccentList"/>
    <dgm:cxn modelId="{B2DB503F-9567-4DA9-9CA9-A75AEFFFDAD1}" srcId="{2EF49602-7254-4005-A8C9-79A5E7BE0E73}" destId="{7B42C78A-0E07-40B6-AF85-F69EF5A4EC60}" srcOrd="2" destOrd="0" parTransId="{B53659B1-EE61-47E9-8474-465580A8EF3B}" sibTransId="{3E954801-D9B4-4235-A232-4CEEAD79A613}"/>
    <dgm:cxn modelId="{1F6A59A1-09CA-401C-969B-0533393E5A83}" type="presOf" srcId="{033F58CF-E404-426D-B547-337AF25E93A2}" destId="{85B987F7-3011-420A-992D-A53E3D8F8720}" srcOrd="0" destOrd="0" presId="urn:microsoft.com/office/officeart/2008/layout/VerticalAccentList"/>
    <dgm:cxn modelId="{3A644512-7FBD-4585-80DC-8DCB810C3B1D}" type="presOf" srcId="{2C25D6AF-B848-456B-B604-C5351B3C50B1}" destId="{D689CE70-8621-47C1-853D-FAE2EEDE300B}" srcOrd="0" destOrd="0" presId="urn:microsoft.com/office/officeart/2008/layout/VerticalAccentList"/>
    <dgm:cxn modelId="{95A9B333-0B6D-4920-9190-B93CB0D172B1}" srcId="{2EF49602-7254-4005-A8C9-79A5E7BE0E73}" destId="{5A4D30E7-4B3D-4611-BC8A-38C874A123D9}" srcOrd="0" destOrd="0" parTransId="{3F775296-901B-4BE0-886C-7504F1306BBC}" sibTransId="{EB37E487-C919-466E-97E7-12E6CC00BB77}"/>
    <dgm:cxn modelId="{FC7F32E3-0C14-497B-94BB-C0346485D658}" srcId="{5A4D30E7-4B3D-4611-BC8A-38C874A123D9}" destId="{2C25D6AF-B848-456B-B604-C5351B3C50B1}" srcOrd="0" destOrd="0" parTransId="{49BDD66D-87A2-4E23-BC79-99715739C3A5}" sibTransId="{67F45340-F5F9-44B7-A838-8944176E9281}"/>
    <dgm:cxn modelId="{7C6E6BB0-047C-47CA-87EB-BDF5051F77FE}" type="presOf" srcId="{21539362-8A10-4F1B-83A5-8815F618C324}" destId="{3D6798CB-FB76-4188-BB3E-D37340D3C960}" srcOrd="0" destOrd="0" presId="urn:microsoft.com/office/officeart/2008/layout/VerticalAccentList"/>
    <dgm:cxn modelId="{C3366AF7-8F5E-43E6-BAE5-08CFE5ED725A}" srcId="{2EF49602-7254-4005-A8C9-79A5E7BE0E73}" destId="{8084F626-1A32-486F-BB8A-3A320B8233E2}" srcOrd="1" destOrd="0" parTransId="{52C492CC-74AF-4AF8-AC0D-4E8CE55F8ABE}" sibTransId="{0DFD98C8-B296-416B-8E37-A186CCFA4E87}"/>
    <dgm:cxn modelId="{6C6152F0-02F9-40CA-8E77-23E1994D9250}" type="presOf" srcId="{8084F626-1A32-486F-BB8A-3A320B8233E2}" destId="{60C604FD-711A-4B6B-A0E5-D34DC1BAF1C4}" srcOrd="0" destOrd="0" presId="urn:microsoft.com/office/officeart/2008/layout/VerticalAccentList"/>
    <dgm:cxn modelId="{2DCF3AED-B9FE-4DE8-A31F-8CD82478EA9D}" srcId="{8084F626-1A32-486F-BB8A-3A320B8233E2}" destId="{033F58CF-E404-426D-B547-337AF25E93A2}" srcOrd="0" destOrd="0" parTransId="{B72FE4E0-0333-4C3F-8419-C3153484500D}" sibTransId="{C2A21394-D0AD-4016-BF0D-CC93F30F51ED}"/>
    <dgm:cxn modelId="{26444686-1985-4294-9351-E2A038731F53}" type="presParOf" srcId="{24309B9A-70BC-45B4-AD6C-C3E5C74AE9FD}" destId="{5B3E8C18-F44D-4951-842D-D0343EC34F5A}" srcOrd="0" destOrd="0" presId="urn:microsoft.com/office/officeart/2008/layout/VerticalAccentList"/>
    <dgm:cxn modelId="{A1C8E5FC-EEA5-4D8B-A3D6-2C503F9B5EBF}" type="presParOf" srcId="{5B3E8C18-F44D-4951-842D-D0343EC34F5A}" destId="{D8F2D64C-1FFC-4D7E-B24C-DA91927716E2}" srcOrd="0" destOrd="0" presId="urn:microsoft.com/office/officeart/2008/layout/VerticalAccentList"/>
    <dgm:cxn modelId="{9E6D8C11-EAE9-4ED0-B149-884D4B0A354B}" type="presParOf" srcId="{24309B9A-70BC-45B4-AD6C-C3E5C74AE9FD}" destId="{115D55B1-1EE5-40DE-982A-F10BE412E2EE}" srcOrd="1" destOrd="0" presId="urn:microsoft.com/office/officeart/2008/layout/VerticalAccentList"/>
    <dgm:cxn modelId="{9E43D61A-890D-4537-B0BE-7C7784089CB0}" type="presParOf" srcId="{115D55B1-1EE5-40DE-982A-F10BE412E2EE}" destId="{7611D869-0FC0-4739-8078-B8A8B9527DE1}" srcOrd="0" destOrd="0" presId="urn:microsoft.com/office/officeart/2008/layout/VerticalAccentList"/>
    <dgm:cxn modelId="{504058AF-864F-4D6B-80F8-625B8BF08C9D}" type="presParOf" srcId="{115D55B1-1EE5-40DE-982A-F10BE412E2EE}" destId="{6A7D4161-1F20-42C0-B77A-56EB497A7C40}" srcOrd="1" destOrd="0" presId="urn:microsoft.com/office/officeart/2008/layout/VerticalAccentList"/>
    <dgm:cxn modelId="{7D6171C5-3F0C-4CAB-A45F-85666D69225A}" type="presParOf" srcId="{115D55B1-1EE5-40DE-982A-F10BE412E2EE}" destId="{8CE04421-ED19-4A93-88E7-85C9EF8D88D7}" srcOrd="2" destOrd="0" presId="urn:microsoft.com/office/officeart/2008/layout/VerticalAccentList"/>
    <dgm:cxn modelId="{F448ED4E-932D-4616-9CEF-A82AF81535FB}" type="presParOf" srcId="{115D55B1-1EE5-40DE-982A-F10BE412E2EE}" destId="{FAE1815E-88F2-4570-9BCA-9F11A50B49E6}" srcOrd="3" destOrd="0" presId="urn:microsoft.com/office/officeart/2008/layout/VerticalAccentList"/>
    <dgm:cxn modelId="{11EC3AB0-91AA-41D3-8C0F-8DE75BD1AF90}" type="presParOf" srcId="{115D55B1-1EE5-40DE-982A-F10BE412E2EE}" destId="{6A47BFAB-2860-4700-950C-93374A2D2E6F}" srcOrd="4" destOrd="0" presId="urn:microsoft.com/office/officeart/2008/layout/VerticalAccentList"/>
    <dgm:cxn modelId="{4AF5CDBC-AFA5-4372-B801-531B55B6B16C}" type="presParOf" srcId="{115D55B1-1EE5-40DE-982A-F10BE412E2EE}" destId="{667DB345-8529-440D-A87B-ADC781BB35DA}" srcOrd="5" destOrd="0" presId="urn:microsoft.com/office/officeart/2008/layout/VerticalAccentList"/>
    <dgm:cxn modelId="{4386C0E5-79D3-4DD7-8882-9D51BE201240}" type="presParOf" srcId="{115D55B1-1EE5-40DE-982A-F10BE412E2EE}" destId="{DFD3FDA2-4CC2-4A71-BD63-3BBCE4AF6BAA}" srcOrd="6" destOrd="0" presId="urn:microsoft.com/office/officeart/2008/layout/VerticalAccentList"/>
    <dgm:cxn modelId="{0A419FC2-D874-4D7B-8D23-937C4C3A81B4}" type="presParOf" srcId="{115D55B1-1EE5-40DE-982A-F10BE412E2EE}" destId="{D689CE70-8621-47C1-853D-FAE2EEDE300B}" srcOrd="7" destOrd="0" presId="urn:microsoft.com/office/officeart/2008/layout/VerticalAccentList"/>
    <dgm:cxn modelId="{101DFBC4-1DAE-43C7-B367-9277D3B08F8F}" type="presParOf" srcId="{24309B9A-70BC-45B4-AD6C-C3E5C74AE9FD}" destId="{881BA560-A80E-4F93-AD28-E9A439757C52}" srcOrd="2" destOrd="0" presId="urn:microsoft.com/office/officeart/2008/layout/VerticalAccentList"/>
    <dgm:cxn modelId="{5B8CA8CD-6408-4553-950B-1F9A46DC0A13}" type="presParOf" srcId="{24309B9A-70BC-45B4-AD6C-C3E5C74AE9FD}" destId="{BBCAF6AF-A440-49EB-BFB4-9F1CC239A23B}" srcOrd="3" destOrd="0" presId="urn:microsoft.com/office/officeart/2008/layout/VerticalAccentList"/>
    <dgm:cxn modelId="{FC1B2D61-BB0D-4CCA-985B-317C462D63B0}" type="presParOf" srcId="{BBCAF6AF-A440-49EB-BFB4-9F1CC239A23B}" destId="{60C604FD-711A-4B6B-A0E5-D34DC1BAF1C4}" srcOrd="0" destOrd="0" presId="urn:microsoft.com/office/officeart/2008/layout/VerticalAccentList"/>
    <dgm:cxn modelId="{20AED49D-77B1-4A25-BA7F-B372E3F11E4C}" type="presParOf" srcId="{24309B9A-70BC-45B4-AD6C-C3E5C74AE9FD}" destId="{9DDDE551-69D8-4339-B95C-40174960E062}" srcOrd="4" destOrd="0" presId="urn:microsoft.com/office/officeart/2008/layout/VerticalAccentList"/>
    <dgm:cxn modelId="{012143E5-CC87-4B42-AEC3-663DAF020EF9}" type="presParOf" srcId="{9DDDE551-69D8-4339-B95C-40174960E062}" destId="{A503BB84-A71E-41C9-A9F4-C5AD60FE1FAE}" srcOrd="0" destOrd="0" presId="urn:microsoft.com/office/officeart/2008/layout/VerticalAccentList"/>
    <dgm:cxn modelId="{F6CD75DA-7056-4402-8CA8-FCABEF9BB002}" type="presParOf" srcId="{9DDDE551-69D8-4339-B95C-40174960E062}" destId="{98044FB0-A18B-4D2B-AA09-FD05CBE540A0}" srcOrd="1" destOrd="0" presId="urn:microsoft.com/office/officeart/2008/layout/VerticalAccentList"/>
    <dgm:cxn modelId="{8B7B4619-7433-45BE-B63D-346FD09EEA0F}" type="presParOf" srcId="{9DDDE551-69D8-4339-B95C-40174960E062}" destId="{D3BAF9E0-8FCB-4B09-AB98-32042683BACD}" srcOrd="2" destOrd="0" presId="urn:microsoft.com/office/officeart/2008/layout/VerticalAccentList"/>
    <dgm:cxn modelId="{469319CF-6415-4F9C-9E0F-A4700C29FC65}" type="presParOf" srcId="{9DDDE551-69D8-4339-B95C-40174960E062}" destId="{D5060BD2-CBE5-4527-BB98-C66ADED06C6A}" srcOrd="3" destOrd="0" presId="urn:microsoft.com/office/officeart/2008/layout/VerticalAccentList"/>
    <dgm:cxn modelId="{FB179C34-781D-4FD5-A780-D35606D9551F}" type="presParOf" srcId="{9DDDE551-69D8-4339-B95C-40174960E062}" destId="{0041383F-E496-436A-8C09-0E58BB21A972}" srcOrd="4" destOrd="0" presId="urn:microsoft.com/office/officeart/2008/layout/VerticalAccentList"/>
    <dgm:cxn modelId="{DC575257-AA0E-447C-B631-FD3DF1EF00E2}" type="presParOf" srcId="{9DDDE551-69D8-4339-B95C-40174960E062}" destId="{839A4A29-4361-4C66-8892-0D7D4064C56A}" srcOrd="5" destOrd="0" presId="urn:microsoft.com/office/officeart/2008/layout/VerticalAccentList"/>
    <dgm:cxn modelId="{09985AEC-C791-44D3-ADEE-3ECE0022E6AE}" type="presParOf" srcId="{9DDDE551-69D8-4339-B95C-40174960E062}" destId="{EB093121-AECA-4233-A9CF-AFF88B0CEDCD}" srcOrd="6" destOrd="0" presId="urn:microsoft.com/office/officeart/2008/layout/VerticalAccentList"/>
    <dgm:cxn modelId="{B475E02E-B5E6-4752-AE5B-66005CC48353}" type="presParOf" srcId="{9DDDE551-69D8-4339-B95C-40174960E062}" destId="{85B987F7-3011-420A-992D-A53E3D8F8720}" srcOrd="7" destOrd="0" presId="urn:microsoft.com/office/officeart/2008/layout/VerticalAccentList"/>
    <dgm:cxn modelId="{156236A1-E034-4B17-8738-3FF8DC3F8BDA}" type="presParOf" srcId="{24309B9A-70BC-45B4-AD6C-C3E5C74AE9FD}" destId="{207A24D4-CFBB-421C-8E5B-2FB370C90E42}" srcOrd="5" destOrd="0" presId="urn:microsoft.com/office/officeart/2008/layout/VerticalAccentList"/>
    <dgm:cxn modelId="{CB5C0BF5-36AA-4104-B64D-66CA047E0616}" type="presParOf" srcId="{24309B9A-70BC-45B4-AD6C-C3E5C74AE9FD}" destId="{6805C4D7-F93C-462A-AFBD-B9AA3F565BE5}" srcOrd="6" destOrd="0" presId="urn:microsoft.com/office/officeart/2008/layout/VerticalAccentList"/>
    <dgm:cxn modelId="{871940A6-53D5-4E74-BBFB-58899CEADDDB}" type="presParOf" srcId="{6805C4D7-F93C-462A-AFBD-B9AA3F565BE5}" destId="{90DB4DA8-4584-4000-AFA8-F8E73320F730}" srcOrd="0" destOrd="0" presId="urn:microsoft.com/office/officeart/2008/layout/VerticalAccentList"/>
    <dgm:cxn modelId="{69E08302-FD28-4C2A-90FB-0B47130BF250}" type="presParOf" srcId="{24309B9A-70BC-45B4-AD6C-C3E5C74AE9FD}" destId="{911EC09E-B396-4424-8E84-F3DB115D9D06}" srcOrd="7" destOrd="0" presId="urn:microsoft.com/office/officeart/2008/layout/VerticalAccentList"/>
    <dgm:cxn modelId="{D50B845E-8032-4674-8C19-40BD1805C092}" type="presParOf" srcId="{911EC09E-B396-4424-8E84-F3DB115D9D06}" destId="{EA2F623E-C655-4E21-8A5F-CA61CE59F948}" srcOrd="0" destOrd="0" presId="urn:microsoft.com/office/officeart/2008/layout/VerticalAccentList"/>
    <dgm:cxn modelId="{2F08C8AC-34B2-419A-BD60-4B02F43C372B}" type="presParOf" srcId="{911EC09E-B396-4424-8E84-F3DB115D9D06}" destId="{CCFE617C-BF99-4BE9-BEF2-690651FF6ED7}" srcOrd="1" destOrd="0" presId="urn:microsoft.com/office/officeart/2008/layout/VerticalAccentList"/>
    <dgm:cxn modelId="{14D4BAD7-AB63-4E2E-BD7F-C074C2B2BC25}" type="presParOf" srcId="{911EC09E-B396-4424-8E84-F3DB115D9D06}" destId="{174B57FF-CCA6-4147-8D95-32919D41F780}" srcOrd="2" destOrd="0" presId="urn:microsoft.com/office/officeart/2008/layout/VerticalAccentList"/>
    <dgm:cxn modelId="{534A253C-7740-4ED3-A16E-023BEBE4CF11}" type="presParOf" srcId="{911EC09E-B396-4424-8E84-F3DB115D9D06}" destId="{2E246622-2F2A-4B3E-9552-6EAAA70A2786}" srcOrd="3" destOrd="0" presId="urn:microsoft.com/office/officeart/2008/layout/VerticalAccentList"/>
    <dgm:cxn modelId="{BB6738C8-457E-447D-9677-3284916CA3CA}" type="presParOf" srcId="{911EC09E-B396-4424-8E84-F3DB115D9D06}" destId="{B3145BAD-2E30-493B-B129-E8267B052C86}" srcOrd="4" destOrd="0" presId="urn:microsoft.com/office/officeart/2008/layout/VerticalAccentList"/>
    <dgm:cxn modelId="{5B68D14C-9371-43A4-96DE-802202BA147C}" type="presParOf" srcId="{911EC09E-B396-4424-8E84-F3DB115D9D06}" destId="{27F21FDE-3CFE-422C-B400-1C7865B793D3}" srcOrd="5" destOrd="0" presId="urn:microsoft.com/office/officeart/2008/layout/VerticalAccentList"/>
    <dgm:cxn modelId="{6AA84A0A-048B-4CD8-922B-9CA11B2AC303}" type="presParOf" srcId="{911EC09E-B396-4424-8E84-F3DB115D9D06}" destId="{A226BAF3-8F5A-49C3-BC44-258B2CC7F917}" srcOrd="6" destOrd="0" presId="urn:microsoft.com/office/officeart/2008/layout/VerticalAccentList"/>
    <dgm:cxn modelId="{B85290E1-8B8C-444C-BD8F-B5AF899E11B9}" type="presParOf" srcId="{911EC09E-B396-4424-8E84-F3DB115D9D06}" destId="{3D6798CB-FB76-4188-BB3E-D37340D3C960}" srcOrd="7" destOrd="0" presId="urn:microsoft.com/office/officeart/2008/layout/VerticalAccent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1511AF8C-BC6D-4367-85D9-21FC4416FE0D}" type="doc">
      <dgm:prSet loTypeId="urn:microsoft.com/office/officeart/2005/8/layout/hierarchy2" loCatId="hierarchy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ru-RU"/>
        </a:p>
      </dgm:t>
    </dgm:pt>
    <dgm:pt modelId="{B8AF9213-87F8-4BFC-9033-5B4E8B4C246C}">
      <dgm:prSet phldrT="[Текст]"/>
      <dgm:spPr/>
      <dgm:t>
        <a:bodyPr/>
        <a:lstStyle/>
        <a:p>
          <a:r>
            <a:rPr lang="ru-RU" dirty="0"/>
            <a:t>Чтобы разместить информацию в журнале «НГСП-</a:t>
          </a:r>
          <a:r>
            <a:rPr lang="ru-RU" dirty="0" err="1"/>
            <a:t>информ</a:t>
          </a:r>
          <a:r>
            <a:rPr lang="ru-RU" dirty="0"/>
            <a:t>»</a:t>
          </a:r>
        </a:p>
      </dgm:t>
    </dgm:pt>
    <dgm:pt modelId="{D579DCFC-ACFF-4112-A3F4-D43792BBFFDE}" type="parTrans" cxnId="{4CE3459B-91CC-4F23-9E3D-31559072197B}">
      <dgm:prSet/>
      <dgm:spPr/>
      <dgm:t>
        <a:bodyPr/>
        <a:lstStyle/>
        <a:p>
          <a:endParaRPr lang="ru-RU"/>
        </a:p>
      </dgm:t>
    </dgm:pt>
    <dgm:pt modelId="{C71CD75F-4D9F-4A78-A10A-C3F2A7C02FB9}" type="sibTrans" cxnId="{4CE3459B-91CC-4F23-9E3D-31559072197B}">
      <dgm:prSet/>
      <dgm:spPr/>
      <dgm:t>
        <a:bodyPr/>
        <a:lstStyle/>
        <a:p>
          <a:endParaRPr lang="ru-RU"/>
        </a:p>
      </dgm:t>
    </dgm:pt>
    <dgm:pt modelId="{A9C0A36F-D73A-4BE4-97C2-80F73A5009EF}">
      <dgm:prSet phldrT="[Текст]"/>
      <dgm:spPr/>
      <dgm:t>
        <a:bodyPr/>
        <a:lstStyle/>
        <a:p>
          <a:r>
            <a:rPr lang="ru-RU" dirty="0"/>
            <a:t>Направить материалы, но лучше просто предлагать темы, героев очерков или интервью, и мы вместе подготовим статью в соответствии с форматом и концепцией журнала</a:t>
          </a:r>
        </a:p>
      </dgm:t>
    </dgm:pt>
    <dgm:pt modelId="{A7F8E6A6-8462-44D6-8D50-68D0EF3241FB}" type="parTrans" cxnId="{43C9F601-4DB8-4CA5-8DF3-BAF221F5D183}">
      <dgm:prSet/>
      <dgm:spPr/>
      <dgm:t>
        <a:bodyPr/>
        <a:lstStyle/>
        <a:p>
          <a:endParaRPr lang="ru-RU"/>
        </a:p>
      </dgm:t>
    </dgm:pt>
    <dgm:pt modelId="{208E300C-5E3C-421D-81D0-1AC1B69C1DA7}" type="sibTrans" cxnId="{43C9F601-4DB8-4CA5-8DF3-BAF221F5D183}">
      <dgm:prSet/>
      <dgm:spPr/>
      <dgm:t>
        <a:bodyPr/>
        <a:lstStyle/>
        <a:p>
          <a:endParaRPr lang="ru-RU"/>
        </a:p>
      </dgm:t>
    </dgm:pt>
    <dgm:pt modelId="{D48BD8F2-32A1-445F-B46E-B2078FF86764}">
      <dgm:prSet/>
      <dgm:spPr/>
      <dgm:t>
        <a:bodyPr/>
        <a:lstStyle/>
        <a:p>
          <a:r>
            <a:rPr lang="ru-RU" dirty="0"/>
            <a:t>По всем вопросам: </a:t>
          </a:r>
          <a:r>
            <a:rPr lang="en-US" dirty="0">
              <a:hlinkClick xmlns:r="http://schemas.openxmlformats.org/officeDocument/2006/relationships" r:id="rId1"/>
            </a:rPr>
            <a:t>press</a:t>
          </a:r>
          <a:r>
            <a:rPr lang="ru-RU" dirty="0">
              <a:hlinkClick xmlns:r="http://schemas.openxmlformats.org/officeDocument/2006/relationships" r:id="rId1"/>
            </a:rPr>
            <a:t>@</a:t>
          </a:r>
          <a:r>
            <a:rPr lang="en-US" dirty="0" err="1">
              <a:hlinkClick xmlns:r="http://schemas.openxmlformats.org/officeDocument/2006/relationships" r:id="rId1"/>
            </a:rPr>
            <a:t>rogwu</a:t>
          </a:r>
          <a:r>
            <a:rPr lang="ru-RU" dirty="0">
              <a:hlinkClick xmlns:r="http://schemas.openxmlformats.org/officeDocument/2006/relationships" r:id="rId1"/>
            </a:rPr>
            <a:t>.</a:t>
          </a:r>
          <a:r>
            <a:rPr lang="en-US" dirty="0" err="1">
              <a:hlinkClick xmlns:r="http://schemas.openxmlformats.org/officeDocument/2006/relationships" r:id="rId1"/>
            </a:rPr>
            <a:t>ru</a:t>
          </a:r>
          <a:r>
            <a:rPr lang="ru-RU" dirty="0"/>
            <a:t>. — Анастасия Дубенская, пресс-секретарь </a:t>
          </a:r>
          <a:r>
            <a:rPr lang="ru-RU" dirty="0" err="1"/>
            <a:t>Нефтегазстройпрофсоюза</a:t>
          </a:r>
          <a:r>
            <a:rPr lang="ru-RU" dirty="0"/>
            <a:t> России</a:t>
          </a:r>
        </a:p>
      </dgm:t>
    </dgm:pt>
    <dgm:pt modelId="{0493C972-6E85-4A83-919F-1F3FC9386092}" type="parTrans" cxnId="{E4D9287F-7794-4DD4-BAD2-445F6D1B2D61}">
      <dgm:prSet/>
      <dgm:spPr/>
      <dgm:t>
        <a:bodyPr/>
        <a:lstStyle/>
        <a:p>
          <a:endParaRPr lang="ru-RU"/>
        </a:p>
      </dgm:t>
    </dgm:pt>
    <dgm:pt modelId="{FB0EEBF8-3AFC-41AC-B27D-48811009BE57}" type="sibTrans" cxnId="{E4D9287F-7794-4DD4-BAD2-445F6D1B2D61}">
      <dgm:prSet/>
      <dgm:spPr/>
      <dgm:t>
        <a:bodyPr/>
        <a:lstStyle/>
        <a:p>
          <a:endParaRPr lang="ru-RU"/>
        </a:p>
      </dgm:t>
    </dgm:pt>
    <dgm:pt modelId="{9955DB61-5BB0-4650-B3BA-486B5D3E914D}">
      <dgm:prSet/>
      <dgm:spPr/>
      <dgm:t>
        <a:bodyPr/>
        <a:lstStyle/>
        <a:p>
          <a:r>
            <a:rPr lang="ru-RU" dirty="0">
              <a:solidFill>
                <a:srgbClr val="C00000"/>
              </a:solidFill>
            </a:rPr>
            <a:t>Главное правило публикации </a:t>
          </a:r>
          <a:r>
            <a:rPr lang="ru-RU" dirty="0"/>
            <a:t>наличие качественных фотографий на каждые 1500 знаков (расширение фотографий 300 </a:t>
          </a:r>
          <a:r>
            <a:rPr lang="en-US" dirty="0"/>
            <a:t>dpi</a:t>
          </a:r>
          <a:r>
            <a:rPr lang="ru-RU" dirty="0"/>
            <a:t>)</a:t>
          </a:r>
        </a:p>
      </dgm:t>
    </dgm:pt>
    <dgm:pt modelId="{313C45A6-D0A9-4C4C-B075-19D68FEEDF81}" type="parTrans" cxnId="{1DB04D3E-BE0D-4C90-821B-661916DEB67E}">
      <dgm:prSet/>
      <dgm:spPr/>
      <dgm:t>
        <a:bodyPr/>
        <a:lstStyle/>
        <a:p>
          <a:endParaRPr lang="ru-RU"/>
        </a:p>
      </dgm:t>
    </dgm:pt>
    <dgm:pt modelId="{EFC1D54D-36FB-4367-A406-EA83E6C0F1A2}" type="sibTrans" cxnId="{1DB04D3E-BE0D-4C90-821B-661916DEB67E}">
      <dgm:prSet/>
      <dgm:spPr/>
      <dgm:t>
        <a:bodyPr/>
        <a:lstStyle/>
        <a:p>
          <a:endParaRPr lang="ru-RU"/>
        </a:p>
      </dgm:t>
    </dgm:pt>
    <dgm:pt modelId="{29C547F5-4466-4F1B-823F-CA1D77C59246}" type="pres">
      <dgm:prSet presAssocID="{1511AF8C-BC6D-4367-85D9-21FC4416FE0D}" presName="diagram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B8C40249-174E-4B2C-8FDD-5A1506CAB9CC}" type="pres">
      <dgm:prSet presAssocID="{B8AF9213-87F8-4BFC-9033-5B4E8B4C246C}" presName="root1" presStyleCnt="0"/>
      <dgm:spPr/>
    </dgm:pt>
    <dgm:pt modelId="{313EEDD2-A322-4478-A0F4-E9C93BAF45A2}" type="pres">
      <dgm:prSet presAssocID="{B8AF9213-87F8-4BFC-9033-5B4E8B4C246C}" presName="LevelOneTextNode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771C48B1-2A29-424A-9E04-E7B6C9E14B0B}" type="pres">
      <dgm:prSet presAssocID="{B8AF9213-87F8-4BFC-9033-5B4E8B4C246C}" presName="level2hierChild" presStyleCnt="0"/>
      <dgm:spPr/>
    </dgm:pt>
    <dgm:pt modelId="{A63A9708-B955-4726-9105-F94C031842F0}" type="pres">
      <dgm:prSet presAssocID="{A7F8E6A6-8462-44D6-8D50-68D0EF3241FB}" presName="conn2-1" presStyleLbl="parChTrans1D2" presStyleIdx="0" presStyleCnt="3"/>
      <dgm:spPr/>
      <dgm:t>
        <a:bodyPr/>
        <a:lstStyle/>
        <a:p>
          <a:endParaRPr lang="ru-RU"/>
        </a:p>
      </dgm:t>
    </dgm:pt>
    <dgm:pt modelId="{B7E9587F-5A68-4E4D-BF3E-DA65D58307F3}" type="pres">
      <dgm:prSet presAssocID="{A7F8E6A6-8462-44D6-8D50-68D0EF3241FB}" presName="connTx" presStyleLbl="parChTrans1D2" presStyleIdx="0" presStyleCnt="3"/>
      <dgm:spPr/>
      <dgm:t>
        <a:bodyPr/>
        <a:lstStyle/>
        <a:p>
          <a:endParaRPr lang="ru-RU"/>
        </a:p>
      </dgm:t>
    </dgm:pt>
    <dgm:pt modelId="{EDFD9C22-E1AB-445C-BF10-AA031638B27C}" type="pres">
      <dgm:prSet presAssocID="{A9C0A36F-D73A-4BE4-97C2-80F73A5009EF}" presName="root2" presStyleCnt="0"/>
      <dgm:spPr/>
    </dgm:pt>
    <dgm:pt modelId="{56CB6489-5791-4BE5-861E-4696CB8C27DE}" type="pres">
      <dgm:prSet presAssocID="{A9C0A36F-D73A-4BE4-97C2-80F73A5009EF}" presName="LevelTwoTextNode" presStyleLbl="node2" presStyleIdx="0" presStyleCnt="3" custLinFactNeighborY="-1997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6DEB6AE9-CAC4-4E09-B03D-4513DD3A3597}" type="pres">
      <dgm:prSet presAssocID="{A9C0A36F-D73A-4BE4-97C2-80F73A5009EF}" presName="level3hierChild" presStyleCnt="0"/>
      <dgm:spPr/>
    </dgm:pt>
    <dgm:pt modelId="{18B121B7-D7D6-48D0-8D8D-CCB6E849206B}" type="pres">
      <dgm:prSet presAssocID="{0493C972-6E85-4A83-919F-1F3FC9386092}" presName="conn2-1" presStyleLbl="parChTrans1D2" presStyleIdx="1" presStyleCnt="3"/>
      <dgm:spPr/>
      <dgm:t>
        <a:bodyPr/>
        <a:lstStyle/>
        <a:p>
          <a:endParaRPr lang="ru-RU"/>
        </a:p>
      </dgm:t>
    </dgm:pt>
    <dgm:pt modelId="{632C4D16-D500-4065-B62B-BD928CBDC7A0}" type="pres">
      <dgm:prSet presAssocID="{0493C972-6E85-4A83-919F-1F3FC9386092}" presName="connTx" presStyleLbl="parChTrans1D2" presStyleIdx="1" presStyleCnt="3"/>
      <dgm:spPr/>
      <dgm:t>
        <a:bodyPr/>
        <a:lstStyle/>
        <a:p>
          <a:endParaRPr lang="ru-RU"/>
        </a:p>
      </dgm:t>
    </dgm:pt>
    <dgm:pt modelId="{9D41911A-8436-4ABB-9968-1D01A893E01E}" type="pres">
      <dgm:prSet presAssocID="{D48BD8F2-32A1-445F-B46E-B2078FF86764}" presName="root2" presStyleCnt="0"/>
      <dgm:spPr/>
    </dgm:pt>
    <dgm:pt modelId="{EBD46CF7-3212-4CF6-A6F6-2064537FCEC0}" type="pres">
      <dgm:prSet presAssocID="{D48BD8F2-32A1-445F-B46E-B2078FF86764}" presName="LevelTwoTextNode" presStyleLbl="node2" presStyleIdx="1" presStyleCnt="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29150178-0F13-478C-A392-9C04D04DC1F9}" type="pres">
      <dgm:prSet presAssocID="{D48BD8F2-32A1-445F-B46E-B2078FF86764}" presName="level3hierChild" presStyleCnt="0"/>
      <dgm:spPr/>
    </dgm:pt>
    <dgm:pt modelId="{29E3850E-405C-4752-89F9-B4A100988A98}" type="pres">
      <dgm:prSet presAssocID="{313C45A6-D0A9-4C4C-B075-19D68FEEDF81}" presName="conn2-1" presStyleLbl="parChTrans1D2" presStyleIdx="2" presStyleCnt="3"/>
      <dgm:spPr/>
      <dgm:t>
        <a:bodyPr/>
        <a:lstStyle/>
        <a:p>
          <a:endParaRPr lang="ru-RU"/>
        </a:p>
      </dgm:t>
    </dgm:pt>
    <dgm:pt modelId="{F3E88F12-FAD5-4345-A8AA-13F48E87BAAD}" type="pres">
      <dgm:prSet presAssocID="{313C45A6-D0A9-4C4C-B075-19D68FEEDF81}" presName="connTx" presStyleLbl="parChTrans1D2" presStyleIdx="2" presStyleCnt="3"/>
      <dgm:spPr/>
      <dgm:t>
        <a:bodyPr/>
        <a:lstStyle/>
        <a:p>
          <a:endParaRPr lang="ru-RU"/>
        </a:p>
      </dgm:t>
    </dgm:pt>
    <dgm:pt modelId="{A19C3564-AD3E-452A-BF68-C0B8181077BE}" type="pres">
      <dgm:prSet presAssocID="{9955DB61-5BB0-4650-B3BA-486B5D3E914D}" presName="root2" presStyleCnt="0"/>
      <dgm:spPr/>
    </dgm:pt>
    <dgm:pt modelId="{3AC468E3-9C6A-4EE4-96F2-6258751A3BF0}" type="pres">
      <dgm:prSet presAssocID="{9955DB61-5BB0-4650-B3BA-486B5D3E914D}" presName="LevelTwoTextNode" presStyleLbl="node2" presStyleIdx="2" presStyleCnt="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DA2B54B6-8FB5-4C2D-962C-760A725ED09B}" type="pres">
      <dgm:prSet presAssocID="{9955DB61-5BB0-4650-B3BA-486B5D3E914D}" presName="level3hierChild" presStyleCnt="0"/>
      <dgm:spPr/>
    </dgm:pt>
  </dgm:ptLst>
  <dgm:cxnLst>
    <dgm:cxn modelId="{C6819579-60E8-4E5E-8625-175697E26160}" type="presOf" srcId="{A7F8E6A6-8462-44D6-8D50-68D0EF3241FB}" destId="{B7E9587F-5A68-4E4D-BF3E-DA65D58307F3}" srcOrd="1" destOrd="0" presId="urn:microsoft.com/office/officeart/2005/8/layout/hierarchy2"/>
    <dgm:cxn modelId="{53893C19-9B55-49A7-B2E8-98AC810C11C0}" type="presOf" srcId="{9955DB61-5BB0-4650-B3BA-486B5D3E914D}" destId="{3AC468E3-9C6A-4EE4-96F2-6258751A3BF0}" srcOrd="0" destOrd="0" presId="urn:microsoft.com/office/officeart/2005/8/layout/hierarchy2"/>
    <dgm:cxn modelId="{E4F4544C-11D0-4185-8317-1F57AFB65FEB}" type="presOf" srcId="{A7F8E6A6-8462-44D6-8D50-68D0EF3241FB}" destId="{A63A9708-B955-4726-9105-F94C031842F0}" srcOrd="0" destOrd="0" presId="urn:microsoft.com/office/officeart/2005/8/layout/hierarchy2"/>
    <dgm:cxn modelId="{B1FBD64E-FCEF-43CE-A0B8-8705F5915501}" type="presOf" srcId="{B8AF9213-87F8-4BFC-9033-5B4E8B4C246C}" destId="{313EEDD2-A322-4478-A0F4-E9C93BAF45A2}" srcOrd="0" destOrd="0" presId="urn:microsoft.com/office/officeart/2005/8/layout/hierarchy2"/>
    <dgm:cxn modelId="{45496E94-0B2F-4A16-9CAA-77BBF4429FC2}" type="presOf" srcId="{313C45A6-D0A9-4C4C-B075-19D68FEEDF81}" destId="{29E3850E-405C-4752-89F9-B4A100988A98}" srcOrd="0" destOrd="0" presId="urn:microsoft.com/office/officeart/2005/8/layout/hierarchy2"/>
    <dgm:cxn modelId="{121150A5-47CF-4221-9E5A-BE85CAC2EA14}" type="presOf" srcId="{313C45A6-D0A9-4C4C-B075-19D68FEEDF81}" destId="{F3E88F12-FAD5-4345-A8AA-13F48E87BAAD}" srcOrd="1" destOrd="0" presId="urn:microsoft.com/office/officeart/2005/8/layout/hierarchy2"/>
    <dgm:cxn modelId="{5554CF56-0529-4ED4-B6BA-9442273E7949}" type="presOf" srcId="{D48BD8F2-32A1-445F-B46E-B2078FF86764}" destId="{EBD46CF7-3212-4CF6-A6F6-2064537FCEC0}" srcOrd="0" destOrd="0" presId="urn:microsoft.com/office/officeart/2005/8/layout/hierarchy2"/>
    <dgm:cxn modelId="{4CE3459B-91CC-4F23-9E3D-31559072197B}" srcId="{1511AF8C-BC6D-4367-85D9-21FC4416FE0D}" destId="{B8AF9213-87F8-4BFC-9033-5B4E8B4C246C}" srcOrd="0" destOrd="0" parTransId="{D579DCFC-ACFF-4112-A3F4-D43792BBFFDE}" sibTransId="{C71CD75F-4D9F-4A78-A10A-C3F2A7C02FB9}"/>
    <dgm:cxn modelId="{85FAFE75-BD14-4DAA-A5CB-36A42EF36781}" type="presOf" srcId="{1511AF8C-BC6D-4367-85D9-21FC4416FE0D}" destId="{29C547F5-4466-4F1B-823F-CA1D77C59246}" srcOrd="0" destOrd="0" presId="urn:microsoft.com/office/officeart/2005/8/layout/hierarchy2"/>
    <dgm:cxn modelId="{C381498D-53B2-43B7-AF5C-92DEF2BC8FB6}" type="presOf" srcId="{A9C0A36F-D73A-4BE4-97C2-80F73A5009EF}" destId="{56CB6489-5791-4BE5-861E-4696CB8C27DE}" srcOrd="0" destOrd="0" presId="urn:microsoft.com/office/officeart/2005/8/layout/hierarchy2"/>
    <dgm:cxn modelId="{43C9F601-4DB8-4CA5-8DF3-BAF221F5D183}" srcId="{B8AF9213-87F8-4BFC-9033-5B4E8B4C246C}" destId="{A9C0A36F-D73A-4BE4-97C2-80F73A5009EF}" srcOrd="0" destOrd="0" parTransId="{A7F8E6A6-8462-44D6-8D50-68D0EF3241FB}" sibTransId="{208E300C-5E3C-421D-81D0-1AC1B69C1DA7}"/>
    <dgm:cxn modelId="{883B17F5-C898-45B0-A250-60CF277D206E}" type="presOf" srcId="{0493C972-6E85-4A83-919F-1F3FC9386092}" destId="{18B121B7-D7D6-48D0-8D8D-CCB6E849206B}" srcOrd="0" destOrd="0" presId="urn:microsoft.com/office/officeart/2005/8/layout/hierarchy2"/>
    <dgm:cxn modelId="{1DB04D3E-BE0D-4C90-821B-661916DEB67E}" srcId="{B8AF9213-87F8-4BFC-9033-5B4E8B4C246C}" destId="{9955DB61-5BB0-4650-B3BA-486B5D3E914D}" srcOrd="2" destOrd="0" parTransId="{313C45A6-D0A9-4C4C-B075-19D68FEEDF81}" sibTransId="{EFC1D54D-36FB-4367-A406-EA83E6C0F1A2}"/>
    <dgm:cxn modelId="{E4D9287F-7794-4DD4-BAD2-445F6D1B2D61}" srcId="{B8AF9213-87F8-4BFC-9033-5B4E8B4C246C}" destId="{D48BD8F2-32A1-445F-B46E-B2078FF86764}" srcOrd="1" destOrd="0" parTransId="{0493C972-6E85-4A83-919F-1F3FC9386092}" sibTransId="{FB0EEBF8-3AFC-41AC-B27D-48811009BE57}"/>
    <dgm:cxn modelId="{38EEF7C9-1BD4-47E3-B82F-3B3E8B474208}" type="presOf" srcId="{0493C972-6E85-4A83-919F-1F3FC9386092}" destId="{632C4D16-D500-4065-B62B-BD928CBDC7A0}" srcOrd="1" destOrd="0" presId="urn:microsoft.com/office/officeart/2005/8/layout/hierarchy2"/>
    <dgm:cxn modelId="{53F1B48A-18B3-4A20-8107-7BC5DA8AF74B}" type="presParOf" srcId="{29C547F5-4466-4F1B-823F-CA1D77C59246}" destId="{B8C40249-174E-4B2C-8FDD-5A1506CAB9CC}" srcOrd="0" destOrd="0" presId="urn:microsoft.com/office/officeart/2005/8/layout/hierarchy2"/>
    <dgm:cxn modelId="{B67C31A4-3219-443A-AEAE-F6423B5C4CDC}" type="presParOf" srcId="{B8C40249-174E-4B2C-8FDD-5A1506CAB9CC}" destId="{313EEDD2-A322-4478-A0F4-E9C93BAF45A2}" srcOrd="0" destOrd="0" presId="urn:microsoft.com/office/officeart/2005/8/layout/hierarchy2"/>
    <dgm:cxn modelId="{C7EBD87F-3EF3-49FB-8562-B851FD893238}" type="presParOf" srcId="{B8C40249-174E-4B2C-8FDD-5A1506CAB9CC}" destId="{771C48B1-2A29-424A-9E04-E7B6C9E14B0B}" srcOrd="1" destOrd="0" presId="urn:microsoft.com/office/officeart/2005/8/layout/hierarchy2"/>
    <dgm:cxn modelId="{B2A8B95C-BA6E-42C3-992C-0B5D5235F674}" type="presParOf" srcId="{771C48B1-2A29-424A-9E04-E7B6C9E14B0B}" destId="{A63A9708-B955-4726-9105-F94C031842F0}" srcOrd="0" destOrd="0" presId="urn:microsoft.com/office/officeart/2005/8/layout/hierarchy2"/>
    <dgm:cxn modelId="{FAC26DE4-848E-4A55-9AB7-FED742152F45}" type="presParOf" srcId="{A63A9708-B955-4726-9105-F94C031842F0}" destId="{B7E9587F-5A68-4E4D-BF3E-DA65D58307F3}" srcOrd="0" destOrd="0" presId="urn:microsoft.com/office/officeart/2005/8/layout/hierarchy2"/>
    <dgm:cxn modelId="{ED516265-8147-49A1-8097-2F2CE5A7E6E2}" type="presParOf" srcId="{771C48B1-2A29-424A-9E04-E7B6C9E14B0B}" destId="{EDFD9C22-E1AB-445C-BF10-AA031638B27C}" srcOrd="1" destOrd="0" presId="urn:microsoft.com/office/officeart/2005/8/layout/hierarchy2"/>
    <dgm:cxn modelId="{275E74A4-7633-4332-A10C-98D7D95F074A}" type="presParOf" srcId="{EDFD9C22-E1AB-445C-BF10-AA031638B27C}" destId="{56CB6489-5791-4BE5-861E-4696CB8C27DE}" srcOrd="0" destOrd="0" presId="urn:microsoft.com/office/officeart/2005/8/layout/hierarchy2"/>
    <dgm:cxn modelId="{3D135FB3-0726-4261-A8E7-9C61A0B5DEE1}" type="presParOf" srcId="{EDFD9C22-E1AB-445C-BF10-AA031638B27C}" destId="{6DEB6AE9-CAC4-4E09-B03D-4513DD3A3597}" srcOrd="1" destOrd="0" presId="urn:microsoft.com/office/officeart/2005/8/layout/hierarchy2"/>
    <dgm:cxn modelId="{F5133BD3-4F6C-4329-9270-A11292BE98EE}" type="presParOf" srcId="{771C48B1-2A29-424A-9E04-E7B6C9E14B0B}" destId="{18B121B7-D7D6-48D0-8D8D-CCB6E849206B}" srcOrd="2" destOrd="0" presId="urn:microsoft.com/office/officeart/2005/8/layout/hierarchy2"/>
    <dgm:cxn modelId="{0B5E34D8-0C1D-4933-AB83-42A1AC003E51}" type="presParOf" srcId="{18B121B7-D7D6-48D0-8D8D-CCB6E849206B}" destId="{632C4D16-D500-4065-B62B-BD928CBDC7A0}" srcOrd="0" destOrd="0" presId="urn:microsoft.com/office/officeart/2005/8/layout/hierarchy2"/>
    <dgm:cxn modelId="{9B3DB9E2-2A4C-46D6-9A82-88BD310ED6CD}" type="presParOf" srcId="{771C48B1-2A29-424A-9E04-E7B6C9E14B0B}" destId="{9D41911A-8436-4ABB-9968-1D01A893E01E}" srcOrd="3" destOrd="0" presId="urn:microsoft.com/office/officeart/2005/8/layout/hierarchy2"/>
    <dgm:cxn modelId="{28773BD0-D888-49A9-AC15-36045877E405}" type="presParOf" srcId="{9D41911A-8436-4ABB-9968-1D01A893E01E}" destId="{EBD46CF7-3212-4CF6-A6F6-2064537FCEC0}" srcOrd="0" destOrd="0" presId="urn:microsoft.com/office/officeart/2005/8/layout/hierarchy2"/>
    <dgm:cxn modelId="{52C8B076-79F7-4209-AC00-865D69C11AC5}" type="presParOf" srcId="{9D41911A-8436-4ABB-9968-1D01A893E01E}" destId="{29150178-0F13-478C-A392-9C04D04DC1F9}" srcOrd="1" destOrd="0" presId="urn:microsoft.com/office/officeart/2005/8/layout/hierarchy2"/>
    <dgm:cxn modelId="{72841E0A-EE1D-490F-BFA5-E165EF60B8CA}" type="presParOf" srcId="{771C48B1-2A29-424A-9E04-E7B6C9E14B0B}" destId="{29E3850E-405C-4752-89F9-B4A100988A98}" srcOrd="4" destOrd="0" presId="urn:microsoft.com/office/officeart/2005/8/layout/hierarchy2"/>
    <dgm:cxn modelId="{5BD1C518-734C-43B5-B78E-AFB6CC9F6192}" type="presParOf" srcId="{29E3850E-405C-4752-89F9-B4A100988A98}" destId="{F3E88F12-FAD5-4345-A8AA-13F48E87BAAD}" srcOrd="0" destOrd="0" presId="urn:microsoft.com/office/officeart/2005/8/layout/hierarchy2"/>
    <dgm:cxn modelId="{2553C7E4-BE8F-4EA4-997A-6B2C3CF0C939}" type="presParOf" srcId="{771C48B1-2A29-424A-9E04-E7B6C9E14B0B}" destId="{A19C3564-AD3E-452A-BF68-C0B8181077BE}" srcOrd="5" destOrd="0" presId="urn:microsoft.com/office/officeart/2005/8/layout/hierarchy2"/>
    <dgm:cxn modelId="{963653FF-9828-4CD1-A22E-9B1F705E4D5B}" type="presParOf" srcId="{A19C3564-AD3E-452A-BF68-C0B8181077BE}" destId="{3AC468E3-9C6A-4EE4-96F2-6258751A3BF0}" srcOrd="0" destOrd="0" presId="urn:microsoft.com/office/officeart/2005/8/layout/hierarchy2"/>
    <dgm:cxn modelId="{47A118BA-645D-410C-8A57-F7C8D872E1E5}" type="presParOf" srcId="{A19C3564-AD3E-452A-BF68-C0B8181077BE}" destId="{DA2B54B6-8FB5-4C2D-962C-760A725ED09B}" srcOrd="1" destOrd="0" presId="urn:microsoft.com/office/officeart/2005/8/layout/hierarchy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5D7E020E-1A1F-437D-80DD-0454DCF0430E}" type="doc">
      <dgm:prSet loTypeId="urn:microsoft.com/office/officeart/2005/8/layout/vList2" loCatId="list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ru-RU"/>
        </a:p>
      </dgm:t>
    </dgm:pt>
    <dgm:pt modelId="{F50CA04B-B392-4D4F-AC71-8CC955BF5F0B}">
      <dgm:prSet phldrT="[Текст]"/>
      <dgm:spPr/>
      <dgm:t>
        <a:bodyPr/>
        <a:lstStyle/>
        <a:p>
          <a:r>
            <a:rPr lang="ru-RU" dirty="0"/>
            <a:t>Основные темы</a:t>
          </a:r>
        </a:p>
      </dgm:t>
    </dgm:pt>
    <dgm:pt modelId="{485AC019-2C5C-4DE2-9EBE-4FD5BE66B3D0}" type="parTrans" cxnId="{2F6C4060-1382-453F-91B5-0C4D2FB442EE}">
      <dgm:prSet/>
      <dgm:spPr/>
      <dgm:t>
        <a:bodyPr/>
        <a:lstStyle/>
        <a:p>
          <a:endParaRPr lang="ru-RU"/>
        </a:p>
      </dgm:t>
    </dgm:pt>
    <dgm:pt modelId="{0D2D9944-6B97-494E-8EDC-BF932FBDCBF9}" type="sibTrans" cxnId="{2F6C4060-1382-453F-91B5-0C4D2FB442EE}">
      <dgm:prSet/>
      <dgm:spPr/>
      <dgm:t>
        <a:bodyPr/>
        <a:lstStyle/>
        <a:p>
          <a:endParaRPr lang="ru-RU"/>
        </a:p>
      </dgm:t>
    </dgm:pt>
    <dgm:pt modelId="{1C4D73F0-01BA-4E07-9CF9-70496AE03FB4}">
      <dgm:prSet phldrT="[Текст]"/>
      <dgm:spPr/>
      <dgm:t>
        <a:bodyPr/>
        <a:lstStyle/>
        <a:p>
          <a:pPr>
            <a:buFont typeface="Arial" panose="020B0604020202020204" pitchFamily="34" charset="0"/>
            <a:buChar char="•"/>
          </a:pPr>
          <a:r>
            <a:rPr lang="ru-RU" dirty="0"/>
            <a:t>Текущая работа Профсоюза и его структурных организаций (совещания и встречи с социальными партнерами, профактивом, конференции и прочее);</a:t>
          </a:r>
        </a:p>
      </dgm:t>
    </dgm:pt>
    <dgm:pt modelId="{2DE08219-4BD0-40F7-97A4-9240103D3D25}" type="parTrans" cxnId="{ACA94BEE-3A9F-49D2-9220-E4046A353F04}">
      <dgm:prSet/>
      <dgm:spPr/>
      <dgm:t>
        <a:bodyPr/>
        <a:lstStyle/>
        <a:p>
          <a:endParaRPr lang="ru-RU"/>
        </a:p>
      </dgm:t>
    </dgm:pt>
    <dgm:pt modelId="{4236F1B2-DB43-4197-A9CB-C5CACDC85201}" type="sibTrans" cxnId="{ACA94BEE-3A9F-49D2-9220-E4046A353F04}">
      <dgm:prSet/>
      <dgm:spPr/>
      <dgm:t>
        <a:bodyPr/>
        <a:lstStyle/>
        <a:p>
          <a:endParaRPr lang="ru-RU"/>
        </a:p>
      </dgm:t>
    </dgm:pt>
    <dgm:pt modelId="{15E503CB-EB28-449C-87F7-8CBA68974F8E}">
      <dgm:prSet phldrT="[Текст]"/>
      <dgm:spPr/>
      <dgm:t>
        <a:bodyPr/>
        <a:lstStyle/>
        <a:p>
          <a:r>
            <a:rPr lang="ru-RU" dirty="0"/>
            <a:t>Основные требования</a:t>
          </a:r>
        </a:p>
      </dgm:t>
    </dgm:pt>
    <dgm:pt modelId="{10EB6EFC-7C17-4E34-BFCC-B034AA651C15}" type="parTrans" cxnId="{B4C8EB3E-13A5-4D3D-9F61-709129A08955}">
      <dgm:prSet/>
      <dgm:spPr/>
      <dgm:t>
        <a:bodyPr/>
        <a:lstStyle/>
        <a:p>
          <a:endParaRPr lang="ru-RU"/>
        </a:p>
      </dgm:t>
    </dgm:pt>
    <dgm:pt modelId="{499CB100-5C91-4731-A46C-DCCEA77A52AC}" type="sibTrans" cxnId="{B4C8EB3E-13A5-4D3D-9F61-709129A08955}">
      <dgm:prSet/>
      <dgm:spPr/>
      <dgm:t>
        <a:bodyPr/>
        <a:lstStyle/>
        <a:p>
          <a:endParaRPr lang="ru-RU"/>
        </a:p>
      </dgm:t>
    </dgm:pt>
    <dgm:pt modelId="{C3BD718E-B99E-4C9C-BA0B-61F624FD3EED}">
      <dgm:prSet phldrT="[Текст]"/>
      <dgm:spPr/>
      <dgm:t>
        <a:bodyPr/>
        <a:lstStyle/>
        <a:p>
          <a:pPr>
            <a:buFont typeface="Arial" panose="020B0604020202020204" pitchFamily="34" charset="0"/>
            <a:buChar char="•"/>
          </a:pPr>
          <a:r>
            <a:rPr lang="ru-RU" dirty="0"/>
            <a:t>На каждые 1000 знаков 1 фото в хорошем разрешении (желательно 300 </a:t>
          </a:r>
          <a:r>
            <a:rPr lang="en-US" dirty="0"/>
            <a:t>dpi</a:t>
          </a:r>
          <a:r>
            <a:rPr lang="ru-RU" dirty="0"/>
            <a:t>, но не менее 150 </a:t>
          </a:r>
          <a:r>
            <a:rPr lang="en-US" dirty="0"/>
            <a:t>dpi</a:t>
          </a:r>
          <a:r>
            <a:rPr lang="ru-RU" dirty="0"/>
            <a:t>);</a:t>
          </a:r>
        </a:p>
      </dgm:t>
    </dgm:pt>
    <dgm:pt modelId="{6909F208-7668-4506-B435-82E4B5801E56}" type="parTrans" cxnId="{F688F8DE-E387-42F2-B345-08A9DE5C2E21}">
      <dgm:prSet/>
      <dgm:spPr/>
      <dgm:t>
        <a:bodyPr/>
        <a:lstStyle/>
        <a:p>
          <a:endParaRPr lang="ru-RU"/>
        </a:p>
      </dgm:t>
    </dgm:pt>
    <dgm:pt modelId="{C179EB04-1D0E-48E9-A76F-8D40EC6B3338}" type="sibTrans" cxnId="{F688F8DE-E387-42F2-B345-08A9DE5C2E21}">
      <dgm:prSet/>
      <dgm:spPr/>
      <dgm:t>
        <a:bodyPr/>
        <a:lstStyle/>
        <a:p>
          <a:endParaRPr lang="ru-RU"/>
        </a:p>
      </dgm:t>
    </dgm:pt>
    <dgm:pt modelId="{004E4F50-01C1-4F27-BA29-C34E9F73F0A8}">
      <dgm:prSet/>
      <dgm:spPr/>
      <dgm:t>
        <a:bodyPr/>
        <a:lstStyle/>
        <a:p>
          <a:pPr>
            <a:buFont typeface="Arial" panose="020B0604020202020204" pitchFamily="34" charset="0"/>
            <a:buChar char="•"/>
          </a:pPr>
          <a:r>
            <a:rPr lang="ru-RU" dirty="0"/>
            <a:t>Обмен опытом (лучшие практики);</a:t>
          </a:r>
        </a:p>
      </dgm:t>
    </dgm:pt>
    <dgm:pt modelId="{4AF6CDEC-C733-46A1-BCE1-7FFDF8A1F740}" type="parTrans" cxnId="{FAC8D66B-1CF0-42CE-A7E7-E36E1EC604F4}">
      <dgm:prSet/>
      <dgm:spPr/>
      <dgm:t>
        <a:bodyPr/>
        <a:lstStyle/>
        <a:p>
          <a:endParaRPr lang="ru-RU"/>
        </a:p>
      </dgm:t>
    </dgm:pt>
    <dgm:pt modelId="{585CF1AD-088E-4FD8-9CC3-C41FAEF61F40}" type="sibTrans" cxnId="{FAC8D66B-1CF0-42CE-A7E7-E36E1EC604F4}">
      <dgm:prSet/>
      <dgm:spPr/>
      <dgm:t>
        <a:bodyPr/>
        <a:lstStyle/>
        <a:p>
          <a:endParaRPr lang="ru-RU"/>
        </a:p>
      </dgm:t>
    </dgm:pt>
    <dgm:pt modelId="{FE364D19-7114-40E7-BFC7-37492196C3F7}">
      <dgm:prSet/>
      <dgm:spPr/>
      <dgm:t>
        <a:bodyPr/>
        <a:lstStyle/>
        <a:p>
          <a:pPr>
            <a:buFont typeface="Arial" panose="020B0604020202020204" pitchFamily="34" charset="0"/>
            <a:buChar char="•"/>
          </a:pPr>
          <a:r>
            <a:rPr lang="ru-RU" dirty="0"/>
            <a:t>Инициативы</a:t>
          </a:r>
        </a:p>
      </dgm:t>
    </dgm:pt>
    <dgm:pt modelId="{ED77FEA1-9AB1-481B-80EF-B04A30C83A6F}" type="parTrans" cxnId="{1A2D5229-F769-4EF3-87C8-862E6EDB092A}">
      <dgm:prSet/>
      <dgm:spPr/>
      <dgm:t>
        <a:bodyPr/>
        <a:lstStyle/>
        <a:p>
          <a:endParaRPr lang="ru-RU"/>
        </a:p>
      </dgm:t>
    </dgm:pt>
    <dgm:pt modelId="{96E58C33-5603-4F76-AC80-95A33618391E}" type="sibTrans" cxnId="{1A2D5229-F769-4EF3-87C8-862E6EDB092A}">
      <dgm:prSet/>
      <dgm:spPr/>
      <dgm:t>
        <a:bodyPr/>
        <a:lstStyle/>
        <a:p>
          <a:endParaRPr lang="ru-RU"/>
        </a:p>
      </dgm:t>
    </dgm:pt>
    <dgm:pt modelId="{C039D546-AF7C-4074-8FB0-C50974F115DA}">
      <dgm:prSet/>
      <dgm:spPr/>
      <dgm:t>
        <a:bodyPr/>
        <a:lstStyle/>
        <a:p>
          <a:pPr>
            <a:buFont typeface="Arial" panose="020B0604020202020204" pitchFamily="34" charset="0"/>
            <a:buChar char="•"/>
          </a:pPr>
          <a:r>
            <a:rPr lang="ru-RU" dirty="0"/>
            <a:t>1 полоса = 1000 знаков, соответственно желательно статьи умещать в 5000-6000 знаков;</a:t>
          </a:r>
        </a:p>
      </dgm:t>
    </dgm:pt>
    <dgm:pt modelId="{241AFD96-97A2-45F7-A410-D96071054EB9}" type="parTrans" cxnId="{2D2D335D-D283-4009-A998-1DAB5AA5757F}">
      <dgm:prSet/>
      <dgm:spPr/>
      <dgm:t>
        <a:bodyPr/>
        <a:lstStyle/>
        <a:p>
          <a:endParaRPr lang="ru-RU"/>
        </a:p>
      </dgm:t>
    </dgm:pt>
    <dgm:pt modelId="{A1017661-CFD6-4116-A109-99FF3DEC8417}" type="sibTrans" cxnId="{2D2D335D-D283-4009-A998-1DAB5AA5757F}">
      <dgm:prSet/>
      <dgm:spPr/>
      <dgm:t>
        <a:bodyPr/>
        <a:lstStyle/>
        <a:p>
          <a:endParaRPr lang="ru-RU"/>
        </a:p>
      </dgm:t>
    </dgm:pt>
    <dgm:pt modelId="{23B7510A-E5D3-4EA4-89F2-D7F297237C97}">
      <dgm:prSet/>
      <dgm:spPr/>
      <dgm:t>
        <a:bodyPr/>
        <a:lstStyle/>
        <a:p>
          <a:pPr>
            <a:buFont typeface="Arial" panose="020B0604020202020204" pitchFamily="34" charset="0"/>
            <a:buChar char="•"/>
          </a:pPr>
          <a:r>
            <a:rPr lang="ru-RU" dirty="0"/>
            <a:t>С момента проведения мероприятия до его размещения в «Ласточке» должно пройти не более 7-10 дней;</a:t>
          </a:r>
        </a:p>
      </dgm:t>
    </dgm:pt>
    <dgm:pt modelId="{D4032C5C-FB08-4327-94BB-F7F3762A0548}" type="parTrans" cxnId="{49A6B0FC-5878-460E-8C02-E40AA298560F}">
      <dgm:prSet/>
      <dgm:spPr/>
      <dgm:t>
        <a:bodyPr/>
        <a:lstStyle/>
        <a:p>
          <a:endParaRPr lang="ru-RU"/>
        </a:p>
      </dgm:t>
    </dgm:pt>
    <dgm:pt modelId="{DB2CB58E-985D-4A36-82FE-5747C86E7C31}" type="sibTrans" cxnId="{49A6B0FC-5878-460E-8C02-E40AA298560F}">
      <dgm:prSet/>
      <dgm:spPr/>
      <dgm:t>
        <a:bodyPr/>
        <a:lstStyle/>
        <a:p>
          <a:endParaRPr lang="ru-RU"/>
        </a:p>
      </dgm:t>
    </dgm:pt>
    <dgm:pt modelId="{4FF9CB3F-E71F-4908-9571-EB25977D0475}">
      <dgm:prSet/>
      <dgm:spPr/>
      <dgm:t>
        <a:bodyPr/>
        <a:lstStyle/>
        <a:p>
          <a:pPr>
            <a:buFont typeface="Arial" panose="020B0604020202020204" pitchFamily="34" charset="0"/>
            <a:buChar char="•"/>
          </a:pPr>
          <a:r>
            <a:rPr lang="ru-RU" dirty="0"/>
            <a:t>Присылать материалы можно на почту </a:t>
          </a:r>
          <a:r>
            <a:rPr lang="en-US" dirty="0">
              <a:hlinkClick xmlns:r="http://schemas.openxmlformats.org/officeDocument/2006/relationships" r:id="rId1"/>
            </a:rPr>
            <a:t>press</a:t>
          </a:r>
          <a:r>
            <a:rPr lang="ru-RU" dirty="0">
              <a:hlinkClick xmlns:r="http://schemas.openxmlformats.org/officeDocument/2006/relationships" r:id="rId1"/>
            </a:rPr>
            <a:t>@</a:t>
          </a:r>
          <a:r>
            <a:rPr lang="en-US" dirty="0" err="1">
              <a:hlinkClick xmlns:r="http://schemas.openxmlformats.org/officeDocument/2006/relationships" r:id="rId1"/>
            </a:rPr>
            <a:t>rogwu</a:t>
          </a:r>
          <a:r>
            <a:rPr lang="ru-RU" dirty="0">
              <a:hlinkClick xmlns:r="http://schemas.openxmlformats.org/officeDocument/2006/relationships" r:id="rId1"/>
            </a:rPr>
            <a:t>.</a:t>
          </a:r>
          <a:r>
            <a:rPr lang="en-US" dirty="0" err="1">
              <a:hlinkClick xmlns:r="http://schemas.openxmlformats.org/officeDocument/2006/relationships" r:id="rId1"/>
            </a:rPr>
            <a:t>ru</a:t>
          </a:r>
          <a:r>
            <a:rPr lang="ru-RU" dirty="0"/>
            <a:t> до 12:00 каждого четверга</a:t>
          </a:r>
        </a:p>
      </dgm:t>
    </dgm:pt>
    <dgm:pt modelId="{00E5D3EA-32B8-425C-AAC6-2528650259D1}" type="parTrans" cxnId="{4061339D-241C-4620-AB6D-7D158B9D27F7}">
      <dgm:prSet/>
      <dgm:spPr/>
      <dgm:t>
        <a:bodyPr/>
        <a:lstStyle/>
        <a:p>
          <a:endParaRPr lang="ru-RU"/>
        </a:p>
      </dgm:t>
    </dgm:pt>
    <dgm:pt modelId="{80C785B2-4022-466F-9258-084895FAAE95}" type="sibTrans" cxnId="{4061339D-241C-4620-AB6D-7D158B9D27F7}">
      <dgm:prSet/>
      <dgm:spPr/>
      <dgm:t>
        <a:bodyPr/>
        <a:lstStyle/>
        <a:p>
          <a:endParaRPr lang="ru-RU"/>
        </a:p>
      </dgm:t>
    </dgm:pt>
    <dgm:pt modelId="{A2685525-64D8-41A7-9AE2-E8F4E69C3951}" type="pres">
      <dgm:prSet presAssocID="{5D7E020E-1A1F-437D-80DD-0454DCF0430E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3A711FB4-DDB6-4245-B061-4FA0EAE86D68}" type="pres">
      <dgm:prSet presAssocID="{F50CA04B-B392-4D4F-AC71-8CC955BF5F0B}" presName="parentText" presStyleLbl="node1" presStyleIdx="0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EDC9AC3-4AE8-4B50-B021-10D0ED65F06E}" type="pres">
      <dgm:prSet presAssocID="{F50CA04B-B392-4D4F-AC71-8CC955BF5F0B}" presName="childText" presStyleLbl="revTx" presStyleIdx="0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2076DC2-658E-4100-8E11-E6B42E4FAB92}" type="pres">
      <dgm:prSet presAssocID="{15E503CB-EB28-449C-87F7-8CBA68974F8E}" presName="parentText" presStyleLbl="node1" presStyleIdx="1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53119C4-D362-4A3B-B51B-555CDF4E9EDD}" type="pres">
      <dgm:prSet presAssocID="{15E503CB-EB28-449C-87F7-8CBA68974F8E}" presName="childText" presStyleLbl="revTx" presStyleIdx="1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2E303241-674A-40BF-985D-BCA02B6BBE92}" type="presOf" srcId="{4FF9CB3F-E71F-4908-9571-EB25977D0475}" destId="{853119C4-D362-4A3B-B51B-555CDF4E9EDD}" srcOrd="0" destOrd="3" presId="urn:microsoft.com/office/officeart/2005/8/layout/vList2"/>
    <dgm:cxn modelId="{4CFFCD02-EA2B-4271-9D42-933CEBCEAA54}" type="presOf" srcId="{23B7510A-E5D3-4EA4-89F2-D7F297237C97}" destId="{853119C4-D362-4A3B-B51B-555CDF4E9EDD}" srcOrd="0" destOrd="2" presId="urn:microsoft.com/office/officeart/2005/8/layout/vList2"/>
    <dgm:cxn modelId="{843CB8A3-6A09-4616-8E89-16DA207723F3}" type="presOf" srcId="{C3BD718E-B99E-4C9C-BA0B-61F624FD3EED}" destId="{853119C4-D362-4A3B-B51B-555CDF4E9EDD}" srcOrd="0" destOrd="0" presId="urn:microsoft.com/office/officeart/2005/8/layout/vList2"/>
    <dgm:cxn modelId="{070C7428-AC8C-4E7C-A05C-0661145311C4}" type="presOf" srcId="{F50CA04B-B392-4D4F-AC71-8CC955BF5F0B}" destId="{3A711FB4-DDB6-4245-B061-4FA0EAE86D68}" srcOrd="0" destOrd="0" presId="urn:microsoft.com/office/officeart/2005/8/layout/vList2"/>
    <dgm:cxn modelId="{4061339D-241C-4620-AB6D-7D158B9D27F7}" srcId="{15E503CB-EB28-449C-87F7-8CBA68974F8E}" destId="{4FF9CB3F-E71F-4908-9571-EB25977D0475}" srcOrd="3" destOrd="0" parTransId="{00E5D3EA-32B8-425C-AAC6-2528650259D1}" sibTransId="{80C785B2-4022-466F-9258-084895FAAE95}"/>
    <dgm:cxn modelId="{57652C0C-ECCF-40FA-9A0F-E0FB84D27579}" type="presOf" srcId="{FE364D19-7114-40E7-BFC7-37492196C3F7}" destId="{AEDC9AC3-4AE8-4B50-B021-10D0ED65F06E}" srcOrd="0" destOrd="2" presId="urn:microsoft.com/office/officeart/2005/8/layout/vList2"/>
    <dgm:cxn modelId="{1A2D5229-F769-4EF3-87C8-862E6EDB092A}" srcId="{F50CA04B-B392-4D4F-AC71-8CC955BF5F0B}" destId="{FE364D19-7114-40E7-BFC7-37492196C3F7}" srcOrd="2" destOrd="0" parTransId="{ED77FEA1-9AB1-481B-80EF-B04A30C83A6F}" sibTransId="{96E58C33-5603-4F76-AC80-95A33618391E}"/>
    <dgm:cxn modelId="{F688F8DE-E387-42F2-B345-08A9DE5C2E21}" srcId="{15E503CB-EB28-449C-87F7-8CBA68974F8E}" destId="{C3BD718E-B99E-4C9C-BA0B-61F624FD3EED}" srcOrd="0" destOrd="0" parTransId="{6909F208-7668-4506-B435-82E4B5801E56}" sibTransId="{C179EB04-1D0E-48E9-A76F-8D40EC6B3338}"/>
    <dgm:cxn modelId="{49A6B0FC-5878-460E-8C02-E40AA298560F}" srcId="{15E503CB-EB28-449C-87F7-8CBA68974F8E}" destId="{23B7510A-E5D3-4EA4-89F2-D7F297237C97}" srcOrd="2" destOrd="0" parTransId="{D4032C5C-FB08-4327-94BB-F7F3762A0548}" sibTransId="{DB2CB58E-985D-4A36-82FE-5747C86E7C31}"/>
    <dgm:cxn modelId="{2F6C4060-1382-453F-91B5-0C4D2FB442EE}" srcId="{5D7E020E-1A1F-437D-80DD-0454DCF0430E}" destId="{F50CA04B-B392-4D4F-AC71-8CC955BF5F0B}" srcOrd="0" destOrd="0" parTransId="{485AC019-2C5C-4DE2-9EBE-4FD5BE66B3D0}" sibTransId="{0D2D9944-6B97-494E-8EDC-BF932FBDCBF9}"/>
    <dgm:cxn modelId="{2D2D335D-D283-4009-A998-1DAB5AA5757F}" srcId="{15E503CB-EB28-449C-87F7-8CBA68974F8E}" destId="{C039D546-AF7C-4074-8FB0-C50974F115DA}" srcOrd="1" destOrd="0" parTransId="{241AFD96-97A2-45F7-A410-D96071054EB9}" sibTransId="{A1017661-CFD6-4116-A109-99FF3DEC8417}"/>
    <dgm:cxn modelId="{B4C8EB3E-13A5-4D3D-9F61-709129A08955}" srcId="{5D7E020E-1A1F-437D-80DD-0454DCF0430E}" destId="{15E503CB-EB28-449C-87F7-8CBA68974F8E}" srcOrd="1" destOrd="0" parTransId="{10EB6EFC-7C17-4E34-BFCC-B034AA651C15}" sibTransId="{499CB100-5C91-4731-A46C-DCCEA77A52AC}"/>
    <dgm:cxn modelId="{FAC8D66B-1CF0-42CE-A7E7-E36E1EC604F4}" srcId="{F50CA04B-B392-4D4F-AC71-8CC955BF5F0B}" destId="{004E4F50-01C1-4F27-BA29-C34E9F73F0A8}" srcOrd="1" destOrd="0" parTransId="{4AF6CDEC-C733-46A1-BCE1-7FFDF8A1F740}" sibTransId="{585CF1AD-088E-4FD8-9CC3-C41FAEF61F40}"/>
    <dgm:cxn modelId="{CDE90CCC-D727-4A3F-B8EC-EA90BBD08F31}" type="presOf" srcId="{004E4F50-01C1-4F27-BA29-C34E9F73F0A8}" destId="{AEDC9AC3-4AE8-4B50-B021-10D0ED65F06E}" srcOrd="0" destOrd="1" presId="urn:microsoft.com/office/officeart/2005/8/layout/vList2"/>
    <dgm:cxn modelId="{5C62ED4B-3A79-42FA-8C51-4A92B876476E}" type="presOf" srcId="{1C4D73F0-01BA-4E07-9CF9-70496AE03FB4}" destId="{AEDC9AC3-4AE8-4B50-B021-10D0ED65F06E}" srcOrd="0" destOrd="0" presId="urn:microsoft.com/office/officeart/2005/8/layout/vList2"/>
    <dgm:cxn modelId="{ACA94BEE-3A9F-49D2-9220-E4046A353F04}" srcId="{F50CA04B-B392-4D4F-AC71-8CC955BF5F0B}" destId="{1C4D73F0-01BA-4E07-9CF9-70496AE03FB4}" srcOrd="0" destOrd="0" parTransId="{2DE08219-4BD0-40F7-97A4-9240103D3D25}" sibTransId="{4236F1B2-DB43-4197-A9CB-C5CACDC85201}"/>
    <dgm:cxn modelId="{20FCD12D-81BF-4BC1-ABB3-8E7CA618A494}" type="presOf" srcId="{5D7E020E-1A1F-437D-80DD-0454DCF0430E}" destId="{A2685525-64D8-41A7-9AE2-E8F4E69C3951}" srcOrd="0" destOrd="0" presId="urn:microsoft.com/office/officeart/2005/8/layout/vList2"/>
    <dgm:cxn modelId="{5D624C46-75C0-40C8-B4FF-4B77A49E008C}" type="presOf" srcId="{C039D546-AF7C-4074-8FB0-C50974F115DA}" destId="{853119C4-D362-4A3B-B51B-555CDF4E9EDD}" srcOrd="0" destOrd="1" presId="urn:microsoft.com/office/officeart/2005/8/layout/vList2"/>
    <dgm:cxn modelId="{3FC8CE1D-5DE8-4F08-B9C4-C5BD504874D4}" type="presOf" srcId="{15E503CB-EB28-449C-87F7-8CBA68974F8E}" destId="{42076DC2-658E-4100-8E11-E6B42E4FAB92}" srcOrd="0" destOrd="0" presId="urn:microsoft.com/office/officeart/2005/8/layout/vList2"/>
    <dgm:cxn modelId="{771D0553-B4C5-4C76-BF56-BEDA381A0F33}" type="presParOf" srcId="{A2685525-64D8-41A7-9AE2-E8F4E69C3951}" destId="{3A711FB4-DDB6-4245-B061-4FA0EAE86D68}" srcOrd="0" destOrd="0" presId="urn:microsoft.com/office/officeart/2005/8/layout/vList2"/>
    <dgm:cxn modelId="{3F24D341-56DD-468E-ABCE-11E208842E1E}" type="presParOf" srcId="{A2685525-64D8-41A7-9AE2-E8F4E69C3951}" destId="{AEDC9AC3-4AE8-4B50-B021-10D0ED65F06E}" srcOrd="1" destOrd="0" presId="urn:microsoft.com/office/officeart/2005/8/layout/vList2"/>
    <dgm:cxn modelId="{FE40566E-09C6-438A-BDB3-9F4D5251F72C}" type="presParOf" srcId="{A2685525-64D8-41A7-9AE2-E8F4E69C3951}" destId="{42076DC2-658E-4100-8E11-E6B42E4FAB92}" srcOrd="2" destOrd="0" presId="urn:microsoft.com/office/officeart/2005/8/layout/vList2"/>
    <dgm:cxn modelId="{90B36306-B09D-468A-968A-EBAAE6C1F3E3}" type="presParOf" srcId="{A2685525-64D8-41A7-9AE2-E8F4E69C3951}" destId="{853119C4-D362-4A3B-B51B-555CDF4E9EDD}" srcOrd="3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EDB8814-86E9-4E63-9DFD-80F7B61EFA8D}">
      <dsp:nvSpPr>
        <dsp:cNvPr id="0" name=""/>
        <dsp:cNvSpPr/>
      </dsp:nvSpPr>
      <dsp:spPr>
        <a:xfrm>
          <a:off x="2540" y="441929"/>
          <a:ext cx="2476500" cy="977287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2024" tIns="109728" rIns="192024" bIns="109728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700" kern="1200" dirty="0"/>
            <a:t>Основные задачи</a:t>
          </a:r>
        </a:p>
      </dsp:txBody>
      <dsp:txXfrm>
        <a:off x="2540" y="441929"/>
        <a:ext cx="2476500" cy="977287"/>
      </dsp:txXfrm>
    </dsp:sp>
    <dsp:sp modelId="{EB46EA1C-856B-409C-B413-1FFDC22BBF46}">
      <dsp:nvSpPr>
        <dsp:cNvPr id="0" name=""/>
        <dsp:cNvSpPr/>
      </dsp:nvSpPr>
      <dsp:spPr>
        <a:xfrm>
          <a:off x="2540" y="1419217"/>
          <a:ext cx="2476500" cy="3557520"/>
        </a:xfrm>
        <a:prstGeom prst="rect">
          <a:avLst/>
        </a:prstGeom>
        <a:solidFill>
          <a:schemeClr val="accent3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85344" rIns="113792" bIns="128016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Symbol" panose="05050102010706020507" pitchFamily="18" charset="2"/>
            <a:buChar char="••"/>
          </a:pPr>
          <a:r>
            <a:rPr lang="ru-RU" sz="1600" kern="1200" dirty="0"/>
            <a:t>информирование людей о состоянии дел и перспективных планах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Symbol" panose="05050102010706020507" pitchFamily="18" charset="2"/>
            <a:buChar char="••"/>
          </a:pPr>
          <a:r>
            <a:rPr lang="ru-RU" sz="1600" kern="1200" dirty="0"/>
            <a:t>вдохновение успехом и мотивация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Symbol" panose="05050102010706020507" pitchFamily="18" charset="2"/>
            <a:buChar char="••"/>
          </a:pPr>
          <a:r>
            <a:rPr lang="ru-RU" sz="1600" kern="1200" dirty="0"/>
            <a:t>предупреждение кризисных ситуаций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Symbol" panose="05050102010706020507" pitchFamily="18" charset="2"/>
            <a:buChar char="••"/>
          </a:pPr>
          <a:r>
            <a:rPr lang="ru-RU" sz="1600" kern="1200" dirty="0"/>
            <a:t>эффект «обратной связи»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Symbol" panose="05050102010706020507" pitchFamily="18" charset="2"/>
            <a:buChar char="••"/>
          </a:pPr>
          <a:r>
            <a:rPr lang="ru-RU" sz="1600" kern="1200" dirty="0"/>
            <a:t>забота о людях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Symbol" panose="05050102010706020507" pitchFamily="18" charset="2"/>
            <a:buChar char="••"/>
          </a:pPr>
          <a:r>
            <a:rPr lang="ru-RU" sz="1600" kern="1200" dirty="0"/>
            <a:t>создание позитивного информационного фона</a:t>
          </a:r>
        </a:p>
      </dsp:txBody>
      <dsp:txXfrm>
        <a:off x="2540" y="1419217"/>
        <a:ext cx="2476500" cy="3557520"/>
      </dsp:txXfrm>
    </dsp:sp>
    <dsp:sp modelId="{601850E4-11D7-45F2-B4A9-8FC1C8565CCF}">
      <dsp:nvSpPr>
        <dsp:cNvPr id="0" name=""/>
        <dsp:cNvSpPr/>
      </dsp:nvSpPr>
      <dsp:spPr>
        <a:xfrm>
          <a:off x="2825750" y="430841"/>
          <a:ext cx="2476500" cy="977287"/>
        </a:xfrm>
        <a:prstGeom prst="rect">
          <a:avLst/>
        </a:prstGeom>
        <a:solidFill>
          <a:schemeClr val="accent3">
            <a:hueOff val="1355300"/>
            <a:satOff val="50000"/>
            <a:lumOff val="-7353"/>
            <a:alphaOff val="0"/>
          </a:schemeClr>
        </a:solidFill>
        <a:ln w="12700" cap="flat" cmpd="sng" algn="ctr">
          <a:solidFill>
            <a:schemeClr val="accent3">
              <a:hueOff val="1355300"/>
              <a:satOff val="50000"/>
              <a:lumOff val="-7353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2024" tIns="109728" rIns="192024" bIns="109728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700" u="none" kern="1200" dirty="0"/>
            <a:t>Основные функции </a:t>
          </a:r>
        </a:p>
      </dsp:txBody>
      <dsp:txXfrm>
        <a:off x="2825750" y="430841"/>
        <a:ext cx="2476500" cy="977287"/>
      </dsp:txXfrm>
    </dsp:sp>
    <dsp:sp modelId="{1A1676E1-CCEA-4855-B69F-AEEA8DAA7CE0}">
      <dsp:nvSpPr>
        <dsp:cNvPr id="0" name=""/>
        <dsp:cNvSpPr/>
      </dsp:nvSpPr>
      <dsp:spPr>
        <a:xfrm>
          <a:off x="2825750" y="1405449"/>
          <a:ext cx="2476500" cy="1059714"/>
        </a:xfrm>
        <a:prstGeom prst="rect">
          <a:avLst/>
        </a:prstGeom>
        <a:solidFill>
          <a:schemeClr val="accent3">
            <a:tint val="40000"/>
            <a:alpha val="90000"/>
            <a:hueOff val="1014570"/>
            <a:satOff val="50000"/>
            <a:lumOff val="890"/>
            <a:alphaOff val="0"/>
          </a:schemeClr>
        </a:solidFill>
        <a:ln w="12700" cap="flat" cmpd="sng" algn="ctr">
          <a:solidFill>
            <a:schemeClr val="accent3">
              <a:tint val="40000"/>
              <a:alpha val="90000"/>
              <a:hueOff val="1014570"/>
              <a:satOff val="50000"/>
              <a:lumOff val="89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85344" rIns="113792" bIns="128016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Symbol" panose="05050102010706020507" pitchFamily="18" charset="2"/>
            <a:buChar char="••"/>
          </a:pPr>
          <a:r>
            <a:rPr lang="ru-RU" sz="1600" kern="1200" dirty="0"/>
            <a:t>информационная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Symbol" panose="05050102010706020507" pitchFamily="18" charset="2"/>
            <a:buChar char="••"/>
          </a:pPr>
          <a:r>
            <a:rPr lang="ru-RU" sz="1600" kern="1200" dirty="0"/>
            <a:t>мотивационная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Symbol" panose="05050102010706020507" pitchFamily="18" charset="2"/>
            <a:buChar char="••"/>
          </a:pPr>
          <a:r>
            <a:rPr lang="ru-RU" sz="1600" kern="1200" dirty="0"/>
            <a:t>развлекательная</a:t>
          </a:r>
        </a:p>
      </dsp:txBody>
      <dsp:txXfrm>
        <a:off x="2825750" y="1405449"/>
        <a:ext cx="2476500" cy="1059714"/>
      </dsp:txXfrm>
    </dsp:sp>
    <dsp:sp modelId="{918CF32F-7DAD-4909-A679-402E3F3EFCA4}">
      <dsp:nvSpPr>
        <dsp:cNvPr id="0" name=""/>
        <dsp:cNvSpPr/>
      </dsp:nvSpPr>
      <dsp:spPr>
        <a:xfrm>
          <a:off x="5590588" y="443164"/>
          <a:ext cx="2476500" cy="977287"/>
        </a:xfrm>
        <a:prstGeom prst="rect">
          <a:avLst/>
        </a:prstGeom>
        <a:solidFill>
          <a:schemeClr val="accent3">
            <a:hueOff val="2710599"/>
            <a:satOff val="100000"/>
            <a:lumOff val="-14706"/>
            <a:alphaOff val="0"/>
          </a:schemeClr>
        </a:solidFill>
        <a:ln w="12700" cap="flat" cmpd="sng" algn="ctr">
          <a:solidFill>
            <a:schemeClr val="accent3">
              <a:hueOff val="2710599"/>
              <a:satOff val="100000"/>
              <a:lumOff val="-14706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2024" tIns="109728" rIns="192024" bIns="109728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700" u="none" kern="1200" dirty="0"/>
            <a:t>Основные цели </a:t>
          </a:r>
        </a:p>
      </dsp:txBody>
      <dsp:txXfrm>
        <a:off x="5590588" y="443164"/>
        <a:ext cx="2476500" cy="977287"/>
      </dsp:txXfrm>
    </dsp:sp>
    <dsp:sp modelId="{1E81C191-4183-42E5-9624-BADC19E52F9E}">
      <dsp:nvSpPr>
        <dsp:cNvPr id="0" name=""/>
        <dsp:cNvSpPr/>
      </dsp:nvSpPr>
      <dsp:spPr>
        <a:xfrm>
          <a:off x="5586651" y="1429400"/>
          <a:ext cx="2476500" cy="1788614"/>
        </a:xfrm>
        <a:prstGeom prst="rect">
          <a:avLst/>
        </a:prstGeom>
        <a:solidFill>
          <a:schemeClr val="accent3">
            <a:tint val="40000"/>
            <a:alpha val="90000"/>
            <a:hueOff val="2029141"/>
            <a:satOff val="100000"/>
            <a:lumOff val="1779"/>
            <a:alphaOff val="0"/>
          </a:schemeClr>
        </a:solidFill>
        <a:ln w="12700" cap="flat" cmpd="sng" algn="ctr">
          <a:solidFill>
            <a:schemeClr val="accent3">
              <a:tint val="40000"/>
              <a:alpha val="90000"/>
              <a:hueOff val="2029141"/>
              <a:satOff val="100000"/>
              <a:lumOff val="1779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85344" rIns="113792" bIns="128016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Symbol" panose="05050102010706020507" pitchFamily="18" charset="2"/>
            <a:buChar char="••"/>
          </a:pPr>
          <a:r>
            <a:rPr lang="ru-RU" sz="1600" kern="1200" dirty="0"/>
            <a:t>идеологическая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Symbol" panose="05050102010706020507" pitchFamily="18" charset="2"/>
            <a:buChar char="••"/>
          </a:pPr>
          <a:r>
            <a:rPr lang="ru-RU" sz="1600" kern="1200" dirty="0"/>
            <a:t>информационно-коммуникативная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Symbol" panose="05050102010706020507" pitchFamily="18" charset="2"/>
            <a:buChar char="••"/>
          </a:pPr>
          <a:r>
            <a:rPr lang="ru-RU" sz="1600" kern="1200" dirty="0"/>
            <a:t>Интеграционная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kern="1200" dirty="0"/>
            <a:t>образовательная (просветительская</a:t>
          </a:r>
          <a:r>
            <a:rPr lang="ru-RU" sz="1900" kern="1200" dirty="0"/>
            <a:t>)</a:t>
          </a:r>
        </a:p>
      </dsp:txBody>
      <dsp:txXfrm>
        <a:off x="5586651" y="1429400"/>
        <a:ext cx="2476500" cy="1788614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64CAA45-F546-4051-AFBD-D2C5EE9AC98B}">
      <dsp:nvSpPr>
        <dsp:cNvPr id="0" name=""/>
        <dsp:cNvSpPr/>
      </dsp:nvSpPr>
      <dsp:spPr>
        <a:xfrm>
          <a:off x="7363" y="0"/>
          <a:ext cx="2276437" cy="5321028"/>
        </a:xfrm>
        <a:prstGeom prst="roundRect">
          <a:avLst>
            <a:gd name="adj" fmla="val 10000"/>
          </a:avLst>
        </a:prstGeom>
        <a:solidFill>
          <a:schemeClr val="accent3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/>
            <a:t>2005-2017 </a:t>
          </a:r>
          <a:r>
            <a:rPr lang="ru-RU" sz="2000" kern="1200" dirty="0" smtClean="0"/>
            <a:t>годы</a:t>
          </a:r>
          <a:endParaRPr lang="ru-RU" sz="2000" kern="1200" dirty="0"/>
        </a:p>
      </dsp:txBody>
      <dsp:txXfrm>
        <a:off x="7363" y="0"/>
        <a:ext cx="2276437" cy="1596308"/>
      </dsp:txXfrm>
    </dsp:sp>
    <dsp:sp modelId="{95B0A23B-6695-4ABF-A38A-72456074F9EB}">
      <dsp:nvSpPr>
        <dsp:cNvPr id="0" name=""/>
        <dsp:cNvSpPr/>
      </dsp:nvSpPr>
      <dsp:spPr>
        <a:xfrm>
          <a:off x="202586" y="1176217"/>
          <a:ext cx="1821149" cy="2595253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17145" rIns="22860" bIns="17145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900" b="1" kern="1200" dirty="0"/>
            <a:t>Содержал информацию:</a:t>
          </a:r>
        </a:p>
        <a:p>
          <a:pPr lvl="0" algn="l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900" b="0" u="sng" kern="1200" dirty="0"/>
            <a:t>О профсоюзе</a:t>
          </a:r>
          <a:r>
            <a:rPr lang="ru-RU" sz="900" kern="1200" dirty="0"/>
            <a:t>: Общая информация, История, Руководство, Состав органов управления, Контактная информация, Профсоюзный реестр</a:t>
          </a:r>
        </a:p>
        <a:p>
          <a:pPr lvl="0" algn="l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+mj-lt"/>
            <a:buAutoNum type="arabicPeriod"/>
          </a:pPr>
          <a:r>
            <a:rPr lang="ru-RU" sz="900" b="0" u="sng" kern="1200" dirty="0"/>
            <a:t>Информационные материалы и документы, в том числе НПА Профсоюза</a:t>
          </a:r>
          <a:r>
            <a:rPr lang="ru-RU" sz="900" kern="1200" dirty="0"/>
            <a:t>: Новости, Календарь мероприятий, Документы Профсоюза, Документы иных организаций</a:t>
          </a:r>
        </a:p>
        <a:p>
          <a:pPr lvl="0" algn="l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+mj-lt"/>
            <a:buAutoNum type="arabicPeriod"/>
          </a:pPr>
          <a:r>
            <a:rPr lang="ru-RU" sz="900" b="0" u="sng" kern="1200" dirty="0"/>
            <a:t>Методические материалы</a:t>
          </a:r>
        </a:p>
        <a:p>
          <a:pPr lvl="0" algn="l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+mj-lt"/>
            <a:buAutoNum type="arabicPeriod"/>
          </a:pPr>
          <a:r>
            <a:rPr lang="ru-RU" sz="900" b="0" u="sng" kern="1200" dirty="0"/>
            <a:t>Партнеры</a:t>
          </a:r>
        </a:p>
        <a:p>
          <a:pPr lvl="0" algn="l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+mj-lt"/>
            <a:buAutoNum type="arabicPeriod"/>
          </a:pPr>
          <a:r>
            <a:rPr lang="ru-RU" sz="900" b="0" u="sng" kern="1200" dirty="0"/>
            <a:t>Систему дочерних сайтов для структурных организаций</a:t>
          </a:r>
        </a:p>
      </dsp:txBody>
      <dsp:txXfrm>
        <a:off x="255926" y="1229557"/>
        <a:ext cx="1714469" cy="2488573"/>
      </dsp:txXfrm>
    </dsp:sp>
    <dsp:sp modelId="{8CF0854D-526D-4F8A-9C28-BFA7DCBE40B6}">
      <dsp:nvSpPr>
        <dsp:cNvPr id="0" name=""/>
        <dsp:cNvSpPr/>
      </dsp:nvSpPr>
      <dsp:spPr>
        <a:xfrm>
          <a:off x="183118" y="4077254"/>
          <a:ext cx="1821149" cy="782922"/>
        </a:xfrm>
        <a:prstGeom prst="roundRect">
          <a:avLst>
            <a:gd name="adj" fmla="val 10000"/>
          </a:avLst>
        </a:prstGeom>
        <a:solidFill>
          <a:schemeClr val="accent3">
            <a:hueOff val="542120"/>
            <a:satOff val="20000"/>
            <a:lumOff val="-2941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15240" rIns="20320" bIns="1524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800" kern="1200" dirty="0"/>
            <a:t>На главной странице отображались новости Профсоюза и структурных организаций, ссылки на профсоюзные и другие полезные ресурсы, с которыми сотрудничает </a:t>
          </a:r>
          <a:r>
            <a:rPr lang="ru-RU" sz="800" kern="1200" dirty="0" err="1"/>
            <a:t>Нефтегазстройпрофсоюз</a:t>
          </a:r>
          <a:r>
            <a:rPr lang="ru-RU" sz="800" kern="1200" dirty="0"/>
            <a:t> России</a:t>
          </a:r>
        </a:p>
      </dsp:txBody>
      <dsp:txXfrm>
        <a:off x="206049" y="4100185"/>
        <a:ext cx="1775287" cy="737060"/>
      </dsp:txXfrm>
    </dsp:sp>
    <dsp:sp modelId="{CE4FCD08-37CB-4ED6-B549-B4EEC94B4F1A}">
      <dsp:nvSpPr>
        <dsp:cNvPr id="0" name=""/>
        <dsp:cNvSpPr/>
      </dsp:nvSpPr>
      <dsp:spPr>
        <a:xfrm>
          <a:off x="2448045" y="0"/>
          <a:ext cx="2276437" cy="5321028"/>
        </a:xfrm>
        <a:prstGeom prst="roundRect">
          <a:avLst>
            <a:gd name="adj" fmla="val 10000"/>
          </a:avLst>
        </a:prstGeom>
        <a:solidFill>
          <a:schemeClr val="accent3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/>
            <a:t>2017-2020 годы</a:t>
          </a:r>
          <a:endParaRPr lang="ru-RU" sz="2000" kern="1200" dirty="0"/>
        </a:p>
      </dsp:txBody>
      <dsp:txXfrm>
        <a:off x="2448045" y="0"/>
        <a:ext cx="2276437" cy="1596308"/>
      </dsp:txXfrm>
    </dsp:sp>
    <dsp:sp modelId="{C85A3F67-60AD-4C0A-AC6F-A8ECC8F7B261}">
      <dsp:nvSpPr>
        <dsp:cNvPr id="0" name=""/>
        <dsp:cNvSpPr/>
      </dsp:nvSpPr>
      <dsp:spPr>
        <a:xfrm>
          <a:off x="2675689" y="1186420"/>
          <a:ext cx="1821149" cy="616965"/>
        </a:xfrm>
        <a:prstGeom prst="roundRect">
          <a:avLst>
            <a:gd name="adj" fmla="val 10000"/>
          </a:avLst>
        </a:prstGeom>
        <a:solidFill>
          <a:schemeClr val="accent3">
            <a:hueOff val="1084240"/>
            <a:satOff val="40000"/>
            <a:lumOff val="-588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15240" rIns="20320" bIns="1524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800" kern="1200" dirty="0"/>
            <a:t>Вся информация перенесена на новый современный более компактный шаблон, изменена структура подачи информации</a:t>
          </a:r>
        </a:p>
      </dsp:txBody>
      <dsp:txXfrm>
        <a:off x="2693759" y="1204490"/>
        <a:ext cx="1785009" cy="580825"/>
      </dsp:txXfrm>
    </dsp:sp>
    <dsp:sp modelId="{BB75653D-6606-4390-B777-7A8CA2C687AC}">
      <dsp:nvSpPr>
        <dsp:cNvPr id="0" name=""/>
        <dsp:cNvSpPr/>
      </dsp:nvSpPr>
      <dsp:spPr>
        <a:xfrm>
          <a:off x="2675689" y="2012565"/>
          <a:ext cx="1821149" cy="861218"/>
        </a:xfrm>
        <a:prstGeom prst="roundRect">
          <a:avLst>
            <a:gd name="adj" fmla="val 10000"/>
          </a:avLst>
        </a:prstGeom>
        <a:solidFill>
          <a:schemeClr val="accent3">
            <a:hueOff val="1626359"/>
            <a:satOff val="60000"/>
            <a:lumOff val="-8824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15240" rIns="20320" bIns="1524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Symbol" panose="05050102010706020507" pitchFamily="18" charset="2"/>
            <a:buChar char=""/>
          </a:pPr>
          <a:r>
            <a:rPr lang="ru-RU" sz="800" kern="1200" dirty="0"/>
            <a:t>Добавлены блоки: Деятельность, где можно получить информацию о направлениях деятельности, а также информационные материалы и </a:t>
          </a:r>
          <a:r>
            <a:rPr lang="ru-RU" sz="800" kern="1200" dirty="0" smtClean="0"/>
            <a:t>документы, </a:t>
          </a:r>
          <a:r>
            <a:rPr lang="ru-RU" sz="800" kern="1200" dirty="0"/>
            <a:t>относящиеся к этой деятельности; издания; </a:t>
          </a:r>
          <a:r>
            <a:rPr lang="ru-RU" sz="800" kern="1200" dirty="0" smtClean="0"/>
            <a:t>медиаархив</a:t>
          </a:r>
          <a:r>
            <a:rPr lang="ru-RU" sz="800" kern="1200" dirty="0"/>
            <a:t>; проекты; важная информация</a:t>
          </a:r>
        </a:p>
      </dsp:txBody>
      <dsp:txXfrm>
        <a:off x="2700913" y="2037789"/>
        <a:ext cx="1770701" cy="810770"/>
      </dsp:txXfrm>
    </dsp:sp>
    <dsp:sp modelId="{AB9EB1CA-B22F-4658-9272-162F8D6E70C1}">
      <dsp:nvSpPr>
        <dsp:cNvPr id="0" name=""/>
        <dsp:cNvSpPr/>
      </dsp:nvSpPr>
      <dsp:spPr>
        <a:xfrm>
          <a:off x="2675689" y="3221980"/>
          <a:ext cx="1821149" cy="1501051"/>
        </a:xfrm>
        <a:prstGeom prst="roundRect">
          <a:avLst>
            <a:gd name="adj" fmla="val 10000"/>
          </a:avLst>
        </a:prstGeom>
        <a:solidFill>
          <a:schemeClr val="accent3">
            <a:hueOff val="2168479"/>
            <a:satOff val="80000"/>
            <a:lumOff val="-1176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15240" rIns="20320" bIns="1524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800" kern="1200" dirty="0"/>
            <a:t>На главной странице появилось больше информативных блоков: Слайдер с главными новостями, блок с важной информаций и анонсами , блок с актуальной информаций (любой актуальный материал), колонка Председателя, новости Профсоюза и структурных организаций на одном уровне, </a:t>
          </a:r>
          <a:r>
            <a:rPr lang="ru-RU" sz="800" kern="1200" dirty="0" smtClean="0"/>
            <a:t>медиаархив</a:t>
          </a:r>
          <a:r>
            <a:rPr lang="ru-RU" sz="800" kern="1200" dirty="0"/>
            <a:t>, издания Профсоюза, основные документы, баннеры и кнопки для быстрого доступа к той или иной информации или </a:t>
          </a:r>
          <a:r>
            <a:rPr lang="ru-RU" sz="800" kern="1200" dirty="0" smtClean="0"/>
            <a:t>разделу</a:t>
          </a:r>
          <a:endParaRPr lang="ru-RU" sz="800" kern="1200" dirty="0"/>
        </a:p>
      </dsp:txBody>
      <dsp:txXfrm>
        <a:off x="2719653" y="3265944"/>
        <a:ext cx="1733221" cy="1413123"/>
      </dsp:txXfrm>
    </dsp:sp>
    <dsp:sp modelId="{7A27A7CA-B175-485C-8C03-8ABF76B5ED3E}">
      <dsp:nvSpPr>
        <dsp:cNvPr id="0" name=""/>
        <dsp:cNvSpPr/>
      </dsp:nvSpPr>
      <dsp:spPr>
        <a:xfrm>
          <a:off x="4895215" y="0"/>
          <a:ext cx="2276437" cy="5321028"/>
        </a:xfrm>
        <a:prstGeom prst="roundRect">
          <a:avLst>
            <a:gd name="adj" fmla="val 10000"/>
          </a:avLst>
        </a:prstGeom>
        <a:solidFill>
          <a:schemeClr val="accent3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/>
            <a:t>2020 год – настоящее время</a:t>
          </a:r>
        </a:p>
      </dsp:txBody>
      <dsp:txXfrm>
        <a:off x="4895215" y="0"/>
        <a:ext cx="2276437" cy="1596308"/>
      </dsp:txXfrm>
    </dsp:sp>
    <dsp:sp modelId="{01936286-509E-4C96-AAD0-32124FB1E7E0}">
      <dsp:nvSpPr>
        <dsp:cNvPr id="0" name=""/>
        <dsp:cNvSpPr/>
      </dsp:nvSpPr>
      <dsp:spPr>
        <a:xfrm>
          <a:off x="5116375" y="1285028"/>
          <a:ext cx="1821149" cy="3458668"/>
        </a:xfrm>
        <a:prstGeom prst="roundRect">
          <a:avLst>
            <a:gd name="adj" fmla="val 10000"/>
          </a:avLst>
        </a:prstGeom>
        <a:solidFill>
          <a:schemeClr val="accent3">
            <a:hueOff val="2710599"/>
            <a:satOff val="100000"/>
            <a:lumOff val="-14706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17145" rIns="22860" bIns="17145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900" kern="1200" dirty="0"/>
            <a:t>На основе анализа замечаний пользователей и посетителей сайта в структуре, дизайне и внутреннем наполнении сайта произошли следующие изменения:</a:t>
          </a:r>
        </a:p>
        <a:p>
          <a:pPr lvl="0" algn="l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900" kern="1200" dirty="0"/>
            <a:t/>
          </a:r>
          <a:br>
            <a:rPr lang="ru-RU" sz="900" kern="1200" dirty="0"/>
          </a:br>
          <a:r>
            <a:rPr lang="ru-RU" sz="900" u="sng" kern="1200" dirty="0"/>
            <a:t>переработка и коррекция структуры сайта</a:t>
          </a:r>
          <a:r>
            <a:rPr lang="ru-RU" sz="900" kern="1200" dirty="0"/>
            <a:t>, в т.ч. следующих разделов: Документы,  издания, методические </a:t>
          </a:r>
          <a:r>
            <a:rPr lang="ru-RU" sz="900" kern="1200" dirty="0" smtClean="0"/>
            <a:t>материалы </a:t>
          </a:r>
          <a:r>
            <a:rPr lang="ru-RU" sz="900" kern="1200" dirty="0"/>
            <a:t/>
          </a:r>
          <a:br>
            <a:rPr lang="ru-RU" sz="900" kern="1200" dirty="0"/>
          </a:br>
          <a:r>
            <a:rPr lang="ru-RU" sz="900" u="sng" kern="1200" dirty="0"/>
            <a:t>добавление следующих разделов: </a:t>
          </a:r>
          <a:r>
            <a:rPr lang="ru-RU" sz="900" kern="1200" dirty="0"/>
            <a:t>Мероприятия, более наглядная информация о проводимых мероприятиях с новостями, документами и медиагалереей; пресс-центр, все информационно-новостные материалы в одном месте</a:t>
          </a:r>
        </a:p>
        <a:p>
          <a:pPr lvl="0" algn="l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900" u="sng" kern="1200" dirty="0"/>
            <a:t>адаптация сайта под мобильные устройства</a:t>
          </a:r>
        </a:p>
        <a:p>
          <a:pPr lvl="0" algn="l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900" u="sng" kern="1200" dirty="0"/>
            <a:t>интеграция с сайтом Программы Преференций</a:t>
          </a:r>
        </a:p>
      </dsp:txBody>
      <dsp:txXfrm>
        <a:off x="5169715" y="1338368"/>
        <a:ext cx="1714469" cy="3351988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13EEDD2-A322-4478-A0F4-E9C93BAF45A2}">
      <dsp:nvSpPr>
        <dsp:cNvPr id="0" name=""/>
        <dsp:cNvSpPr/>
      </dsp:nvSpPr>
      <dsp:spPr>
        <a:xfrm>
          <a:off x="5293" y="3205415"/>
          <a:ext cx="2598082" cy="129904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" tIns="5715" rIns="5715" bIns="5715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900" kern="1200" dirty="0"/>
            <a:t>Чтобы разместить информацию на </a:t>
          </a:r>
          <a:r>
            <a:rPr lang="en-US" sz="900" kern="1200" dirty="0"/>
            <a:t>ROGWU.RU</a:t>
          </a:r>
          <a:endParaRPr lang="ru-RU" sz="900" kern="1200" dirty="0"/>
        </a:p>
      </dsp:txBody>
      <dsp:txXfrm>
        <a:off x="43341" y="3243463"/>
        <a:ext cx="2521986" cy="1222945"/>
      </dsp:txXfrm>
    </dsp:sp>
    <dsp:sp modelId="{A63A9708-B955-4726-9105-F94C031842F0}">
      <dsp:nvSpPr>
        <dsp:cNvPr id="0" name=""/>
        <dsp:cNvSpPr/>
      </dsp:nvSpPr>
      <dsp:spPr>
        <a:xfrm rot="18261808">
          <a:off x="2202406" y="3076207"/>
          <a:ext cx="1841172" cy="37617"/>
        </a:xfrm>
        <a:custGeom>
          <a:avLst/>
          <a:gdLst/>
          <a:ahLst/>
          <a:cxnLst/>
          <a:rect l="0" t="0" r="0" b="0"/>
          <a:pathLst>
            <a:path>
              <a:moveTo>
                <a:pt x="0" y="18808"/>
              </a:moveTo>
              <a:lnTo>
                <a:pt x="1841172" y="18808"/>
              </a:lnTo>
            </a:path>
          </a:pathLst>
        </a:custGeom>
        <a:noFill/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600" kern="1200"/>
        </a:p>
      </dsp:txBody>
      <dsp:txXfrm>
        <a:off x="3076963" y="3048986"/>
        <a:ext cx="92058" cy="92058"/>
      </dsp:txXfrm>
    </dsp:sp>
    <dsp:sp modelId="{56CB6489-5791-4BE5-861E-4696CB8C27DE}">
      <dsp:nvSpPr>
        <dsp:cNvPr id="0" name=""/>
        <dsp:cNvSpPr/>
      </dsp:nvSpPr>
      <dsp:spPr>
        <a:xfrm>
          <a:off x="3642609" y="1685575"/>
          <a:ext cx="2598082" cy="1299041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" tIns="5715" rIns="5715" bIns="5715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900" kern="1200" dirty="0"/>
            <a:t>Если МПО или ТПО</a:t>
          </a:r>
        </a:p>
      </dsp:txBody>
      <dsp:txXfrm>
        <a:off x="3680657" y="1723623"/>
        <a:ext cx="2521986" cy="1222945"/>
      </dsp:txXfrm>
    </dsp:sp>
    <dsp:sp modelId="{AA54E0D3-6BE0-4957-A46C-DCBD2C7A3803}">
      <dsp:nvSpPr>
        <dsp:cNvPr id="0" name=""/>
        <dsp:cNvSpPr/>
      </dsp:nvSpPr>
      <dsp:spPr>
        <a:xfrm rot="18317786">
          <a:off x="5861017" y="1582309"/>
          <a:ext cx="1798582" cy="37617"/>
        </a:xfrm>
        <a:custGeom>
          <a:avLst/>
          <a:gdLst/>
          <a:ahLst/>
          <a:cxnLst/>
          <a:rect l="0" t="0" r="0" b="0"/>
          <a:pathLst>
            <a:path>
              <a:moveTo>
                <a:pt x="0" y="18808"/>
              </a:moveTo>
              <a:lnTo>
                <a:pt x="1798582" y="18808"/>
              </a:lnTo>
            </a:path>
          </a:pathLst>
        </a:custGeom>
        <a:noFill/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600" kern="1200"/>
        </a:p>
      </dsp:txBody>
      <dsp:txXfrm>
        <a:off x="6715344" y="1556153"/>
        <a:ext cx="89929" cy="89929"/>
      </dsp:txXfrm>
    </dsp:sp>
    <dsp:sp modelId="{AF874B88-E6E0-4B27-8CB0-EDA3A641E149}">
      <dsp:nvSpPr>
        <dsp:cNvPr id="0" name=""/>
        <dsp:cNvSpPr/>
      </dsp:nvSpPr>
      <dsp:spPr>
        <a:xfrm>
          <a:off x="7279925" y="217619"/>
          <a:ext cx="2598082" cy="1299041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" tIns="5715" rIns="5715" bIns="5715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900" kern="1200" dirty="0">
              <a:solidFill>
                <a:schemeClr val="tx1"/>
              </a:solidFill>
            </a:rPr>
            <a:t>Вы можете оставить заявку в свободной форме для создания странички на нашем сайте, где у вас будет возможность размещать информацию</a:t>
          </a:r>
        </a:p>
      </dsp:txBody>
      <dsp:txXfrm>
        <a:off x="7317973" y="255667"/>
        <a:ext cx="2521986" cy="1222945"/>
      </dsp:txXfrm>
    </dsp:sp>
    <dsp:sp modelId="{D8CF082E-00AB-46FC-BCD0-73E590967579}">
      <dsp:nvSpPr>
        <dsp:cNvPr id="0" name=""/>
        <dsp:cNvSpPr/>
      </dsp:nvSpPr>
      <dsp:spPr>
        <a:xfrm rot="85797">
          <a:off x="6240530" y="2329258"/>
          <a:ext cx="1039556" cy="37617"/>
        </a:xfrm>
        <a:custGeom>
          <a:avLst/>
          <a:gdLst/>
          <a:ahLst/>
          <a:cxnLst/>
          <a:rect l="0" t="0" r="0" b="0"/>
          <a:pathLst>
            <a:path>
              <a:moveTo>
                <a:pt x="0" y="18808"/>
              </a:moveTo>
              <a:lnTo>
                <a:pt x="1039556" y="18808"/>
              </a:lnTo>
            </a:path>
          </a:pathLst>
        </a:custGeom>
        <a:noFill/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>
        <a:off x="6734320" y="2322078"/>
        <a:ext cx="51977" cy="51977"/>
      </dsp:txXfrm>
    </dsp:sp>
    <dsp:sp modelId="{0EC53758-ED80-41F5-9609-9C6BFF671799}">
      <dsp:nvSpPr>
        <dsp:cNvPr id="0" name=""/>
        <dsp:cNvSpPr/>
      </dsp:nvSpPr>
      <dsp:spPr>
        <a:xfrm>
          <a:off x="7279925" y="1711517"/>
          <a:ext cx="2598082" cy="1299041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" tIns="5715" rIns="5715" bIns="5715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900" kern="1200" dirty="0">
              <a:solidFill>
                <a:schemeClr val="tx1"/>
              </a:solidFill>
            </a:rPr>
            <a:t>Для того, чтобы оставить заявку,  вам необходимо обратиться в нашу техническую поддержку, написав на адрес электронной почты </a:t>
          </a:r>
          <a:r>
            <a:rPr lang="ru-RU" sz="900" kern="1200" dirty="0">
              <a:solidFill>
                <a:schemeClr val="tx1"/>
              </a:solidFill>
              <a:hlinkClick xmlns:r="http://schemas.openxmlformats.org/officeDocument/2006/relationships" r:id="rId1">
                <a:extLst>
                  <a:ext uri="{A12FA001-AC4F-418D-AE19-62706E023703}">
                    <ahyp:hlinkClr xmlns:ahyp="http://schemas.microsoft.com/office/drawing/2018/hyperlinkcolor" xmlns="" val="tx"/>
                  </a:ext>
                </a:extLst>
              </a:hlinkClick>
            </a:rPr>
            <a:t>tec@rogwu.ru</a:t>
          </a:r>
          <a:r>
            <a:rPr lang="ru-RU" sz="900" kern="1200" dirty="0">
              <a:solidFill>
                <a:schemeClr val="tx1"/>
              </a:solidFill>
            </a:rPr>
            <a:t>. Обязательно к письму необходимо приложить карточку организации, в которой будет указана следующая информация: полное и сокращенное наименования организации, ФИО Председателя, Контактная информация (адрес, телефон, </a:t>
          </a:r>
          <a:r>
            <a:rPr lang="en-US" sz="900" kern="1200" dirty="0">
              <a:solidFill>
                <a:schemeClr val="tx1"/>
              </a:solidFill>
            </a:rPr>
            <a:t>e</a:t>
          </a:r>
          <a:r>
            <a:rPr lang="ru-RU" sz="900" kern="1200" dirty="0">
              <a:solidFill>
                <a:schemeClr val="tx1"/>
              </a:solidFill>
            </a:rPr>
            <a:t>-</a:t>
          </a:r>
          <a:r>
            <a:rPr lang="en-US" sz="900" kern="1200" dirty="0">
              <a:solidFill>
                <a:schemeClr val="tx1"/>
              </a:solidFill>
            </a:rPr>
            <a:t>mail</a:t>
          </a:r>
          <a:r>
            <a:rPr lang="ru-RU" sz="900" kern="1200" dirty="0">
              <a:solidFill>
                <a:schemeClr val="tx1"/>
              </a:solidFill>
            </a:rPr>
            <a:t>), ОГРН </a:t>
          </a:r>
          <a:r>
            <a:rPr lang="ru-RU" sz="900" kern="1200" dirty="0" smtClean="0">
              <a:solidFill>
                <a:schemeClr val="tx1"/>
              </a:solidFill>
            </a:rPr>
            <a:t>(если </a:t>
          </a:r>
          <a:r>
            <a:rPr lang="ru-RU" sz="900" kern="1200" dirty="0">
              <a:solidFill>
                <a:schemeClr val="tx1"/>
              </a:solidFill>
            </a:rPr>
            <a:t>есть)</a:t>
          </a:r>
        </a:p>
      </dsp:txBody>
      <dsp:txXfrm>
        <a:off x="7317973" y="1749565"/>
        <a:ext cx="2521986" cy="1222945"/>
      </dsp:txXfrm>
    </dsp:sp>
    <dsp:sp modelId="{DC64B6CD-C13F-475C-A0B2-B0A427C344AD}">
      <dsp:nvSpPr>
        <dsp:cNvPr id="0" name=""/>
        <dsp:cNvSpPr/>
      </dsp:nvSpPr>
      <dsp:spPr>
        <a:xfrm rot="3338192">
          <a:off x="5839722" y="3076207"/>
          <a:ext cx="1841172" cy="37617"/>
        </a:xfrm>
        <a:custGeom>
          <a:avLst/>
          <a:gdLst/>
          <a:ahLst/>
          <a:cxnLst/>
          <a:rect l="0" t="0" r="0" b="0"/>
          <a:pathLst>
            <a:path>
              <a:moveTo>
                <a:pt x="0" y="18808"/>
              </a:moveTo>
              <a:lnTo>
                <a:pt x="1841172" y="18808"/>
              </a:lnTo>
            </a:path>
          </a:pathLst>
        </a:custGeom>
        <a:noFill/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600" kern="1200"/>
        </a:p>
      </dsp:txBody>
      <dsp:txXfrm>
        <a:off x="6714279" y="3048986"/>
        <a:ext cx="92058" cy="92058"/>
      </dsp:txXfrm>
    </dsp:sp>
    <dsp:sp modelId="{C3091A29-4724-4F3E-9867-1971F52AD023}">
      <dsp:nvSpPr>
        <dsp:cNvPr id="0" name=""/>
        <dsp:cNvSpPr/>
      </dsp:nvSpPr>
      <dsp:spPr>
        <a:xfrm>
          <a:off x="7279925" y="3205415"/>
          <a:ext cx="2598082" cy="1299041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" tIns="5715" rIns="5715" bIns="5715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900" kern="1200" dirty="0">
              <a:solidFill>
                <a:schemeClr val="tx1"/>
              </a:solidFill>
            </a:rPr>
            <a:t>Также вы можете отправлять информацию на адрес электронной почты </a:t>
          </a:r>
          <a:r>
            <a:rPr lang="en-US" sz="900" kern="1200" dirty="0">
              <a:solidFill>
                <a:schemeClr val="tx1"/>
              </a:solidFill>
              <a:hlinkClick xmlns:r="http://schemas.openxmlformats.org/officeDocument/2006/relationships" r:id="rId2">
                <a:extLst>
                  <a:ext uri="{A12FA001-AC4F-418D-AE19-62706E023703}">
                    <ahyp:hlinkClr xmlns:ahyp="http://schemas.microsoft.com/office/drawing/2018/hyperlinkcolor" xmlns="" val="tx"/>
                  </a:ext>
                </a:extLst>
              </a:hlinkClick>
            </a:rPr>
            <a:t>press</a:t>
          </a:r>
          <a:r>
            <a:rPr lang="ru-RU" sz="900" kern="1200" dirty="0">
              <a:solidFill>
                <a:schemeClr val="tx1"/>
              </a:solidFill>
              <a:hlinkClick xmlns:r="http://schemas.openxmlformats.org/officeDocument/2006/relationships" r:id="rId2">
                <a:extLst>
                  <a:ext uri="{A12FA001-AC4F-418D-AE19-62706E023703}">
                    <ahyp:hlinkClr xmlns:ahyp="http://schemas.microsoft.com/office/drawing/2018/hyperlinkcolor" xmlns="" val="tx"/>
                  </a:ext>
                </a:extLst>
              </a:hlinkClick>
            </a:rPr>
            <a:t>@</a:t>
          </a:r>
          <a:r>
            <a:rPr lang="en-US" sz="900" kern="1200" dirty="0" err="1">
              <a:solidFill>
                <a:schemeClr val="tx1"/>
              </a:solidFill>
              <a:hlinkClick xmlns:r="http://schemas.openxmlformats.org/officeDocument/2006/relationships" r:id="rId2">
                <a:extLst>
                  <a:ext uri="{A12FA001-AC4F-418D-AE19-62706E023703}">
                    <ahyp:hlinkClr xmlns:ahyp="http://schemas.microsoft.com/office/drawing/2018/hyperlinkcolor" xmlns="" val="tx"/>
                  </a:ext>
                </a:extLst>
              </a:hlinkClick>
            </a:rPr>
            <a:t>rogwu</a:t>
          </a:r>
          <a:r>
            <a:rPr lang="ru-RU" sz="900" kern="1200" dirty="0">
              <a:solidFill>
                <a:schemeClr val="tx1"/>
              </a:solidFill>
              <a:hlinkClick xmlns:r="http://schemas.openxmlformats.org/officeDocument/2006/relationships" r:id="rId2">
                <a:extLst>
                  <a:ext uri="{A12FA001-AC4F-418D-AE19-62706E023703}">
                    <ahyp:hlinkClr xmlns:ahyp="http://schemas.microsoft.com/office/drawing/2018/hyperlinkcolor" xmlns="" val="tx"/>
                  </a:ext>
                </a:extLst>
              </a:hlinkClick>
            </a:rPr>
            <a:t>.</a:t>
          </a:r>
          <a:r>
            <a:rPr lang="en-US" sz="900" kern="1200" dirty="0" err="1">
              <a:solidFill>
                <a:schemeClr val="tx1"/>
              </a:solidFill>
              <a:hlinkClick xmlns:r="http://schemas.openxmlformats.org/officeDocument/2006/relationships" r:id="rId2">
                <a:extLst>
                  <a:ext uri="{A12FA001-AC4F-418D-AE19-62706E023703}">
                    <ahyp:hlinkClr xmlns:ahyp="http://schemas.microsoft.com/office/drawing/2018/hyperlinkcolor" xmlns="" val="tx"/>
                  </a:ext>
                </a:extLst>
              </a:hlinkClick>
            </a:rPr>
            <a:t>ru</a:t>
          </a:r>
          <a:endParaRPr lang="ru-RU" sz="900" kern="1200" dirty="0">
            <a:solidFill>
              <a:schemeClr val="tx1"/>
            </a:solidFill>
          </a:endParaRPr>
        </a:p>
      </dsp:txBody>
      <dsp:txXfrm>
        <a:off x="7317973" y="3243463"/>
        <a:ext cx="2521986" cy="1222945"/>
      </dsp:txXfrm>
    </dsp:sp>
    <dsp:sp modelId="{9FDA9C53-8722-46E4-8054-03DE5DF0D71D}">
      <dsp:nvSpPr>
        <dsp:cNvPr id="0" name=""/>
        <dsp:cNvSpPr/>
      </dsp:nvSpPr>
      <dsp:spPr>
        <a:xfrm rot="3310531">
          <a:off x="2213084" y="4583076"/>
          <a:ext cx="1819817" cy="37617"/>
        </a:xfrm>
        <a:custGeom>
          <a:avLst/>
          <a:gdLst/>
          <a:ahLst/>
          <a:cxnLst/>
          <a:rect l="0" t="0" r="0" b="0"/>
          <a:pathLst>
            <a:path>
              <a:moveTo>
                <a:pt x="0" y="18808"/>
              </a:moveTo>
              <a:lnTo>
                <a:pt x="1819817" y="18808"/>
              </a:lnTo>
            </a:path>
          </a:pathLst>
        </a:custGeom>
        <a:noFill/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600" kern="1200"/>
        </a:p>
      </dsp:txBody>
      <dsp:txXfrm>
        <a:off x="3077497" y="4556389"/>
        <a:ext cx="90990" cy="90990"/>
      </dsp:txXfrm>
    </dsp:sp>
    <dsp:sp modelId="{B8AF640C-3477-4B37-8D9F-993DB102C814}">
      <dsp:nvSpPr>
        <dsp:cNvPr id="0" name=""/>
        <dsp:cNvSpPr/>
      </dsp:nvSpPr>
      <dsp:spPr>
        <a:xfrm>
          <a:off x="3642609" y="4699312"/>
          <a:ext cx="2598082" cy="1299041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" tIns="5715" rIns="5715" bIns="5715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900" kern="1200" dirty="0"/>
            <a:t>Если </a:t>
          </a:r>
          <a:r>
            <a:rPr lang="ru-RU" sz="900" kern="1200" dirty="0">
              <a:solidFill>
                <a:srgbClr val="C00000"/>
              </a:solidFill>
            </a:rPr>
            <a:t>не</a:t>
          </a:r>
          <a:r>
            <a:rPr lang="ru-RU" sz="900" kern="1200" dirty="0"/>
            <a:t> МПО или ТПО</a:t>
          </a:r>
        </a:p>
      </dsp:txBody>
      <dsp:txXfrm>
        <a:off x="3680657" y="4737360"/>
        <a:ext cx="2521986" cy="1222945"/>
      </dsp:txXfrm>
    </dsp:sp>
    <dsp:sp modelId="{C8E80CEA-D3DF-4A83-BAE1-DE69212EC900}">
      <dsp:nvSpPr>
        <dsp:cNvPr id="0" name=""/>
        <dsp:cNvSpPr/>
      </dsp:nvSpPr>
      <dsp:spPr>
        <a:xfrm>
          <a:off x="6240692" y="5330024"/>
          <a:ext cx="1039233" cy="37617"/>
        </a:xfrm>
        <a:custGeom>
          <a:avLst/>
          <a:gdLst/>
          <a:ahLst/>
          <a:cxnLst/>
          <a:rect l="0" t="0" r="0" b="0"/>
          <a:pathLst>
            <a:path>
              <a:moveTo>
                <a:pt x="0" y="18808"/>
              </a:moveTo>
              <a:lnTo>
                <a:pt x="1039233" y="18808"/>
              </a:lnTo>
            </a:path>
          </a:pathLst>
        </a:custGeom>
        <a:noFill/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>
        <a:off x="6734328" y="5322852"/>
        <a:ext cx="51961" cy="51961"/>
      </dsp:txXfrm>
    </dsp:sp>
    <dsp:sp modelId="{42777C79-CB4C-4172-A35E-213AD621346B}">
      <dsp:nvSpPr>
        <dsp:cNvPr id="0" name=""/>
        <dsp:cNvSpPr/>
      </dsp:nvSpPr>
      <dsp:spPr>
        <a:xfrm>
          <a:off x="7279925" y="4699312"/>
          <a:ext cx="2598082" cy="1299041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" tIns="5715" rIns="5715" bIns="5715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900" kern="1200" dirty="0">
              <a:solidFill>
                <a:schemeClr val="tx1"/>
              </a:solidFill>
            </a:rPr>
            <a:t>Вы можете отправлять информацию на адрес электронной почты </a:t>
          </a:r>
          <a:r>
            <a:rPr lang="en-US" sz="900" kern="1200" dirty="0">
              <a:solidFill>
                <a:schemeClr val="tx1"/>
              </a:solidFill>
              <a:hlinkClick xmlns:r="http://schemas.openxmlformats.org/officeDocument/2006/relationships" r:id="rId2">
                <a:extLst>
                  <a:ext uri="{A12FA001-AC4F-418D-AE19-62706E023703}">
                    <ahyp:hlinkClr xmlns:ahyp="http://schemas.microsoft.com/office/drawing/2018/hyperlinkcolor" xmlns="" val="tx"/>
                  </a:ext>
                </a:extLst>
              </a:hlinkClick>
            </a:rPr>
            <a:t>press</a:t>
          </a:r>
          <a:r>
            <a:rPr lang="ru-RU" sz="900" kern="1200" dirty="0">
              <a:solidFill>
                <a:schemeClr val="tx1"/>
              </a:solidFill>
              <a:hlinkClick xmlns:r="http://schemas.openxmlformats.org/officeDocument/2006/relationships" r:id="rId2">
                <a:extLst>
                  <a:ext uri="{A12FA001-AC4F-418D-AE19-62706E023703}">
                    <ahyp:hlinkClr xmlns:ahyp="http://schemas.microsoft.com/office/drawing/2018/hyperlinkcolor" xmlns="" val="tx"/>
                  </a:ext>
                </a:extLst>
              </a:hlinkClick>
            </a:rPr>
            <a:t>@</a:t>
          </a:r>
          <a:r>
            <a:rPr lang="en-US" sz="900" kern="1200" dirty="0" err="1">
              <a:solidFill>
                <a:schemeClr val="tx1"/>
              </a:solidFill>
              <a:hlinkClick xmlns:r="http://schemas.openxmlformats.org/officeDocument/2006/relationships" r:id="rId2">
                <a:extLst>
                  <a:ext uri="{A12FA001-AC4F-418D-AE19-62706E023703}">
                    <ahyp:hlinkClr xmlns:ahyp="http://schemas.microsoft.com/office/drawing/2018/hyperlinkcolor" xmlns="" val="tx"/>
                  </a:ext>
                </a:extLst>
              </a:hlinkClick>
            </a:rPr>
            <a:t>rogwu</a:t>
          </a:r>
          <a:r>
            <a:rPr lang="ru-RU" sz="900" kern="1200" dirty="0">
              <a:solidFill>
                <a:schemeClr val="tx1"/>
              </a:solidFill>
              <a:hlinkClick xmlns:r="http://schemas.openxmlformats.org/officeDocument/2006/relationships" r:id="rId2">
                <a:extLst>
                  <a:ext uri="{A12FA001-AC4F-418D-AE19-62706E023703}">
                    <ahyp:hlinkClr xmlns:ahyp="http://schemas.microsoft.com/office/drawing/2018/hyperlinkcolor" xmlns="" val="tx"/>
                  </a:ext>
                </a:extLst>
              </a:hlinkClick>
            </a:rPr>
            <a:t>.</a:t>
          </a:r>
          <a:r>
            <a:rPr lang="en-US" sz="900" kern="1200" dirty="0" err="1">
              <a:solidFill>
                <a:schemeClr val="tx1"/>
              </a:solidFill>
              <a:hlinkClick xmlns:r="http://schemas.openxmlformats.org/officeDocument/2006/relationships" r:id="rId2">
                <a:extLst>
                  <a:ext uri="{A12FA001-AC4F-418D-AE19-62706E023703}">
                    <ahyp:hlinkClr xmlns:ahyp="http://schemas.microsoft.com/office/drawing/2018/hyperlinkcolor" xmlns="" val="tx"/>
                  </a:ext>
                </a:extLst>
              </a:hlinkClick>
            </a:rPr>
            <a:t>ru</a:t>
          </a:r>
          <a:r>
            <a:rPr lang="ru-RU" sz="900" kern="1200" dirty="0">
              <a:solidFill>
                <a:schemeClr val="tx1"/>
              </a:solidFill>
            </a:rPr>
            <a:t> с указанием принадлежности вашей организации к ТПО и/или МПО</a:t>
          </a:r>
        </a:p>
      </dsp:txBody>
      <dsp:txXfrm>
        <a:off x="7317973" y="4737360"/>
        <a:ext cx="2521986" cy="1222945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8F2D64C-1FFC-4D7E-B24C-DA91927716E2}">
      <dsp:nvSpPr>
        <dsp:cNvPr id="0" name=""/>
        <dsp:cNvSpPr/>
      </dsp:nvSpPr>
      <dsp:spPr>
        <a:xfrm>
          <a:off x="1304539" y="699"/>
          <a:ext cx="5425035" cy="49318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b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/>
            <a:t>Топ-менеджмент крупнейших российских нефтегазовых компаний</a:t>
          </a:r>
        </a:p>
      </dsp:txBody>
      <dsp:txXfrm>
        <a:off x="1304539" y="699"/>
        <a:ext cx="5425035" cy="493185"/>
      </dsp:txXfrm>
    </dsp:sp>
    <dsp:sp modelId="{7611D869-0FC0-4739-8078-B8A8B9527DE1}">
      <dsp:nvSpPr>
        <dsp:cNvPr id="0" name=""/>
        <dsp:cNvSpPr/>
      </dsp:nvSpPr>
      <dsp:spPr>
        <a:xfrm>
          <a:off x="1304539" y="493884"/>
          <a:ext cx="1269458" cy="1004636"/>
        </a:xfrm>
        <a:prstGeom prst="chevron">
          <a:avLst>
            <a:gd name="adj" fmla="val 7061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A7D4161-1F20-42C0-B77A-56EB497A7C40}">
      <dsp:nvSpPr>
        <dsp:cNvPr id="0" name=""/>
        <dsp:cNvSpPr/>
      </dsp:nvSpPr>
      <dsp:spPr>
        <a:xfrm>
          <a:off x="2067058" y="493884"/>
          <a:ext cx="1269458" cy="1004636"/>
        </a:xfrm>
        <a:prstGeom prst="chevron">
          <a:avLst>
            <a:gd name="adj" fmla="val 70610"/>
          </a:avLst>
        </a:prstGeom>
        <a:solidFill>
          <a:schemeClr val="accent3">
            <a:hueOff val="135530"/>
            <a:satOff val="5000"/>
            <a:lumOff val="-735"/>
            <a:alphaOff val="0"/>
          </a:schemeClr>
        </a:solidFill>
        <a:ln w="12700" cap="flat" cmpd="sng" algn="ctr">
          <a:solidFill>
            <a:schemeClr val="accent3">
              <a:hueOff val="135530"/>
              <a:satOff val="5000"/>
              <a:lumOff val="-735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CE04421-ED19-4A93-88E7-85C9EF8D88D7}">
      <dsp:nvSpPr>
        <dsp:cNvPr id="0" name=""/>
        <dsp:cNvSpPr/>
      </dsp:nvSpPr>
      <dsp:spPr>
        <a:xfrm>
          <a:off x="2830179" y="493884"/>
          <a:ext cx="1269458" cy="1004636"/>
        </a:xfrm>
        <a:prstGeom prst="chevron">
          <a:avLst>
            <a:gd name="adj" fmla="val 70610"/>
          </a:avLst>
        </a:prstGeom>
        <a:solidFill>
          <a:schemeClr val="accent3">
            <a:hueOff val="271060"/>
            <a:satOff val="10000"/>
            <a:lumOff val="-1471"/>
            <a:alphaOff val="0"/>
          </a:schemeClr>
        </a:solidFill>
        <a:ln w="12700" cap="flat" cmpd="sng" algn="ctr">
          <a:solidFill>
            <a:schemeClr val="accent3">
              <a:hueOff val="271060"/>
              <a:satOff val="10000"/>
              <a:lumOff val="-1471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AE1815E-88F2-4570-9BCA-9F11A50B49E6}">
      <dsp:nvSpPr>
        <dsp:cNvPr id="0" name=""/>
        <dsp:cNvSpPr/>
      </dsp:nvSpPr>
      <dsp:spPr>
        <a:xfrm>
          <a:off x="3592698" y="493884"/>
          <a:ext cx="1269458" cy="1004636"/>
        </a:xfrm>
        <a:prstGeom prst="chevron">
          <a:avLst>
            <a:gd name="adj" fmla="val 70610"/>
          </a:avLst>
        </a:prstGeom>
        <a:solidFill>
          <a:schemeClr val="accent3">
            <a:hueOff val="406590"/>
            <a:satOff val="15000"/>
            <a:lumOff val="-2206"/>
            <a:alphaOff val="0"/>
          </a:schemeClr>
        </a:solidFill>
        <a:ln w="12700" cap="flat" cmpd="sng" algn="ctr">
          <a:solidFill>
            <a:schemeClr val="accent3">
              <a:hueOff val="406590"/>
              <a:satOff val="15000"/>
              <a:lumOff val="-2206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A47BFAB-2860-4700-950C-93374A2D2E6F}">
      <dsp:nvSpPr>
        <dsp:cNvPr id="0" name=""/>
        <dsp:cNvSpPr/>
      </dsp:nvSpPr>
      <dsp:spPr>
        <a:xfrm>
          <a:off x="4355820" y="493884"/>
          <a:ext cx="1269458" cy="1004636"/>
        </a:xfrm>
        <a:prstGeom prst="chevron">
          <a:avLst>
            <a:gd name="adj" fmla="val 70610"/>
          </a:avLst>
        </a:prstGeom>
        <a:solidFill>
          <a:schemeClr val="accent3">
            <a:hueOff val="542120"/>
            <a:satOff val="20000"/>
            <a:lumOff val="-2941"/>
            <a:alphaOff val="0"/>
          </a:schemeClr>
        </a:solidFill>
        <a:ln w="12700" cap="flat" cmpd="sng" algn="ctr">
          <a:solidFill>
            <a:schemeClr val="accent3">
              <a:hueOff val="542120"/>
              <a:satOff val="20000"/>
              <a:lumOff val="-2941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67DB345-8529-440D-A87B-ADC781BB35DA}">
      <dsp:nvSpPr>
        <dsp:cNvPr id="0" name=""/>
        <dsp:cNvSpPr/>
      </dsp:nvSpPr>
      <dsp:spPr>
        <a:xfrm>
          <a:off x="5118338" y="493884"/>
          <a:ext cx="1269458" cy="1004636"/>
        </a:xfrm>
        <a:prstGeom prst="chevron">
          <a:avLst>
            <a:gd name="adj" fmla="val 70610"/>
          </a:avLst>
        </a:prstGeom>
        <a:solidFill>
          <a:schemeClr val="accent3">
            <a:hueOff val="677650"/>
            <a:satOff val="25000"/>
            <a:lumOff val="-3676"/>
            <a:alphaOff val="0"/>
          </a:schemeClr>
        </a:solidFill>
        <a:ln w="12700" cap="flat" cmpd="sng" algn="ctr">
          <a:solidFill>
            <a:schemeClr val="accent3">
              <a:hueOff val="677650"/>
              <a:satOff val="25000"/>
              <a:lumOff val="-3676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FD3FDA2-4CC2-4A71-BD63-3BBCE4AF6BAA}">
      <dsp:nvSpPr>
        <dsp:cNvPr id="0" name=""/>
        <dsp:cNvSpPr/>
      </dsp:nvSpPr>
      <dsp:spPr>
        <a:xfrm>
          <a:off x="5881460" y="493884"/>
          <a:ext cx="1269458" cy="1004636"/>
        </a:xfrm>
        <a:prstGeom prst="chevron">
          <a:avLst>
            <a:gd name="adj" fmla="val 70610"/>
          </a:avLst>
        </a:prstGeom>
        <a:solidFill>
          <a:schemeClr val="accent3">
            <a:hueOff val="813180"/>
            <a:satOff val="30000"/>
            <a:lumOff val="-4412"/>
            <a:alphaOff val="0"/>
          </a:schemeClr>
        </a:solidFill>
        <a:ln w="12700" cap="flat" cmpd="sng" algn="ctr">
          <a:solidFill>
            <a:schemeClr val="accent3">
              <a:hueOff val="813180"/>
              <a:satOff val="30000"/>
              <a:lumOff val="-4412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689CE70-8621-47C1-853D-FAE2EEDE300B}">
      <dsp:nvSpPr>
        <dsp:cNvPr id="0" name=""/>
        <dsp:cNvSpPr/>
      </dsp:nvSpPr>
      <dsp:spPr>
        <a:xfrm>
          <a:off x="1304539" y="594347"/>
          <a:ext cx="5495560" cy="803708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/>
            <a:t>Руководители межрегиональных, территориальных и непосредственно входящих профсоюзных организаций </a:t>
          </a:r>
          <a:r>
            <a:rPr lang="ru-RU" sz="1200" kern="1200" dirty="0" err="1"/>
            <a:t>Нефтегазстройпрофсоюза</a:t>
          </a:r>
          <a:r>
            <a:rPr lang="ru-RU" sz="1200" kern="1200" dirty="0"/>
            <a:t> России</a:t>
          </a:r>
        </a:p>
      </dsp:txBody>
      <dsp:txXfrm>
        <a:off x="1304539" y="594347"/>
        <a:ext cx="5495560" cy="803708"/>
      </dsp:txXfrm>
    </dsp:sp>
    <dsp:sp modelId="{60C604FD-711A-4B6B-A0E5-D34DC1BAF1C4}">
      <dsp:nvSpPr>
        <dsp:cNvPr id="0" name=""/>
        <dsp:cNvSpPr/>
      </dsp:nvSpPr>
      <dsp:spPr>
        <a:xfrm>
          <a:off x="1304539" y="1564488"/>
          <a:ext cx="5425035" cy="49318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b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/>
            <a:t>Аппарат Правительства РФ</a:t>
          </a:r>
        </a:p>
      </dsp:txBody>
      <dsp:txXfrm>
        <a:off x="1304539" y="1564488"/>
        <a:ext cx="5425035" cy="493185"/>
      </dsp:txXfrm>
    </dsp:sp>
    <dsp:sp modelId="{A503BB84-A71E-41C9-A9F4-C5AD60FE1FAE}">
      <dsp:nvSpPr>
        <dsp:cNvPr id="0" name=""/>
        <dsp:cNvSpPr/>
      </dsp:nvSpPr>
      <dsp:spPr>
        <a:xfrm>
          <a:off x="1304539" y="2057673"/>
          <a:ext cx="1269458" cy="1004636"/>
        </a:xfrm>
        <a:prstGeom prst="chevron">
          <a:avLst>
            <a:gd name="adj" fmla="val 70610"/>
          </a:avLst>
        </a:prstGeom>
        <a:solidFill>
          <a:schemeClr val="accent3">
            <a:hueOff val="948710"/>
            <a:satOff val="35000"/>
            <a:lumOff val="-5147"/>
            <a:alphaOff val="0"/>
          </a:schemeClr>
        </a:solidFill>
        <a:ln w="12700" cap="flat" cmpd="sng" algn="ctr">
          <a:solidFill>
            <a:schemeClr val="accent3">
              <a:hueOff val="948710"/>
              <a:satOff val="35000"/>
              <a:lumOff val="-5147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8044FB0-A18B-4D2B-AA09-FD05CBE540A0}">
      <dsp:nvSpPr>
        <dsp:cNvPr id="0" name=""/>
        <dsp:cNvSpPr/>
      </dsp:nvSpPr>
      <dsp:spPr>
        <a:xfrm>
          <a:off x="2067058" y="2057673"/>
          <a:ext cx="1269458" cy="1004636"/>
        </a:xfrm>
        <a:prstGeom prst="chevron">
          <a:avLst>
            <a:gd name="adj" fmla="val 70610"/>
          </a:avLst>
        </a:prstGeom>
        <a:solidFill>
          <a:schemeClr val="accent3">
            <a:hueOff val="1084240"/>
            <a:satOff val="40000"/>
            <a:lumOff val="-5882"/>
            <a:alphaOff val="0"/>
          </a:schemeClr>
        </a:solidFill>
        <a:ln w="12700" cap="flat" cmpd="sng" algn="ctr">
          <a:solidFill>
            <a:schemeClr val="accent3">
              <a:hueOff val="1084240"/>
              <a:satOff val="40000"/>
              <a:lumOff val="-5882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3BAF9E0-8FCB-4B09-AB98-32042683BACD}">
      <dsp:nvSpPr>
        <dsp:cNvPr id="0" name=""/>
        <dsp:cNvSpPr/>
      </dsp:nvSpPr>
      <dsp:spPr>
        <a:xfrm>
          <a:off x="2830179" y="2057673"/>
          <a:ext cx="1269458" cy="1004636"/>
        </a:xfrm>
        <a:prstGeom prst="chevron">
          <a:avLst>
            <a:gd name="adj" fmla="val 70610"/>
          </a:avLst>
        </a:prstGeom>
        <a:solidFill>
          <a:schemeClr val="accent3">
            <a:hueOff val="1219770"/>
            <a:satOff val="45000"/>
            <a:lumOff val="-6618"/>
            <a:alphaOff val="0"/>
          </a:schemeClr>
        </a:solidFill>
        <a:ln w="12700" cap="flat" cmpd="sng" algn="ctr">
          <a:solidFill>
            <a:schemeClr val="accent3">
              <a:hueOff val="1219770"/>
              <a:satOff val="45000"/>
              <a:lumOff val="-6618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5060BD2-CBE5-4527-BB98-C66ADED06C6A}">
      <dsp:nvSpPr>
        <dsp:cNvPr id="0" name=""/>
        <dsp:cNvSpPr/>
      </dsp:nvSpPr>
      <dsp:spPr>
        <a:xfrm>
          <a:off x="3592698" y="2057673"/>
          <a:ext cx="1269458" cy="1004636"/>
        </a:xfrm>
        <a:prstGeom prst="chevron">
          <a:avLst>
            <a:gd name="adj" fmla="val 70610"/>
          </a:avLst>
        </a:prstGeom>
        <a:solidFill>
          <a:schemeClr val="accent3">
            <a:hueOff val="1355300"/>
            <a:satOff val="50000"/>
            <a:lumOff val="-7353"/>
            <a:alphaOff val="0"/>
          </a:schemeClr>
        </a:solidFill>
        <a:ln w="12700" cap="flat" cmpd="sng" algn="ctr">
          <a:solidFill>
            <a:schemeClr val="accent3">
              <a:hueOff val="1355300"/>
              <a:satOff val="50000"/>
              <a:lumOff val="-7353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041383F-E496-436A-8C09-0E58BB21A972}">
      <dsp:nvSpPr>
        <dsp:cNvPr id="0" name=""/>
        <dsp:cNvSpPr/>
      </dsp:nvSpPr>
      <dsp:spPr>
        <a:xfrm>
          <a:off x="4355820" y="2057673"/>
          <a:ext cx="1269458" cy="1004636"/>
        </a:xfrm>
        <a:prstGeom prst="chevron">
          <a:avLst>
            <a:gd name="adj" fmla="val 70610"/>
          </a:avLst>
        </a:prstGeom>
        <a:solidFill>
          <a:schemeClr val="accent3">
            <a:hueOff val="1490830"/>
            <a:satOff val="55000"/>
            <a:lumOff val="-8088"/>
            <a:alphaOff val="0"/>
          </a:schemeClr>
        </a:solidFill>
        <a:ln w="12700" cap="flat" cmpd="sng" algn="ctr">
          <a:solidFill>
            <a:schemeClr val="accent3">
              <a:hueOff val="1490830"/>
              <a:satOff val="55000"/>
              <a:lumOff val="-8088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39A4A29-4361-4C66-8892-0D7D4064C56A}">
      <dsp:nvSpPr>
        <dsp:cNvPr id="0" name=""/>
        <dsp:cNvSpPr/>
      </dsp:nvSpPr>
      <dsp:spPr>
        <a:xfrm>
          <a:off x="5118338" y="2057673"/>
          <a:ext cx="1269458" cy="1004636"/>
        </a:xfrm>
        <a:prstGeom prst="chevron">
          <a:avLst>
            <a:gd name="adj" fmla="val 70610"/>
          </a:avLst>
        </a:prstGeom>
        <a:solidFill>
          <a:schemeClr val="accent3">
            <a:hueOff val="1626359"/>
            <a:satOff val="60000"/>
            <a:lumOff val="-8824"/>
            <a:alphaOff val="0"/>
          </a:schemeClr>
        </a:solidFill>
        <a:ln w="12700" cap="flat" cmpd="sng" algn="ctr">
          <a:solidFill>
            <a:schemeClr val="accent3">
              <a:hueOff val="1626359"/>
              <a:satOff val="60000"/>
              <a:lumOff val="-8824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B093121-AECA-4233-A9CF-AFF88B0CEDCD}">
      <dsp:nvSpPr>
        <dsp:cNvPr id="0" name=""/>
        <dsp:cNvSpPr/>
      </dsp:nvSpPr>
      <dsp:spPr>
        <a:xfrm>
          <a:off x="5881460" y="2057673"/>
          <a:ext cx="1269458" cy="1004636"/>
        </a:xfrm>
        <a:prstGeom prst="chevron">
          <a:avLst>
            <a:gd name="adj" fmla="val 70610"/>
          </a:avLst>
        </a:prstGeom>
        <a:solidFill>
          <a:schemeClr val="accent3">
            <a:hueOff val="1761889"/>
            <a:satOff val="65000"/>
            <a:lumOff val="-9559"/>
            <a:alphaOff val="0"/>
          </a:schemeClr>
        </a:solidFill>
        <a:ln w="12700" cap="flat" cmpd="sng" algn="ctr">
          <a:solidFill>
            <a:schemeClr val="accent3">
              <a:hueOff val="1761889"/>
              <a:satOff val="65000"/>
              <a:lumOff val="-9559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5B987F7-3011-420A-992D-A53E3D8F8720}">
      <dsp:nvSpPr>
        <dsp:cNvPr id="0" name=""/>
        <dsp:cNvSpPr/>
      </dsp:nvSpPr>
      <dsp:spPr>
        <a:xfrm>
          <a:off x="1304539" y="2158137"/>
          <a:ext cx="5495560" cy="803708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1355300"/>
              <a:satOff val="50000"/>
              <a:lumOff val="-7353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/>
            <a:t>Государственная Дума Российской Федерации: депутаты, Аппарат Государственной Думы РФ, представители Президента РФ в Государственной Думе РФ, руководители профильных комитетов Государственной Думы РФ</a:t>
          </a:r>
        </a:p>
      </dsp:txBody>
      <dsp:txXfrm>
        <a:off x="1304539" y="2158137"/>
        <a:ext cx="5495560" cy="803708"/>
      </dsp:txXfrm>
    </dsp:sp>
    <dsp:sp modelId="{90DB4DA8-4584-4000-AFA8-F8E73320F730}">
      <dsp:nvSpPr>
        <dsp:cNvPr id="0" name=""/>
        <dsp:cNvSpPr/>
      </dsp:nvSpPr>
      <dsp:spPr>
        <a:xfrm>
          <a:off x="1304539" y="3128277"/>
          <a:ext cx="5425035" cy="49318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b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/>
            <a:t>Администрация Президента РФ</a:t>
          </a:r>
        </a:p>
      </dsp:txBody>
      <dsp:txXfrm>
        <a:off x="1304539" y="3128277"/>
        <a:ext cx="5425035" cy="493185"/>
      </dsp:txXfrm>
    </dsp:sp>
    <dsp:sp modelId="{EA2F623E-C655-4E21-8A5F-CA61CE59F948}">
      <dsp:nvSpPr>
        <dsp:cNvPr id="0" name=""/>
        <dsp:cNvSpPr/>
      </dsp:nvSpPr>
      <dsp:spPr>
        <a:xfrm>
          <a:off x="1304539" y="3621462"/>
          <a:ext cx="1269458" cy="1004636"/>
        </a:xfrm>
        <a:prstGeom prst="chevron">
          <a:avLst>
            <a:gd name="adj" fmla="val 70610"/>
          </a:avLst>
        </a:prstGeom>
        <a:solidFill>
          <a:schemeClr val="accent3">
            <a:hueOff val="1897419"/>
            <a:satOff val="70000"/>
            <a:lumOff val="-10294"/>
            <a:alphaOff val="0"/>
          </a:schemeClr>
        </a:solidFill>
        <a:ln w="12700" cap="flat" cmpd="sng" algn="ctr">
          <a:solidFill>
            <a:schemeClr val="accent3">
              <a:hueOff val="1897419"/>
              <a:satOff val="70000"/>
              <a:lumOff val="-10294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CFE617C-BF99-4BE9-BEF2-690651FF6ED7}">
      <dsp:nvSpPr>
        <dsp:cNvPr id="0" name=""/>
        <dsp:cNvSpPr/>
      </dsp:nvSpPr>
      <dsp:spPr>
        <a:xfrm>
          <a:off x="2067058" y="3621462"/>
          <a:ext cx="1269458" cy="1004636"/>
        </a:xfrm>
        <a:prstGeom prst="chevron">
          <a:avLst>
            <a:gd name="adj" fmla="val 70610"/>
          </a:avLst>
        </a:prstGeom>
        <a:solidFill>
          <a:schemeClr val="accent3">
            <a:hueOff val="2032949"/>
            <a:satOff val="75000"/>
            <a:lumOff val="-11029"/>
            <a:alphaOff val="0"/>
          </a:schemeClr>
        </a:solidFill>
        <a:ln w="12700" cap="flat" cmpd="sng" algn="ctr">
          <a:solidFill>
            <a:schemeClr val="accent3">
              <a:hueOff val="2032949"/>
              <a:satOff val="75000"/>
              <a:lumOff val="-11029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74B57FF-CCA6-4147-8D95-32919D41F780}">
      <dsp:nvSpPr>
        <dsp:cNvPr id="0" name=""/>
        <dsp:cNvSpPr/>
      </dsp:nvSpPr>
      <dsp:spPr>
        <a:xfrm>
          <a:off x="2830179" y="3621462"/>
          <a:ext cx="1269458" cy="1004636"/>
        </a:xfrm>
        <a:prstGeom prst="chevron">
          <a:avLst>
            <a:gd name="adj" fmla="val 70610"/>
          </a:avLst>
        </a:prstGeom>
        <a:solidFill>
          <a:schemeClr val="accent3">
            <a:hueOff val="2168479"/>
            <a:satOff val="80000"/>
            <a:lumOff val="-11765"/>
            <a:alphaOff val="0"/>
          </a:schemeClr>
        </a:solidFill>
        <a:ln w="12700" cap="flat" cmpd="sng" algn="ctr">
          <a:solidFill>
            <a:schemeClr val="accent3">
              <a:hueOff val="2168479"/>
              <a:satOff val="80000"/>
              <a:lumOff val="-11765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E246622-2F2A-4B3E-9552-6EAAA70A2786}">
      <dsp:nvSpPr>
        <dsp:cNvPr id="0" name=""/>
        <dsp:cNvSpPr/>
      </dsp:nvSpPr>
      <dsp:spPr>
        <a:xfrm>
          <a:off x="3592698" y="3621462"/>
          <a:ext cx="1269458" cy="1004636"/>
        </a:xfrm>
        <a:prstGeom prst="chevron">
          <a:avLst>
            <a:gd name="adj" fmla="val 70610"/>
          </a:avLst>
        </a:prstGeom>
        <a:solidFill>
          <a:schemeClr val="accent3">
            <a:hueOff val="2304009"/>
            <a:satOff val="85000"/>
            <a:lumOff val="-12500"/>
            <a:alphaOff val="0"/>
          </a:schemeClr>
        </a:solidFill>
        <a:ln w="12700" cap="flat" cmpd="sng" algn="ctr">
          <a:solidFill>
            <a:schemeClr val="accent3">
              <a:hueOff val="2304009"/>
              <a:satOff val="85000"/>
              <a:lumOff val="-1250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3145BAD-2E30-493B-B129-E8267B052C86}">
      <dsp:nvSpPr>
        <dsp:cNvPr id="0" name=""/>
        <dsp:cNvSpPr/>
      </dsp:nvSpPr>
      <dsp:spPr>
        <a:xfrm>
          <a:off x="4355820" y="3621462"/>
          <a:ext cx="1269458" cy="1004636"/>
        </a:xfrm>
        <a:prstGeom prst="chevron">
          <a:avLst>
            <a:gd name="adj" fmla="val 70610"/>
          </a:avLst>
        </a:prstGeom>
        <a:solidFill>
          <a:schemeClr val="accent3">
            <a:hueOff val="2439539"/>
            <a:satOff val="90000"/>
            <a:lumOff val="-13235"/>
            <a:alphaOff val="0"/>
          </a:schemeClr>
        </a:solidFill>
        <a:ln w="12700" cap="flat" cmpd="sng" algn="ctr">
          <a:solidFill>
            <a:schemeClr val="accent3">
              <a:hueOff val="2439539"/>
              <a:satOff val="90000"/>
              <a:lumOff val="-13235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7F21FDE-3CFE-422C-B400-1C7865B793D3}">
      <dsp:nvSpPr>
        <dsp:cNvPr id="0" name=""/>
        <dsp:cNvSpPr/>
      </dsp:nvSpPr>
      <dsp:spPr>
        <a:xfrm>
          <a:off x="5118338" y="3621462"/>
          <a:ext cx="1269458" cy="1004636"/>
        </a:xfrm>
        <a:prstGeom prst="chevron">
          <a:avLst>
            <a:gd name="adj" fmla="val 70610"/>
          </a:avLst>
        </a:prstGeom>
        <a:solidFill>
          <a:schemeClr val="accent3">
            <a:hueOff val="2575069"/>
            <a:satOff val="95000"/>
            <a:lumOff val="-13971"/>
            <a:alphaOff val="0"/>
          </a:schemeClr>
        </a:solidFill>
        <a:ln w="12700" cap="flat" cmpd="sng" algn="ctr">
          <a:solidFill>
            <a:schemeClr val="accent3">
              <a:hueOff val="2575069"/>
              <a:satOff val="95000"/>
              <a:lumOff val="-13971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226BAF3-8F5A-49C3-BC44-258B2CC7F917}">
      <dsp:nvSpPr>
        <dsp:cNvPr id="0" name=""/>
        <dsp:cNvSpPr/>
      </dsp:nvSpPr>
      <dsp:spPr>
        <a:xfrm>
          <a:off x="5881460" y="3621462"/>
          <a:ext cx="1269458" cy="1004636"/>
        </a:xfrm>
        <a:prstGeom prst="chevron">
          <a:avLst>
            <a:gd name="adj" fmla="val 70610"/>
          </a:avLst>
        </a:prstGeom>
        <a:solidFill>
          <a:schemeClr val="accent3">
            <a:hueOff val="2710599"/>
            <a:satOff val="100000"/>
            <a:lumOff val="-14706"/>
            <a:alphaOff val="0"/>
          </a:schemeClr>
        </a:solidFill>
        <a:ln w="12700" cap="flat" cmpd="sng" algn="ctr">
          <a:solidFill>
            <a:schemeClr val="accent3">
              <a:hueOff val="2710599"/>
              <a:satOff val="100000"/>
              <a:lumOff val="-14706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D6798CB-FB76-4188-BB3E-D37340D3C960}">
      <dsp:nvSpPr>
        <dsp:cNvPr id="0" name=""/>
        <dsp:cNvSpPr/>
      </dsp:nvSpPr>
      <dsp:spPr>
        <a:xfrm>
          <a:off x="1304539" y="3721926"/>
          <a:ext cx="5495560" cy="803708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2710599"/>
              <a:satOff val="100000"/>
              <a:lumOff val="-14706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/>
            <a:t>Представители органов власти: Федеральные органы власти, Органы власти Москвы, Органы власти Подмосковья, Органы власти нефтегазодобывающих регионов России</a:t>
          </a:r>
        </a:p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200" kern="1200"/>
        </a:p>
      </dsp:txBody>
      <dsp:txXfrm>
        <a:off x="1304539" y="3721926"/>
        <a:ext cx="5495560" cy="803708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13EEDD2-A322-4478-A0F4-E9C93BAF45A2}">
      <dsp:nvSpPr>
        <dsp:cNvPr id="0" name=""/>
        <dsp:cNvSpPr/>
      </dsp:nvSpPr>
      <dsp:spPr>
        <a:xfrm>
          <a:off x="1109813" y="1549861"/>
          <a:ext cx="2691635" cy="134581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/>
            <a:t>Чтобы разместить информацию в журнале «НГСП-</a:t>
          </a:r>
          <a:r>
            <a:rPr lang="ru-RU" sz="1400" kern="1200" dirty="0" err="1"/>
            <a:t>информ</a:t>
          </a:r>
          <a:r>
            <a:rPr lang="ru-RU" sz="1400" kern="1200" dirty="0"/>
            <a:t>»</a:t>
          </a:r>
        </a:p>
      </dsp:txBody>
      <dsp:txXfrm>
        <a:off x="1149231" y="1589279"/>
        <a:ext cx="2612799" cy="1266981"/>
      </dsp:txXfrm>
    </dsp:sp>
    <dsp:sp modelId="{A63A9708-B955-4726-9105-F94C031842F0}">
      <dsp:nvSpPr>
        <dsp:cNvPr id="0" name=""/>
        <dsp:cNvSpPr/>
      </dsp:nvSpPr>
      <dsp:spPr>
        <a:xfrm rot="18287211">
          <a:off x="3396211" y="1420593"/>
          <a:ext cx="1887128" cy="54492"/>
        </a:xfrm>
        <a:custGeom>
          <a:avLst/>
          <a:gdLst/>
          <a:ahLst/>
          <a:cxnLst/>
          <a:rect l="0" t="0" r="0" b="0"/>
          <a:pathLst>
            <a:path>
              <a:moveTo>
                <a:pt x="0" y="27246"/>
              </a:moveTo>
              <a:lnTo>
                <a:pt x="1887128" y="27246"/>
              </a:lnTo>
            </a:path>
          </a:pathLst>
        </a:custGeom>
        <a:noFill/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600" kern="1200"/>
        </a:p>
      </dsp:txBody>
      <dsp:txXfrm>
        <a:off x="4292597" y="1400661"/>
        <a:ext cx="94356" cy="94356"/>
      </dsp:txXfrm>
    </dsp:sp>
    <dsp:sp modelId="{56CB6489-5791-4BE5-861E-4696CB8C27DE}">
      <dsp:nvSpPr>
        <dsp:cNvPr id="0" name=""/>
        <dsp:cNvSpPr/>
      </dsp:nvSpPr>
      <dsp:spPr>
        <a:xfrm>
          <a:off x="4878103" y="0"/>
          <a:ext cx="2691635" cy="1345817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/>
            <a:t>Направить материалы, но лучше просто предлагать темы, героев очерков или интервью, и мы вместе подготовим статью в соответствии с форматом и концепцией журнала</a:t>
          </a:r>
        </a:p>
      </dsp:txBody>
      <dsp:txXfrm>
        <a:off x="4917521" y="39418"/>
        <a:ext cx="2612799" cy="1266981"/>
      </dsp:txXfrm>
    </dsp:sp>
    <dsp:sp modelId="{18B121B7-D7D6-48D0-8D8D-CCB6E849206B}">
      <dsp:nvSpPr>
        <dsp:cNvPr id="0" name=""/>
        <dsp:cNvSpPr/>
      </dsp:nvSpPr>
      <dsp:spPr>
        <a:xfrm>
          <a:off x="3801448" y="2195523"/>
          <a:ext cx="1076654" cy="54492"/>
        </a:xfrm>
        <a:custGeom>
          <a:avLst/>
          <a:gdLst/>
          <a:ahLst/>
          <a:cxnLst/>
          <a:rect l="0" t="0" r="0" b="0"/>
          <a:pathLst>
            <a:path>
              <a:moveTo>
                <a:pt x="0" y="27246"/>
              </a:moveTo>
              <a:lnTo>
                <a:pt x="1076654" y="27246"/>
              </a:lnTo>
            </a:path>
          </a:pathLst>
        </a:custGeom>
        <a:noFill/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>
        <a:off x="4312859" y="2195853"/>
        <a:ext cx="53832" cy="53832"/>
      </dsp:txXfrm>
    </dsp:sp>
    <dsp:sp modelId="{EBD46CF7-3212-4CF6-A6F6-2064537FCEC0}">
      <dsp:nvSpPr>
        <dsp:cNvPr id="0" name=""/>
        <dsp:cNvSpPr/>
      </dsp:nvSpPr>
      <dsp:spPr>
        <a:xfrm>
          <a:off x="4878103" y="1549861"/>
          <a:ext cx="2691635" cy="1345817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/>
            <a:t>По всем вопросам: </a:t>
          </a:r>
          <a:r>
            <a:rPr lang="en-US" sz="1400" kern="1200" dirty="0">
              <a:hlinkClick xmlns:r="http://schemas.openxmlformats.org/officeDocument/2006/relationships" r:id="rId1"/>
            </a:rPr>
            <a:t>press</a:t>
          </a:r>
          <a:r>
            <a:rPr lang="ru-RU" sz="1400" kern="1200" dirty="0">
              <a:hlinkClick xmlns:r="http://schemas.openxmlformats.org/officeDocument/2006/relationships" r:id="rId1"/>
            </a:rPr>
            <a:t>@</a:t>
          </a:r>
          <a:r>
            <a:rPr lang="en-US" sz="1400" kern="1200" dirty="0" err="1">
              <a:hlinkClick xmlns:r="http://schemas.openxmlformats.org/officeDocument/2006/relationships" r:id="rId1"/>
            </a:rPr>
            <a:t>rogwu</a:t>
          </a:r>
          <a:r>
            <a:rPr lang="ru-RU" sz="1400" kern="1200" dirty="0">
              <a:hlinkClick xmlns:r="http://schemas.openxmlformats.org/officeDocument/2006/relationships" r:id="rId1"/>
            </a:rPr>
            <a:t>.</a:t>
          </a:r>
          <a:r>
            <a:rPr lang="en-US" sz="1400" kern="1200" dirty="0" err="1">
              <a:hlinkClick xmlns:r="http://schemas.openxmlformats.org/officeDocument/2006/relationships" r:id="rId1"/>
            </a:rPr>
            <a:t>ru</a:t>
          </a:r>
          <a:r>
            <a:rPr lang="ru-RU" sz="1400" kern="1200" dirty="0"/>
            <a:t>. — Анастасия Дубенская, пресс-секретарь </a:t>
          </a:r>
          <a:r>
            <a:rPr lang="ru-RU" sz="1400" kern="1200" dirty="0" err="1"/>
            <a:t>Нефтегазстройпрофсоюза</a:t>
          </a:r>
          <a:r>
            <a:rPr lang="ru-RU" sz="1400" kern="1200" dirty="0"/>
            <a:t> России</a:t>
          </a:r>
        </a:p>
      </dsp:txBody>
      <dsp:txXfrm>
        <a:off x="4917521" y="1589279"/>
        <a:ext cx="2612799" cy="1266981"/>
      </dsp:txXfrm>
    </dsp:sp>
    <dsp:sp modelId="{29E3850E-405C-4752-89F9-B4A100988A98}">
      <dsp:nvSpPr>
        <dsp:cNvPr id="0" name=""/>
        <dsp:cNvSpPr/>
      </dsp:nvSpPr>
      <dsp:spPr>
        <a:xfrm rot="3310531">
          <a:off x="3397102" y="2969369"/>
          <a:ext cx="1885346" cy="54492"/>
        </a:xfrm>
        <a:custGeom>
          <a:avLst/>
          <a:gdLst/>
          <a:ahLst/>
          <a:cxnLst/>
          <a:rect l="0" t="0" r="0" b="0"/>
          <a:pathLst>
            <a:path>
              <a:moveTo>
                <a:pt x="0" y="27246"/>
              </a:moveTo>
              <a:lnTo>
                <a:pt x="1885346" y="27246"/>
              </a:lnTo>
            </a:path>
          </a:pathLst>
        </a:custGeom>
        <a:noFill/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600" kern="1200"/>
        </a:p>
      </dsp:txBody>
      <dsp:txXfrm>
        <a:off x="4292642" y="2949481"/>
        <a:ext cx="94267" cy="94267"/>
      </dsp:txXfrm>
    </dsp:sp>
    <dsp:sp modelId="{3AC468E3-9C6A-4EE4-96F2-6258751A3BF0}">
      <dsp:nvSpPr>
        <dsp:cNvPr id="0" name=""/>
        <dsp:cNvSpPr/>
      </dsp:nvSpPr>
      <dsp:spPr>
        <a:xfrm>
          <a:off x="4878103" y="3097551"/>
          <a:ext cx="2691635" cy="1345817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>
              <a:solidFill>
                <a:srgbClr val="C00000"/>
              </a:solidFill>
            </a:rPr>
            <a:t>Главное правило публикации </a:t>
          </a:r>
          <a:r>
            <a:rPr lang="ru-RU" sz="1400" kern="1200" dirty="0"/>
            <a:t>наличие качественных фотографий на каждые 1500 знаков (расширение фотографий 300 </a:t>
          </a:r>
          <a:r>
            <a:rPr lang="en-US" sz="1400" kern="1200" dirty="0"/>
            <a:t>dpi</a:t>
          </a:r>
          <a:r>
            <a:rPr lang="ru-RU" sz="1400" kern="1200" dirty="0"/>
            <a:t>)</a:t>
          </a:r>
        </a:p>
      </dsp:txBody>
      <dsp:txXfrm>
        <a:off x="4917521" y="3136969"/>
        <a:ext cx="2612799" cy="1266981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A711FB4-DDB6-4245-B061-4FA0EAE86D68}">
      <dsp:nvSpPr>
        <dsp:cNvPr id="0" name=""/>
        <dsp:cNvSpPr/>
      </dsp:nvSpPr>
      <dsp:spPr>
        <a:xfrm>
          <a:off x="0" y="122182"/>
          <a:ext cx="6562928" cy="431730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/>
            <a:t>Основные темы</a:t>
          </a:r>
        </a:p>
      </dsp:txBody>
      <dsp:txXfrm>
        <a:off x="21075" y="143257"/>
        <a:ext cx="6520778" cy="389580"/>
      </dsp:txXfrm>
    </dsp:sp>
    <dsp:sp modelId="{AEDC9AC3-4AE8-4B50-B021-10D0ED65F06E}">
      <dsp:nvSpPr>
        <dsp:cNvPr id="0" name=""/>
        <dsp:cNvSpPr/>
      </dsp:nvSpPr>
      <dsp:spPr>
        <a:xfrm>
          <a:off x="0" y="553912"/>
          <a:ext cx="6562928" cy="9315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8373" tIns="22860" rIns="128016" bIns="22860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20000"/>
            </a:spcAft>
            <a:buFont typeface="Arial" panose="020B0604020202020204" pitchFamily="34" charset="0"/>
            <a:buChar char="••"/>
          </a:pPr>
          <a:r>
            <a:rPr lang="ru-RU" sz="1400" kern="1200" dirty="0"/>
            <a:t>Текущая работа Профсоюза и его структурных организаций (совещания и встречи с социальными партнерами, профактивом, конференции и прочее);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20000"/>
            </a:spcAft>
            <a:buFont typeface="Arial" panose="020B0604020202020204" pitchFamily="34" charset="0"/>
            <a:buChar char="••"/>
          </a:pPr>
          <a:r>
            <a:rPr lang="ru-RU" sz="1400" kern="1200" dirty="0"/>
            <a:t>Обмен опытом (лучшие практики);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20000"/>
            </a:spcAft>
            <a:buFont typeface="Arial" panose="020B0604020202020204" pitchFamily="34" charset="0"/>
            <a:buChar char="••"/>
          </a:pPr>
          <a:r>
            <a:rPr lang="ru-RU" sz="1400" kern="1200" dirty="0"/>
            <a:t>Инициативы</a:t>
          </a:r>
        </a:p>
      </dsp:txBody>
      <dsp:txXfrm>
        <a:off x="0" y="553912"/>
        <a:ext cx="6562928" cy="931500"/>
      </dsp:txXfrm>
    </dsp:sp>
    <dsp:sp modelId="{42076DC2-658E-4100-8E11-E6B42E4FAB92}">
      <dsp:nvSpPr>
        <dsp:cNvPr id="0" name=""/>
        <dsp:cNvSpPr/>
      </dsp:nvSpPr>
      <dsp:spPr>
        <a:xfrm>
          <a:off x="0" y="1485412"/>
          <a:ext cx="6562928" cy="431730"/>
        </a:xfrm>
        <a:prstGeom prst="roundRect">
          <a:avLst/>
        </a:prstGeom>
        <a:solidFill>
          <a:schemeClr val="accent3">
            <a:hueOff val="2710599"/>
            <a:satOff val="100000"/>
            <a:lumOff val="-14706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/>
            <a:t>Основные требования</a:t>
          </a:r>
        </a:p>
      </dsp:txBody>
      <dsp:txXfrm>
        <a:off x="21075" y="1506487"/>
        <a:ext cx="6520778" cy="389580"/>
      </dsp:txXfrm>
    </dsp:sp>
    <dsp:sp modelId="{853119C4-D362-4A3B-B51B-555CDF4E9EDD}">
      <dsp:nvSpPr>
        <dsp:cNvPr id="0" name=""/>
        <dsp:cNvSpPr/>
      </dsp:nvSpPr>
      <dsp:spPr>
        <a:xfrm>
          <a:off x="0" y="1917142"/>
          <a:ext cx="6562928" cy="175122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8373" tIns="22860" rIns="128016" bIns="22860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20000"/>
            </a:spcAft>
            <a:buFont typeface="Arial" panose="020B0604020202020204" pitchFamily="34" charset="0"/>
            <a:buChar char="••"/>
          </a:pPr>
          <a:r>
            <a:rPr lang="ru-RU" sz="1400" kern="1200" dirty="0"/>
            <a:t>На каждые 1000 знаков 1 фото в хорошем разрешении (желательно 300 </a:t>
          </a:r>
          <a:r>
            <a:rPr lang="en-US" sz="1400" kern="1200" dirty="0"/>
            <a:t>dpi</a:t>
          </a:r>
          <a:r>
            <a:rPr lang="ru-RU" sz="1400" kern="1200" dirty="0"/>
            <a:t>, но не менее 150 </a:t>
          </a:r>
          <a:r>
            <a:rPr lang="en-US" sz="1400" kern="1200" dirty="0"/>
            <a:t>dpi</a:t>
          </a:r>
          <a:r>
            <a:rPr lang="ru-RU" sz="1400" kern="1200" dirty="0"/>
            <a:t>);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20000"/>
            </a:spcAft>
            <a:buFont typeface="Arial" panose="020B0604020202020204" pitchFamily="34" charset="0"/>
            <a:buChar char="••"/>
          </a:pPr>
          <a:r>
            <a:rPr lang="ru-RU" sz="1400" kern="1200" dirty="0"/>
            <a:t>1 полоса = 1000 знаков, соответственно желательно статьи умещать в 5000-6000 знаков;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20000"/>
            </a:spcAft>
            <a:buFont typeface="Arial" panose="020B0604020202020204" pitchFamily="34" charset="0"/>
            <a:buChar char="••"/>
          </a:pPr>
          <a:r>
            <a:rPr lang="ru-RU" sz="1400" kern="1200" dirty="0"/>
            <a:t>С момента проведения мероприятия до его размещения в «Ласточке» должно пройти не более 7-10 дней;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20000"/>
            </a:spcAft>
            <a:buFont typeface="Arial" panose="020B0604020202020204" pitchFamily="34" charset="0"/>
            <a:buChar char="••"/>
          </a:pPr>
          <a:r>
            <a:rPr lang="ru-RU" sz="1400" kern="1200" dirty="0"/>
            <a:t>Присылать материалы можно на почту </a:t>
          </a:r>
          <a:r>
            <a:rPr lang="en-US" sz="1400" kern="1200" dirty="0">
              <a:hlinkClick xmlns:r="http://schemas.openxmlformats.org/officeDocument/2006/relationships" r:id="rId1"/>
            </a:rPr>
            <a:t>press</a:t>
          </a:r>
          <a:r>
            <a:rPr lang="ru-RU" sz="1400" kern="1200" dirty="0">
              <a:hlinkClick xmlns:r="http://schemas.openxmlformats.org/officeDocument/2006/relationships" r:id="rId1"/>
            </a:rPr>
            <a:t>@</a:t>
          </a:r>
          <a:r>
            <a:rPr lang="en-US" sz="1400" kern="1200" dirty="0" err="1">
              <a:hlinkClick xmlns:r="http://schemas.openxmlformats.org/officeDocument/2006/relationships" r:id="rId1"/>
            </a:rPr>
            <a:t>rogwu</a:t>
          </a:r>
          <a:r>
            <a:rPr lang="ru-RU" sz="1400" kern="1200" dirty="0">
              <a:hlinkClick xmlns:r="http://schemas.openxmlformats.org/officeDocument/2006/relationships" r:id="rId1"/>
            </a:rPr>
            <a:t>.</a:t>
          </a:r>
          <a:r>
            <a:rPr lang="en-US" sz="1400" kern="1200" dirty="0" err="1">
              <a:hlinkClick xmlns:r="http://schemas.openxmlformats.org/officeDocument/2006/relationships" r:id="rId1"/>
            </a:rPr>
            <a:t>ru</a:t>
          </a:r>
          <a:r>
            <a:rPr lang="ru-RU" sz="1400" kern="1200" dirty="0"/>
            <a:t> до 12:00 каждого четверга</a:t>
          </a:r>
        </a:p>
      </dsp:txBody>
      <dsp:txXfrm>
        <a:off x="0" y="1917142"/>
        <a:ext cx="6562928" cy="175122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lProcess2">
  <dgm:title val=""/>
  <dgm:desc val=""/>
  <dgm:catLst>
    <dgm:cat type="list" pri="10000"/>
    <dgm:cat type="relationship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theList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h"/>
      <dgm:constr type="w" for="ch" forName="aSpace" refType="w" fact="0.075"/>
      <dgm:constr type="h" for="des" forName="aSpace2" refType="h" fact="0.1"/>
      <dgm:constr type="primFontSz" for="des" forName="textNode" op="equ"/>
      <dgm:constr type="primFontSz" for="des" forName="childNode" op="equ"/>
    </dgm:constrLst>
    <dgm:ruleLst/>
    <dgm:forEach name="aNode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onstrLst>
          <dgm:constr type="w" for="ch" forName="aNode" refType="w"/>
          <dgm:constr type="h" for="ch" forName="aNode" refType="h"/>
          <dgm:constr type="w" for="ch" forName="textNode" refType="w"/>
          <dgm:constr type="h" for="ch" forName="textNode" refType="h" fact="0.3"/>
          <dgm:constr type="ctrX" for="ch" forName="textNode" refType="w" fact="0.5"/>
          <dgm:constr type="w" for="ch" forName="compChildNode" refType="w" fact="0.8"/>
          <dgm:constr type="h" for="ch" forName="compChildNode" refType="h" fact="0.65"/>
          <dgm:constr type="t" for="ch" forName="compChildNode" refType="h" fact="0.3"/>
          <dgm:constr type="ctrX" for="ch" forName="compChildNode" refType="w" fact="0.5"/>
        </dgm:constrLst>
        <dgm:ruleLst/>
        <dgm:layoutNode name="aNode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/>
          <dgm:ruleLst/>
        </dgm:layoutNode>
        <dgm:layoutNode name="textNode" styleLbl="bgShp">
          <dgm:alg type="tx"/>
          <dgm:shape xmlns:r="http://schemas.openxmlformats.org/officeDocument/2006/relationships" type="rect" r:blip="" hideGeom="1">
            <dgm:adjLst>
              <dgm:adj idx="1" val="0.1"/>
            </dgm:adjLst>
          </dgm:shape>
          <dgm:presOf axis="self"/>
          <dgm:constrLst>
            <dgm:constr type="primFontSz" val="65"/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ompChild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des" forName="childNode" refType="w"/>
            <dgm:constr type="h" for="des" forName="childNode" refType="h"/>
          </dgm:constrLst>
          <dgm:ruleLst/>
          <dgm:layoutNode name="theInnerList">
            <dgm:alg type="lin"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childNodeForEach" axis="ch" ptType="node">
              <dgm:layoutNode name="childNode" styleLbl="node1">
                <dgm:varLst>
                  <dgm:bulletEnabled val="1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desOrSelf" ptType="node"/>
                <dgm:constrLst>
                  <dgm:constr type="primFontSz" val="65"/>
                  <dgm:constr type="tMarg" refType="primFontSz" fact="0.15"/>
                  <dgm:constr type="bMarg" refType="primFontSz" fact="0.15"/>
                  <dgm:constr type="lMarg" refType="primFontSz" fact="0.2"/>
                  <dgm:constr type="rMarg" refType="primFontSz" fact="0.2"/>
                </dgm:constrLst>
                <dgm:ruleLst>
                  <dgm:rule type="primFontSz" val="5" fact="NaN" max="NaN"/>
                </dgm:ruleLst>
              </dgm:layoutNode>
              <dgm:choose name="Name3">
                <dgm:if name="Name4" axis="self" ptType="node" func="revPos" op="equ" val="1"/>
                <dgm:else name="Name5">
                  <dgm:layoutNode name="aSpace2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else>
              </dgm:choose>
            </dgm:forEach>
          </dgm:layoutNode>
        </dgm:layoutNode>
      </dgm:layoutNode>
      <dgm:choose name="Name6">
        <dgm:if name="Name7" axis="self" ptType="node" func="revPos" op="equ" val="1"/>
        <dgm:else name="Name8">
          <dgm:layoutNode name="a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ierarchy2">
  <dgm:title val=""/>
  <dgm:desc val=""/>
  <dgm:catLst>
    <dgm:cat type="hierarchy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 val="exact"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ptType="node" refType="h"/>
      <dgm:constr type="w" for="des" ptType="node" refType="h" refFor="des" refPtType="node" fact="2"/>
      <dgm:constr type="sibSp" refType="h" refFor="des" refPtType="node" op="equ" fact="0.15"/>
      <dgm:constr type="sibSp" for="des" forName="level2hierChild" refType="h" refFor="des" refPtType="node" op="equ" fact="0.15"/>
      <dgm:constr type="sibSp" for="des" forName="level3hierChild" refType="h" refFor="des" refPtType="node" op="equ" fact="0.15"/>
      <dgm:constr type="sp" for="des" forName="root1" refType="w" refFor="des" refPtType="node" fact="0.4"/>
      <dgm:constr type="sp" for="des" forName="root2" refType="sp" refFor="des" refForName="root1" op="equ"/>
      <dgm:constr type="primFontSz" for="des" ptType="node" op="equ" val="65"/>
      <dgm:constr type="primFontSz" for="des" forName="connTx" op="equ" val="55"/>
      <dgm:constr type="primFontSz" for="des" forName="connTx" refType="primFontSz" refFor="des" refPtType="node" op="lte" fact="0.8"/>
    </dgm:constrLst>
    <dgm:ruleLst/>
    <dgm:forEach name="Name3" axis="ch">
      <dgm:forEach name="Name4" axis="self" ptType="node">
        <dgm:layoutNode name="root1">
          <dgm:choose name="Name5">
            <dgm:if name="Name6" func="var" arg="dir" op="equ" val="norm">
              <dgm:alg type="hierRoot">
                <dgm:param type="hierAlign" val="lCtrCh"/>
              </dgm:alg>
            </dgm:if>
            <dgm:else name="Name7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/>
          <dgm:layoutNode name="LevelOneTextNode" styleLbl="node0">
            <dgm:varLst>
              <dgm:chPref val="3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  <dgm:layoutNode name="level2hierChild">
            <dgm:choose name="Name8">
              <dgm:if name="Name9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0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eat" axis="ch">
              <dgm:forEach name="Name11" axis="self" ptType="parTrans" cnt="1">
                <dgm:layoutNode name="conn2-1">
                  <dgm:choose name="Name12">
                    <dgm:if name="Name13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</dgm:alg>
                    </dgm:if>
                    <dgm:else name="Name14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ruleLst/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5" axis="self" ptType="node">
                <dgm:layoutNode name="root2">
                  <dgm:choose name="Name16">
                    <dgm:if name="Name17" func="var" arg="dir" op="equ" val="norm">
                      <dgm:alg type="hierRoot">
                        <dgm:param type="hierAlign" val="lCtrCh"/>
                      </dgm:alg>
                    </dgm:if>
                    <dgm:else name="Name18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"/>
                      </dgm:adjLst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level3hierChild">
                    <dgm:choose name="Name19">
                      <dgm:if name="Name20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1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22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8/layout/VerticalAccentList">
  <dgm:title val=""/>
  <dgm:desc val=""/>
  <dgm:catLst>
    <dgm:cat type="list" pri="16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clrData>
  <dgm:layoutNode name="Name0">
    <dgm:varLst>
      <dgm:chMax/>
      <dgm:chPref/>
      <dgm:dir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constrLst>
      <dgm:constr type="primFontSz" for="des" forName="parenttext" refType="primFontSz" refFor="des" refForName="childtext" op="gte"/>
      <dgm:constr type="w" for="ch" forName="composite" refType="w"/>
      <dgm:constr type="h" for="ch" forName="composite" refType="h"/>
      <dgm:constr type="w" for="ch" forName="parallelogramComposite" refType="w"/>
      <dgm:constr type="h" for="ch" forName="parallelogramComposite" refType="h"/>
      <dgm:constr type="w" for="ch" forName="parenttextcomposite" refType="w" fact="0.9"/>
      <dgm:constr type="h" for="ch" forName="parenttextcomposite" refType="h" fact="0.6"/>
      <dgm:constr type="h" for="ch" forName="sibTrans" refType="h" refFor="ch" refForName="composite" op="equ" fact="0.02"/>
      <dgm:constr type="h" for="ch" forName="sibTrans" op="equ"/>
    </dgm:constrLst>
    <dgm:forEach name="nodesForEach" axis="ch" ptType="node">
      <dgm:layoutNode name="parenttextcomposite">
        <dgm:alg type="composite">
          <dgm:param type="ar" val="11"/>
        </dgm:alg>
        <dgm:shape xmlns:r="http://schemas.openxmlformats.org/officeDocument/2006/relationships" r:blip="">
          <dgm:adjLst/>
        </dgm:shape>
        <dgm:constrLst>
          <dgm:constr type="h" for="ch" forName="parenttext" refType="h"/>
          <dgm:constr type="w" for="ch" forName="parenttext" refType="w"/>
        </dgm:constrLst>
        <dgm:layoutNode name="parenttext" styleLbl="revTx">
          <dgm:varLst>
            <dgm:chMax/>
            <dgm:chPref val="2"/>
            <dgm:bulletEnabled val="1"/>
          </dgm:varLst>
          <dgm:choose name="Name4">
            <dgm:if name="Name5" func="var" arg="dir" op="equ" val="norm">
              <dgm:alg type="tx">
                <dgm:param type="parTxLTRAlign" val="l"/>
                <dgm:param type="txAnchorVert" val="b"/>
              </dgm:alg>
            </dgm:if>
            <dgm:else name="Name6">
              <dgm:alg type="tx">
                <dgm:param type="parTxLTRAlign" val="r"/>
                <dgm:param type="txAnchorVert" val="b"/>
              </dgm:alg>
            </dgm:else>
          </dgm:choose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choose name="Name7">
        <dgm:if name="Name8" axis="ch" ptType="node" func="cnt" op="gte" val="1">
          <dgm:layoutNode name="composite">
            <dgm:alg type="composite">
              <dgm:param type="ar" val="6"/>
            </dgm:alg>
            <dgm:shape xmlns:r="http://schemas.openxmlformats.org/officeDocument/2006/relationships" r:blip="">
              <dgm:adjLst/>
            </dgm:shape>
            <dgm:choose name="Name9">
              <dgm:if name="Name10" func="var" arg="dir" op="equ" val="norm">
                <dgm:constrLst>
                  <dgm:constr type="l" for="ch" forName="chevron1" refType="w" fact="0.0301"/>
                  <dgm:constr type="t" for="ch" forName="chevron1" refType="h" fact="0"/>
                  <dgm:constr type="w" for="ch" forName="chevron1" refType="w" fact="0.2106"/>
                  <dgm:constr type="h" for="ch" forName="chevron1" refType="h"/>
                  <dgm:constr type="l" for="ch" forName="chevron2" refType="w" fact="0.1566"/>
                  <dgm:constr type="t" for="ch" forName="chevron2" refType="h" fact="0"/>
                  <dgm:constr type="w" for="ch" forName="chevron2" refType="w" fact="0.2106"/>
                  <dgm:constr type="h" for="ch" forName="chevron2" refType="h"/>
                  <dgm:constr type="l" for="ch" forName="chevron3" refType="w" fact="0.2832"/>
                  <dgm:constr type="t" for="ch" forName="chevron3" refType="h" fact="0"/>
                  <dgm:constr type="w" for="ch" forName="chevron3" refType="w" fact="0.2106"/>
                  <dgm:constr type="h" for="ch" forName="chevron3" refType="h"/>
                  <dgm:constr type="l" for="ch" forName="chevron4" refType="w" fact="0.4097"/>
                  <dgm:constr type="t" for="ch" forName="chevron4" refType="h" fact="0"/>
                  <dgm:constr type="w" for="ch" forName="chevron4" refType="w" fact="0.2106"/>
                  <dgm:constr type="h" for="ch" forName="chevron4" refType="h"/>
                  <dgm:constr type="l" for="ch" forName="chevron5" refType="w" fact="0.5363"/>
                  <dgm:constr type="t" for="ch" forName="chevron5" refType="h" fact="0"/>
                  <dgm:constr type="w" for="ch" forName="chevron5" refType="w" fact="0.2106"/>
                  <dgm:constr type="h" for="ch" forName="chevron5" refType="h"/>
                  <dgm:constr type="l" for="ch" forName="chevron6" refType="w" fact="0.6628"/>
                  <dgm:constr type="t" for="ch" forName="chevron6" refType="h" fact="0"/>
                  <dgm:constr type="w" for="ch" forName="chevron6" refType="w" fact="0.2106"/>
                  <dgm:constr type="h" for="ch" forName="chevron6" refType="h"/>
                  <dgm:constr type="l" for="ch" forName="chevron7" refType="w" fact="0.7894"/>
                  <dgm:constr type="t" for="ch" forName="chevron7" refType="h" fact="0"/>
                  <dgm:constr type="w" for="ch" forName="chevron7" refType="w" fact="0.2106"/>
                  <dgm:constr type="h" for="ch" forName="chevron7" refType="h"/>
                  <dgm:constr type="l" for="ch" forName="childtext" refType="w" fact="0.0301"/>
                  <dgm:constr type="t" for="ch" forName="childtext" refType="h" fact="0.1"/>
                  <dgm:constr type="w" for="ch" forName="childtext" refType="w" fact="0.9117"/>
                  <dgm:constr type="h" for="ch" forName="childtext" refType="h" fact="0.8"/>
                </dgm:constrLst>
              </dgm:if>
              <dgm:else name="Name11">
                <dgm:constrLst>
                  <dgm:constr type="l" for="ch" forName="chevron1" refType="w" fact="0.0301"/>
                  <dgm:constr type="t" for="ch" forName="chevron1" refType="h" fact="0"/>
                  <dgm:constr type="w" for="ch" forName="chevron1" refType="w" fact="0.2106"/>
                  <dgm:constr type="h" for="ch" forName="chevron1" refType="h"/>
                  <dgm:constr type="l" for="ch" forName="chevron2" refType="w" fact="0.1566"/>
                  <dgm:constr type="t" for="ch" forName="chevron2" refType="h" fact="0"/>
                  <dgm:constr type="w" for="ch" forName="chevron2" refType="w" fact="0.2106"/>
                  <dgm:constr type="h" for="ch" forName="chevron2" refType="h"/>
                  <dgm:constr type="l" for="ch" forName="chevron3" refType="w" fact="0.2832"/>
                  <dgm:constr type="t" for="ch" forName="chevron3" refType="h" fact="0"/>
                  <dgm:constr type="w" for="ch" forName="chevron3" refType="w" fact="0.2106"/>
                  <dgm:constr type="h" for="ch" forName="chevron3" refType="h"/>
                  <dgm:constr type="l" for="ch" forName="chevron4" refType="w" fact="0.4097"/>
                  <dgm:constr type="t" for="ch" forName="chevron4" refType="h" fact="0"/>
                  <dgm:constr type="w" for="ch" forName="chevron4" refType="w" fact="0.2106"/>
                  <dgm:constr type="h" for="ch" forName="chevron4" refType="h"/>
                  <dgm:constr type="l" for="ch" forName="chevron5" refType="w" fact="0.5363"/>
                  <dgm:constr type="t" for="ch" forName="chevron5" refType="h" fact="0"/>
                  <dgm:constr type="w" for="ch" forName="chevron5" refType="w" fact="0.2106"/>
                  <dgm:constr type="h" for="ch" forName="chevron5" refType="h"/>
                  <dgm:constr type="l" for="ch" forName="chevron6" refType="w" fact="0.6628"/>
                  <dgm:constr type="t" for="ch" forName="chevron6" refType="h" fact="0"/>
                  <dgm:constr type="w" for="ch" forName="chevron6" refType="w" fact="0.2106"/>
                  <dgm:constr type="h" for="ch" forName="chevron6" refType="h"/>
                  <dgm:constr type="l" for="ch" forName="chevron7" refType="w" fact="0.7894"/>
                  <dgm:constr type="t" for="ch" forName="chevron7" refType="h" fact="0"/>
                  <dgm:constr type="w" for="ch" forName="chevron7" refType="w" fact="0.2106"/>
                  <dgm:constr type="h" for="ch" forName="chevron7" refType="h"/>
                  <dgm:constr type="l" for="ch" forName="childtext" refType="w" fact="0.0883"/>
                  <dgm:constr type="t" for="ch" forName="childtext" refType="h" fact="0.1"/>
                  <dgm:constr type="w" for="ch" forName="childtext" refType="w" fact="0.9117"/>
                  <dgm:constr type="h" for="ch" forName="childtext" refType="h" fact="0.8"/>
                </dgm:constrLst>
              </dgm:else>
            </dgm:choose>
            <dgm:ruleLst/>
            <dgm:layoutNode name="chevron1" styleLbl="alignNode1">
              <dgm:alg type="sp"/>
              <dgm:choose name="Name12">
                <dgm:if name="Name13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14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2" styleLbl="alignNode1">
              <dgm:alg type="sp"/>
              <dgm:choose name="Name15">
                <dgm:if name="Name16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17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3" styleLbl="alignNode1">
              <dgm:alg type="sp"/>
              <dgm:choose name="Name18">
                <dgm:if name="Name19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20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4" styleLbl="alignNode1">
              <dgm:alg type="sp"/>
              <dgm:choose name="Name21">
                <dgm:if name="Name22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23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5" styleLbl="alignNode1">
              <dgm:alg type="sp"/>
              <dgm:choose name="Name24">
                <dgm:if name="Name25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26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6" styleLbl="alignNode1">
              <dgm:alg type="sp"/>
              <dgm:choose name="Name27">
                <dgm:if name="Name28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29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7" styleLbl="alignNode1">
              <dgm:alg type="sp"/>
              <dgm:choose name="Name30">
                <dgm:if name="Name31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32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ildtext" styleLbl="solidFgAcc1">
              <dgm:varLst>
                <dgm:chMax/>
                <dgm:chPref val="0"/>
                <dgm:bulletEnabled val="1"/>
              </dgm:varLst>
              <dgm:choose name="Name33">
                <dgm:if name="Name34" func="var" arg="dir" op="equ" val="norm">
                  <dgm:alg type="tx">
                    <dgm:param type="parTxLTRAlign" val="l"/>
                    <dgm:param type="txAnchorVertCh" val="t"/>
                  </dgm:alg>
                </dgm:if>
                <dgm:else name="Name35">
                  <dgm:alg type="tx">
                    <dgm:param type="parTxLTRAlign" val="r"/>
                    <dgm:param type="shpTxLTRAlignCh" val="r"/>
                    <dgm:param type="txAnchorVertCh" val="t"/>
                  </dgm:alg>
                </dgm:else>
              </dgm:choose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lMarg" refType="primFontSz" fact="0.2"/>
                <dgm:constr type="rMarg" refType="primFontSz" fact="0.2"/>
                <dgm:constr type="tMarg" refType="primFontSz" fact="0.2"/>
                <dgm:constr type="bMarg" refType="primFontSz" fact="0.2"/>
              </dgm:constrLst>
              <dgm:ruleLst>
                <dgm:rule type="primFontSz" val="5" fact="NaN" max="NaN"/>
              </dgm:ruleLst>
            </dgm:layoutNode>
          </dgm:layoutNode>
        </dgm:if>
        <dgm:else name="Name36">
          <dgm:layoutNode name="parallelogramComposite">
            <dgm:alg type="composite">
              <dgm:param type="ar" val="50"/>
            </dgm:alg>
            <dgm:shape xmlns:r="http://schemas.openxmlformats.org/officeDocument/2006/relationships" r:blip="">
              <dgm:adjLst/>
            </dgm:shape>
            <dgm:constrLst>
              <dgm:constr type="l" for="ch" forName="parallelogram1" refType="w" fact="0"/>
              <dgm:constr type="t" for="ch" forName="parallelogram1" refType="h" fact="0"/>
              <dgm:constr type="w" for="ch" forName="parallelogram1" refType="w" fact="0.12"/>
              <dgm:constr type="h" for="ch" forName="parallelogram1" refType="h"/>
              <dgm:constr type="l" for="ch" forName="parallelogram2" refType="w" fact="0.127"/>
              <dgm:constr type="t" for="ch" forName="parallelogram2" refType="h" fact="0"/>
              <dgm:constr type="w" for="ch" forName="parallelogram2" refType="w" fact="0.12"/>
              <dgm:constr type="h" for="ch" forName="parallelogram2" refType="h"/>
              <dgm:constr type="l" for="ch" forName="parallelogram3" refType="w" fact="0.254"/>
              <dgm:constr type="t" for="ch" forName="parallelogram3" refType="h" fact="0"/>
              <dgm:constr type="w" for="ch" forName="parallelogram3" refType="w" fact="0.12"/>
              <dgm:constr type="h" for="ch" forName="parallelogram3" refType="h"/>
              <dgm:constr type="l" for="ch" forName="parallelogram4" refType="w" fact="0.381"/>
              <dgm:constr type="t" for="ch" forName="parallelogram4" refType="h" fact="0"/>
              <dgm:constr type="w" for="ch" forName="parallelogram4" refType="w" fact="0.12"/>
              <dgm:constr type="h" for="ch" forName="parallelogram4" refType="h"/>
              <dgm:constr type="l" for="ch" forName="parallelogram5" refType="w" fact="0.508"/>
              <dgm:constr type="t" for="ch" forName="parallelogram5" refType="h" fact="0"/>
              <dgm:constr type="w" for="ch" forName="parallelogram5" refType="w" fact="0.12"/>
              <dgm:constr type="h" for="ch" forName="parallelogram5" refType="h"/>
              <dgm:constr type="l" for="ch" forName="parallelogram6" refType="w" fact="0.635"/>
              <dgm:constr type="t" for="ch" forName="parallelogram6" refType="h" fact="0"/>
              <dgm:constr type="w" for="ch" forName="parallelogram6" refType="w" fact="0.12"/>
              <dgm:constr type="h" for="ch" forName="parallelogram6" refType="h"/>
              <dgm:constr type="l" for="ch" forName="parallelogram7" refType="w" fact="0.762"/>
              <dgm:constr type="t" for="ch" forName="parallelogram7" refType="h" fact="0"/>
              <dgm:constr type="w" for="ch" forName="parallelogram7" refType="w" fact="0.12"/>
              <dgm:constr type="h" for="ch" forName="parallelogram7" refType="h"/>
            </dgm:constrLst>
            <dgm:ruleLst/>
            <dgm:layoutNode name="parallelogram1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2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3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4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5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6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7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</dgm:layoutNode>
        </dgm:else>
      </dgm:choos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hierarchy2">
  <dgm:title val=""/>
  <dgm:desc val=""/>
  <dgm:catLst>
    <dgm:cat type="hierarchy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 val="exact"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ptType="node" refType="h"/>
      <dgm:constr type="w" for="des" ptType="node" refType="h" refFor="des" refPtType="node" fact="2"/>
      <dgm:constr type="sibSp" refType="h" refFor="des" refPtType="node" op="equ" fact="0.15"/>
      <dgm:constr type="sibSp" for="des" forName="level2hierChild" refType="h" refFor="des" refPtType="node" op="equ" fact="0.15"/>
      <dgm:constr type="sibSp" for="des" forName="level3hierChild" refType="h" refFor="des" refPtType="node" op="equ" fact="0.15"/>
      <dgm:constr type="sp" for="des" forName="root1" refType="w" refFor="des" refPtType="node" fact="0.4"/>
      <dgm:constr type="sp" for="des" forName="root2" refType="sp" refFor="des" refForName="root1" op="equ"/>
      <dgm:constr type="primFontSz" for="des" ptType="node" op="equ" val="65"/>
      <dgm:constr type="primFontSz" for="des" forName="connTx" op="equ" val="55"/>
      <dgm:constr type="primFontSz" for="des" forName="connTx" refType="primFontSz" refFor="des" refPtType="node" op="lte" fact="0.8"/>
    </dgm:constrLst>
    <dgm:ruleLst/>
    <dgm:forEach name="Name3" axis="ch">
      <dgm:forEach name="Name4" axis="self" ptType="node">
        <dgm:layoutNode name="root1">
          <dgm:choose name="Name5">
            <dgm:if name="Name6" func="var" arg="dir" op="equ" val="norm">
              <dgm:alg type="hierRoot">
                <dgm:param type="hierAlign" val="lCtrCh"/>
              </dgm:alg>
            </dgm:if>
            <dgm:else name="Name7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/>
          <dgm:layoutNode name="LevelOneTextNode" styleLbl="node0">
            <dgm:varLst>
              <dgm:chPref val="3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  <dgm:layoutNode name="level2hierChild">
            <dgm:choose name="Name8">
              <dgm:if name="Name9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0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eat" axis="ch">
              <dgm:forEach name="Name11" axis="self" ptType="parTrans" cnt="1">
                <dgm:layoutNode name="conn2-1">
                  <dgm:choose name="Name12">
                    <dgm:if name="Name13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</dgm:alg>
                    </dgm:if>
                    <dgm:else name="Name14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ruleLst/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5" axis="self" ptType="node">
                <dgm:layoutNode name="root2">
                  <dgm:choose name="Name16">
                    <dgm:if name="Name17" func="var" arg="dir" op="equ" val="norm">
                      <dgm:alg type="hierRoot">
                        <dgm:param type="hierAlign" val="lCtrCh"/>
                      </dgm:alg>
                    </dgm:if>
                    <dgm:else name="Name18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"/>
                      </dgm:adjLst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level3hierChild">
                    <dgm:choose name="Name19">
                      <dgm:if name="Name20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1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22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806FA3B-00AF-4CA9-907A-E645C3DAFD49}" type="datetimeFigureOut">
              <a:rPr lang="ru-RU" smtClean="0"/>
              <a:t>29.03.2021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450" y="4776788"/>
            <a:ext cx="5438775" cy="39084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49688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2681004-6B6D-4C9C-B9DF-EC08AC8B0E8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3041120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2C254C44-407B-4D3A-ADB6-3302E64C12A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xmlns="" id="{E4F5AA50-6484-445A-848D-3F8AA64DB4A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7ADACBC5-6020-42E8-8250-31567E6188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2EB75E-B33E-4E9E-9985-DD9B951B23BE}" type="datetimeFigureOut">
              <a:rPr lang="ru-RU" smtClean="0"/>
              <a:t>29.03.2021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22BC41A3-BE6F-477C-89EC-FE527E8091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027ECE07-9987-4556-87B0-0D0B29B45E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A016D1-D92D-4DCF-B758-9F26962E7FE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898579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348BD5F5-72D7-4B52-9E8D-3FE0652861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xmlns="" id="{CE7B1C3C-AF35-42E4-A350-A38EAB1D791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0977E438-9C51-42A3-9DA7-86E480D35E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2EB75E-B33E-4E9E-9985-DD9B951B23BE}" type="datetimeFigureOut">
              <a:rPr lang="ru-RU" smtClean="0"/>
              <a:t>29.03.2021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10D73C82-5072-4F73-98AE-28E5420C97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BA3DFAFE-FF21-4C8F-BF90-276D5DCBD9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A016D1-D92D-4DCF-B758-9F26962E7FE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66531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арт\финиш">
    <p:bg>
      <p:bgPr>
        <a:blipFill dpi="0" rotWithShape="1">
          <a:blip r:embed="rId2">
            <a:lum/>
          </a:blip>
          <a:srcRect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1849262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429986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60282FB4-C8C2-4DDA-B96D-C27FE57EEA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0382F312-AFA6-48EC-97F0-82580887DA6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8C581F16-03B5-4657-9286-A7BD3B2E6C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2EB75E-B33E-4E9E-9985-DD9B951B23BE}" type="datetimeFigureOut">
              <a:rPr lang="ru-RU" smtClean="0"/>
              <a:t>29.03.2021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F3A41FF0-7895-4D3D-AEB7-41FC9AD289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DCF18D9D-0E49-4135-BC79-280B054D40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A016D1-D92D-4DCF-B758-9F26962E7FE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944550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9C98BDE7-D66C-4081-81A2-1DD1B92F14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5A7CEDBF-886A-430F-B2ED-6F79489A126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FBD99180-B0C3-41B4-845E-070EFD0B7F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2EB75E-B33E-4E9E-9985-DD9B951B23BE}" type="datetimeFigureOut">
              <a:rPr lang="ru-RU" smtClean="0"/>
              <a:t>29.03.2021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4BA14C94-73E5-4627-B01A-ABA9F62D10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F4B495DD-F313-420D-A4EB-5362DB91B7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A016D1-D92D-4DCF-B758-9F26962E7FE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134773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90684941-8C49-498A-9495-DB0DAECB65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4BBE524F-CEFE-48B8-BDB3-B5F5338F94B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xmlns="" id="{062C1362-EDD1-4ABB-9ACA-B741DAD84C8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30B46500-2DB7-42D9-BB80-77CA54A049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2EB75E-B33E-4E9E-9985-DD9B951B23BE}" type="datetimeFigureOut">
              <a:rPr lang="ru-RU" smtClean="0"/>
              <a:t>29.03.2021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4E1EC63B-91CC-4C07-A5B6-398EAE51D9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B7A17297-EBA4-4774-9B1F-4F5ECB224D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A016D1-D92D-4DCF-B758-9F26962E7FE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286969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A2226BF5-67F1-4DE3-9900-F1B2B28F27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2D2CB1DC-1634-4476-8FB1-E4B5B666C6F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xmlns="" id="{3F623493-5F5C-4DA0-91C7-13840F3EFE2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xmlns="" id="{1E22CCC0-7029-4B1B-84DA-02767A8D8E1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xmlns="" id="{008676AA-D40C-4C4F-B25C-5E896283070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xmlns="" id="{D83D76C0-B48D-4DA1-A944-C85F3B0CC3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2EB75E-B33E-4E9E-9985-DD9B951B23BE}" type="datetimeFigureOut">
              <a:rPr lang="ru-RU" smtClean="0"/>
              <a:t>29.03.2021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xmlns="" id="{8EFAB293-E357-4AA7-AD05-1EADC74653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xmlns="" id="{89219F7D-987A-4551-893E-E860912178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A016D1-D92D-4DCF-B758-9F26962E7FE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703157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76EFA791-B567-4C11-BD76-759298D190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xmlns="" id="{CD51B387-A12C-4F15-8CEF-EFB775607C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2EB75E-B33E-4E9E-9985-DD9B951B23BE}" type="datetimeFigureOut">
              <a:rPr lang="ru-RU" smtClean="0"/>
              <a:t>29.03.2021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xmlns="" id="{8C4132EB-A669-42AD-A5C9-295C89925A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xmlns="" id="{718BCFBA-5B07-42CC-878F-86BA398623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A016D1-D92D-4DCF-B758-9F26962E7FE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00808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xmlns="" id="{38417A82-9303-4AEF-8345-63F785BB7B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2EB75E-B33E-4E9E-9985-DD9B951B23BE}" type="datetimeFigureOut">
              <a:rPr lang="ru-RU" smtClean="0"/>
              <a:t>29.03.2021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xmlns="" id="{E86163E8-59EB-4DDC-BBB8-E7C0E71BD4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xmlns="" id="{4C565953-006B-46D1-BDE9-A8262D1704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A016D1-D92D-4DCF-B758-9F26962E7FE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571377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76EDA840-6391-4EAF-B556-CF41BC6AD4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AF96B461-2F54-4749-BCC5-E0B4C50C8CB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xmlns="" id="{0E910F72-E250-42F2-9BA0-09EA57F9E59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3094CE45-A01D-4BD1-83B0-412670ECC1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2EB75E-B33E-4E9E-9985-DD9B951B23BE}" type="datetimeFigureOut">
              <a:rPr lang="ru-RU" smtClean="0"/>
              <a:t>29.03.2021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AD42251A-2C98-4EEF-AE64-F7A15F1B80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C9F61194-6F56-4EA4-9AAE-829C1152C9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A016D1-D92D-4DCF-B758-9F26962E7FE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821088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20CBC389-F2E7-45D5-844D-AA182DC16A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xmlns="" id="{E7E850DC-B202-4727-A6DD-7C5F9392293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xmlns="" id="{273B8C42-1492-4622-89AB-7235C28A170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71ADF694-0E6A-4D00-902C-B49927D1BF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2EB75E-B33E-4E9E-9985-DD9B951B23BE}" type="datetimeFigureOut">
              <a:rPr lang="ru-RU" smtClean="0"/>
              <a:t>29.03.2021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BDB9F80A-84DE-4D62-B225-D6D77A2932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3C89E44E-59CF-46FE-B225-B9149AE3A5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A016D1-D92D-4DCF-B758-9F26962E7FE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016170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alphaModFix amt="97000"/>
            <a:lum/>
          </a:blip>
          <a:srcRect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4962E84D-ABD3-43BA-AA26-4BD026270B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365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F372B73E-C034-4E87-B656-4C6A977169F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3308A872-61F3-49DF-AF1E-C917BF2A2F8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42EB75E-B33E-4E9E-9985-DD9B951B23BE}" type="datetimeFigureOut">
              <a:rPr lang="ru-RU" smtClean="0"/>
              <a:t>29.03.2021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94200B13-92D7-4389-873A-90A1313FE96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9DCCE7DA-D2EC-49BC-9E95-603C1E383C4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DA016D1-D92D-4DCF-B758-9F26962E7FE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65639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6.jpg"/><Relationship Id="rId4" Type="http://schemas.openxmlformats.org/officeDocument/2006/relationships/image" Target="../media/image5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hyperlink" Target="mailto:rogwu@rogwu.ru" TargetMode="External"/><Relationship Id="rId1" Type="http://schemas.openxmlformats.org/officeDocument/2006/relationships/slideLayout" Target="../slideLayouts/slideLayout1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xmlns="" id="{A1972097-A5EC-454D-B934-24A9734668BB}"/>
              </a:ext>
            </a:extLst>
          </p:cNvPr>
          <p:cNvSpPr/>
          <p:nvPr/>
        </p:nvSpPr>
        <p:spPr>
          <a:xfrm>
            <a:off x="8075716" y="5822850"/>
            <a:ext cx="411628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dirty="0">
                <a:ln w="12700">
                  <a:noFill/>
                  <a:prstDash val="solid"/>
                </a:ln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Дубенская Анастасия Владимировна</a:t>
            </a:r>
            <a:r>
              <a:rPr lang="ru-RU" sz="1400" dirty="0">
                <a:ln w="12700">
                  <a:noFill/>
                  <a:prstDash val="solid"/>
                </a:ln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,</a:t>
            </a:r>
          </a:p>
          <a:p>
            <a:r>
              <a:rPr lang="ru-RU" sz="1400" dirty="0">
                <a:ln w="12700">
                  <a:noFill/>
                  <a:prstDash val="solid"/>
                </a:ln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пресс-секретарь аппарата Профсоюза</a:t>
            </a:r>
          </a:p>
        </p:txBody>
      </p:sp>
      <p:sp>
        <p:nvSpPr>
          <p:cNvPr id="5" name="Заголовок 1">
            <a:extLst>
              <a:ext uri="{FF2B5EF4-FFF2-40B4-BE49-F238E27FC236}">
                <a16:creationId xmlns:a16="http://schemas.microsoft.com/office/drawing/2014/main" xmlns="" id="{54A3B225-C561-4767-88D2-BB1D2A782EAE}"/>
              </a:ext>
            </a:extLst>
          </p:cNvPr>
          <p:cNvSpPr>
            <a:spLocks noGrp="1"/>
          </p:cNvSpPr>
          <p:nvPr/>
        </p:nvSpPr>
        <p:spPr>
          <a:xfrm>
            <a:off x="1352144" y="1256211"/>
            <a:ext cx="9144000" cy="2387600"/>
          </a:xfrm>
          <a:prstGeom prst="rect">
            <a:avLst/>
          </a:prstGeom>
          <a:noFill/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b="0" kern="1200" cap="all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10000"/>
              </a:lnSpc>
            </a:pPr>
            <a:r>
              <a:rPr lang="ru-RU" sz="3600" b="1" dirty="0">
                <a:solidFill>
                  <a:schemeClr val="accent1"/>
                </a:solidFill>
                <a:latin typeface="Open Sans"/>
                <a:cs typeface="Times New Roman" panose="02020603050405020304" pitchFamily="18" charset="0"/>
              </a:rPr>
              <a:t>Информационные ресурсы Профсоюза: где, как и какую информацию стоит размещать</a:t>
            </a:r>
          </a:p>
        </p:txBody>
      </p:sp>
    </p:spTree>
    <p:extLst>
      <p:ext uri="{BB962C8B-B14F-4D97-AF65-F5344CB8AC3E}">
        <p14:creationId xmlns:p14="http://schemas.microsoft.com/office/powerpoint/2010/main" val="268980351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9E20BF1E-986E-4AE4-8CFC-7062C0585EF8}"/>
              </a:ext>
            </a:extLst>
          </p:cNvPr>
          <p:cNvSpPr txBox="1"/>
          <p:nvPr/>
        </p:nvSpPr>
        <p:spPr>
          <a:xfrm>
            <a:off x="152400" y="-246716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ru-RU" sz="3600" kern="1200" dirty="0">
                <a:latin typeface="+mj-lt"/>
                <a:ea typeface="+mj-ea"/>
                <a:cs typeface="+mj-cs"/>
              </a:rPr>
              <a:t>Внутренние информационные ресурсы</a:t>
            </a:r>
          </a:p>
        </p:txBody>
      </p:sp>
      <p:graphicFrame>
        <p:nvGraphicFramePr>
          <p:cNvPr id="2" name="Схема 1">
            <a:extLst>
              <a:ext uri="{FF2B5EF4-FFF2-40B4-BE49-F238E27FC236}">
                <a16:creationId xmlns:a16="http://schemas.microsoft.com/office/drawing/2014/main" xmlns="" id="{6C59CEF1-56B2-4B1D-AFAD-EA6136B897F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96310984"/>
              </p:ext>
            </p:extLst>
          </p:nvPr>
        </p:nvGraphicFramePr>
        <p:xfrm>
          <a:off x="1973634" y="1251445"/>
          <a:ext cx="812800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45674822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9E20BF1E-986E-4AE4-8CFC-7062C0585EF8}"/>
              </a:ext>
            </a:extLst>
          </p:cNvPr>
          <p:cNvSpPr txBox="1"/>
          <p:nvPr/>
        </p:nvSpPr>
        <p:spPr>
          <a:xfrm>
            <a:off x="152400" y="-246716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ru-RU" sz="3600" dirty="0">
                <a:latin typeface="+mj-lt"/>
                <a:ea typeface="+mj-ea"/>
                <a:cs typeface="+mj-cs"/>
              </a:rPr>
              <a:t>Информационные ресурсы Профсоюза</a:t>
            </a:r>
            <a:endParaRPr lang="ru-RU" sz="3600" kern="1200" dirty="0">
              <a:latin typeface="+mj-lt"/>
              <a:ea typeface="+mj-ea"/>
              <a:cs typeface="+mj-cs"/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2D918ED7-7C87-4552-AC03-F5A42DA754D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50699" y="3604788"/>
            <a:ext cx="5254280" cy="2921542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6E8F8D97-B525-4B21-AF4A-1C2ACEFC222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46372" y="1357180"/>
            <a:ext cx="3013036" cy="5500820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xmlns="" id="{47D03E58-E498-44D1-85E9-7F0CBAA0A79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6382" y="1364999"/>
            <a:ext cx="3343644" cy="3414408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0336D2EF-9D3F-4929-A147-3D77A66D2100}"/>
              </a:ext>
            </a:extLst>
          </p:cNvPr>
          <p:cNvSpPr txBox="1"/>
          <p:nvPr/>
        </p:nvSpPr>
        <p:spPr>
          <a:xfrm>
            <a:off x="3760026" y="1364999"/>
            <a:ext cx="6112212" cy="143911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lvl="0" indent="-342900" algn="just">
              <a:lnSpc>
                <a:spcPct val="115000"/>
              </a:lnSpc>
              <a:spcAft>
                <a:spcPts val="600"/>
              </a:spcAft>
              <a:buFont typeface="Symbol" panose="05050102010706020507" pitchFamily="18" charset="2"/>
              <a:buChar char=""/>
            </a:pPr>
            <a:r>
              <a:rPr lang="ru-RU" sz="16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Сайт </a:t>
            </a:r>
            <a:r>
              <a:rPr lang="en-US" sz="16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rogwu.ru</a:t>
            </a:r>
            <a:endParaRPr lang="ru-RU" sz="1600" dirty="0"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600"/>
              </a:spcAft>
              <a:buFont typeface="Symbol" panose="05050102010706020507" pitchFamily="18" charset="2"/>
              <a:buChar char=""/>
            </a:pPr>
            <a:r>
              <a:rPr lang="ru-RU" sz="16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Журнал «НГСП-</a:t>
            </a:r>
            <a:r>
              <a:rPr lang="ru-RU" sz="1600" dirty="0" err="1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Информ</a:t>
            </a:r>
            <a:r>
              <a:rPr lang="ru-RU" sz="16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»</a:t>
            </a:r>
          </a:p>
          <a:p>
            <a:pPr marL="342900" lvl="0" indent="-342900" algn="just">
              <a:lnSpc>
                <a:spcPct val="115000"/>
              </a:lnSpc>
              <a:spcAft>
                <a:spcPts val="600"/>
              </a:spcAft>
              <a:buFont typeface="Symbol" panose="05050102010706020507" pitchFamily="18" charset="2"/>
              <a:buChar char=""/>
            </a:pPr>
            <a:r>
              <a:rPr lang="ru-RU" sz="16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Еженедельная электронная газета «Ласточка»</a:t>
            </a:r>
          </a:p>
          <a:p>
            <a:pPr marL="342900" lvl="0" indent="-342900" algn="just">
              <a:lnSpc>
                <a:spcPct val="115000"/>
              </a:lnSpc>
              <a:spcAft>
                <a:spcPts val="600"/>
              </a:spcAft>
              <a:buFont typeface="Symbol" panose="05050102010706020507" pitchFamily="18" charset="2"/>
              <a:buChar char=""/>
            </a:pPr>
            <a:r>
              <a:rPr lang="ru-RU" sz="16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Социальные сети</a:t>
            </a:r>
          </a:p>
        </p:txBody>
      </p:sp>
      <p:pic>
        <p:nvPicPr>
          <p:cNvPr id="13" name="Рисунок 12">
            <a:extLst>
              <a:ext uri="{FF2B5EF4-FFF2-40B4-BE49-F238E27FC236}">
                <a16:creationId xmlns:a16="http://schemas.microsoft.com/office/drawing/2014/main" xmlns="" id="{C7DB9848-BBEB-430D-9F24-13A377A23B0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7087" y="5020561"/>
            <a:ext cx="2103120" cy="4724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786182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9E20BF1E-986E-4AE4-8CFC-7062C0585EF8}"/>
              </a:ext>
            </a:extLst>
          </p:cNvPr>
          <p:cNvSpPr txBox="1"/>
          <p:nvPr/>
        </p:nvSpPr>
        <p:spPr>
          <a:xfrm>
            <a:off x="300318" y="-213098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ru-RU" sz="3600" kern="1200" dirty="0">
                <a:latin typeface="+mj-lt"/>
                <a:ea typeface="+mj-ea"/>
                <a:cs typeface="+mj-cs"/>
              </a:rPr>
              <a:t>Официальный вебсайт нашего Профсоюза </a:t>
            </a:r>
          </a:p>
        </p:txBody>
      </p:sp>
      <p:graphicFrame>
        <p:nvGraphicFramePr>
          <p:cNvPr id="4" name="Схема 3">
            <a:extLst>
              <a:ext uri="{FF2B5EF4-FFF2-40B4-BE49-F238E27FC236}">
                <a16:creationId xmlns:a16="http://schemas.microsoft.com/office/drawing/2014/main" xmlns="" id="{A7508D68-659E-4617-B852-1E001D8CBD0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70086160"/>
              </p:ext>
            </p:extLst>
          </p:nvPr>
        </p:nvGraphicFramePr>
        <p:xfrm>
          <a:off x="1971854" y="1164078"/>
          <a:ext cx="7172528" cy="532102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99174065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9E20BF1E-986E-4AE4-8CFC-7062C0585EF8}"/>
              </a:ext>
            </a:extLst>
          </p:cNvPr>
          <p:cNvSpPr txBox="1"/>
          <p:nvPr/>
        </p:nvSpPr>
        <p:spPr>
          <a:xfrm>
            <a:off x="300318" y="-213098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ru-RU" sz="3600" kern="1200" dirty="0">
                <a:latin typeface="+mj-lt"/>
                <a:ea typeface="+mj-ea"/>
                <a:cs typeface="+mj-cs"/>
              </a:rPr>
              <a:t>Официальный вебсайт нашего Профсоюза </a:t>
            </a:r>
          </a:p>
        </p:txBody>
      </p:sp>
      <p:graphicFrame>
        <p:nvGraphicFramePr>
          <p:cNvPr id="3" name="Схема 2">
            <a:extLst>
              <a:ext uri="{FF2B5EF4-FFF2-40B4-BE49-F238E27FC236}">
                <a16:creationId xmlns:a16="http://schemas.microsoft.com/office/drawing/2014/main" xmlns="" id="{352AFECD-63AC-481E-A7C1-B911136B08C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718440093"/>
              </p:ext>
            </p:extLst>
          </p:nvPr>
        </p:nvGraphicFramePr>
        <p:xfrm>
          <a:off x="932616" y="726332"/>
          <a:ext cx="9883302" cy="621597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22295737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9E20BF1E-986E-4AE4-8CFC-7062C0585EF8}"/>
              </a:ext>
            </a:extLst>
          </p:cNvPr>
          <p:cNvSpPr txBox="1"/>
          <p:nvPr/>
        </p:nvSpPr>
        <p:spPr>
          <a:xfrm>
            <a:off x="300318" y="-213098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ru-RU" sz="3600" dirty="0">
                <a:latin typeface="+mj-lt"/>
                <a:ea typeface="+mj-ea"/>
                <a:cs typeface="+mj-cs"/>
              </a:rPr>
              <a:t>Ж</a:t>
            </a:r>
            <a:r>
              <a:rPr lang="ru-RU" sz="3600" kern="1200" dirty="0">
                <a:latin typeface="+mj-lt"/>
                <a:ea typeface="+mj-ea"/>
                <a:cs typeface="+mj-cs"/>
              </a:rPr>
              <a:t>урнал «НГСП-</a:t>
            </a:r>
            <a:r>
              <a:rPr lang="ru-RU" sz="3600" kern="1200" dirty="0" err="1">
                <a:latin typeface="+mj-lt"/>
                <a:ea typeface="+mj-ea"/>
                <a:cs typeface="+mj-cs"/>
              </a:rPr>
              <a:t>Информ</a:t>
            </a:r>
            <a:r>
              <a:rPr lang="ru-RU" sz="3600" kern="1200" dirty="0">
                <a:latin typeface="+mj-lt"/>
                <a:ea typeface="+mj-ea"/>
                <a:cs typeface="+mj-cs"/>
              </a:rPr>
              <a:t>»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6C9066D4-9C69-4FB5-9E57-ED337888BE3E}"/>
              </a:ext>
            </a:extLst>
          </p:cNvPr>
          <p:cNvSpPr txBox="1"/>
          <p:nvPr/>
        </p:nvSpPr>
        <p:spPr>
          <a:xfrm>
            <a:off x="1429127" y="6187802"/>
            <a:ext cx="10762873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1400" dirty="0">
                <a:effectLst/>
                <a:ea typeface="Calibri" panose="020F0502020204030204" pitchFamily="34" charset="0"/>
              </a:rPr>
              <a:t>Редакция журнала ставит перед собой целью обеспечить максимально качественной и достоверной информацией о профсоюзном движении как руководство профсоюзных организаций нефтегазовой отрасли, так и законодательные и исполнительные органы власти РФ</a:t>
            </a:r>
            <a:endParaRPr lang="ru-RU" sz="1400" dirty="0"/>
          </a:p>
        </p:txBody>
      </p:sp>
      <p:graphicFrame>
        <p:nvGraphicFramePr>
          <p:cNvPr id="3" name="Схема 2">
            <a:extLst>
              <a:ext uri="{FF2B5EF4-FFF2-40B4-BE49-F238E27FC236}">
                <a16:creationId xmlns:a16="http://schemas.microsoft.com/office/drawing/2014/main" xmlns="" id="{3BD5775F-2954-48FD-A2F8-C0A38927B96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746834749"/>
              </p:ext>
            </p:extLst>
          </p:nvPr>
        </p:nvGraphicFramePr>
        <p:xfrm>
          <a:off x="694747" y="1250118"/>
          <a:ext cx="8455458" cy="462679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54CD62BD-24F0-473F-A4B5-B9735AED5324}"/>
              </a:ext>
            </a:extLst>
          </p:cNvPr>
          <p:cNvSpPr txBox="1"/>
          <p:nvPr/>
        </p:nvSpPr>
        <p:spPr>
          <a:xfrm>
            <a:off x="103762" y="801117"/>
            <a:ext cx="6121940" cy="91255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600"/>
              </a:spcAft>
            </a:pPr>
            <a:r>
              <a:rPr lang="ru-RU" sz="14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Электронная версия журнала «</a:t>
            </a:r>
            <a:r>
              <a:rPr lang="ru-RU" sz="1400" dirty="0" smtClean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НГСП-</a:t>
            </a:r>
            <a:r>
              <a:rPr lang="ru-RU" sz="14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И</a:t>
            </a:r>
            <a:r>
              <a:rPr lang="ru-RU" sz="1400" dirty="0" smtClean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нформ</a:t>
            </a:r>
            <a:r>
              <a:rPr lang="ru-RU" sz="14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» расположена в свободном доступе на сайте </a:t>
            </a:r>
            <a:r>
              <a:rPr lang="ru-RU" sz="1400" b="1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www.rogwu.ru</a:t>
            </a:r>
          </a:p>
          <a:p>
            <a:pPr algn="just">
              <a:lnSpc>
                <a:spcPct val="115000"/>
              </a:lnSpc>
              <a:spcAft>
                <a:spcPts val="800"/>
              </a:spcAft>
            </a:pPr>
            <a:r>
              <a:rPr lang="ru-RU" sz="1400" b="1" dirty="0">
                <a:solidFill>
                  <a:srgbClr val="C00000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Получатели журнала: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FDE97408-749D-4FCA-AFC3-F49BCEF37130}"/>
              </a:ext>
            </a:extLst>
          </p:cNvPr>
          <p:cNvSpPr txBox="1"/>
          <p:nvPr/>
        </p:nvSpPr>
        <p:spPr>
          <a:xfrm>
            <a:off x="8294452" y="1468287"/>
            <a:ext cx="1964987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200" dirty="0">
                <a:effectLst/>
                <a:latin typeface="+mj-lt"/>
                <a:ea typeface="Calibri" panose="020F0502020204030204" pitchFamily="34" charset="0"/>
              </a:rPr>
              <a:t>На сегодняшний день журнал выходит </a:t>
            </a:r>
            <a:r>
              <a:rPr lang="ru-RU" sz="1200" dirty="0">
                <a:solidFill>
                  <a:srgbClr val="C00000"/>
                </a:solidFill>
                <a:effectLst/>
                <a:latin typeface="+mj-lt"/>
                <a:ea typeface="Calibri" panose="020F0502020204030204" pitchFamily="34" charset="0"/>
              </a:rPr>
              <a:t>6 раз в год</a:t>
            </a:r>
            <a:endParaRPr lang="ru-RU" sz="1200" dirty="0">
              <a:solidFill>
                <a:srgbClr val="C00000"/>
              </a:solidFill>
              <a:latin typeface="+mj-lt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81F41960-C8AB-4229-B9E6-36BA55EE9EF2}"/>
              </a:ext>
            </a:extLst>
          </p:cNvPr>
          <p:cNvSpPr txBox="1"/>
          <p:nvPr/>
        </p:nvSpPr>
        <p:spPr>
          <a:xfrm>
            <a:off x="9004570" y="2271660"/>
            <a:ext cx="2798323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200" dirty="0">
                <a:latin typeface="+mj-lt"/>
                <a:ea typeface="Calibri" panose="020F0502020204030204" pitchFamily="34" charset="0"/>
              </a:rPr>
              <a:t>Эксклюзивная р</a:t>
            </a:r>
            <a:r>
              <a:rPr lang="ru-RU" sz="1200" dirty="0">
                <a:effectLst/>
                <a:latin typeface="+mj-lt"/>
                <a:ea typeface="Calibri" panose="020F0502020204030204" pitchFamily="34" charset="0"/>
              </a:rPr>
              <a:t>убрика «Гость номера»</a:t>
            </a:r>
            <a:endParaRPr lang="ru-RU" sz="1200" dirty="0">
              <a:solidFill>
                <a:srgbClr val="C00000"/>
              </a:solidFill>
              <a:latin typeface="+mj-lt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6A4CBC0D-D8F2-48E4-AF0F-60C3849ED632}"/>
              </a:ext>
            </a:extLst>
          </p:cNvPr>
          <p:cNvSpPr txBox="1"/>
          <p:nvPr/>
        </p:nvSpPr>
        <p:spPr>
          <a:xfrm>
            <a:off x="7882227" y="3148110"/>
            <a:ext cx="2756170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200" dirty="0">
                <a:effectLst/>
                <a:latin typeface="+mj-lt"/>
                <a:ea typeface="Calibri" panose="020F0502020204030204" pitchFamily="34" charset="0"/>
              </a:rPr>
              <a:t>Рубрика «Эксклюзивное интервью»</a:t>
            </a:r>
            <a:endParaRPr lang="ru-RU" sz="1200" dirty="0">
              <a:latin typeface="+mj-lt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8548E862-0663-4241-8AFF-2CF9599163DE}"/>
              </a:ext>
            </a:extLst>
          </p:cNvPr>
          <p:cNvSpPr txBox="1"/>
          <p:nvPr/>
        </p:nvSpPr>
        <p:spPr>
          <a:xfrm>
            <a:off x="10087163" y="3766817"/>
            <a:ext cx="1135734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200" dirty="0">
                <a:effectLst/>
                <a:latin typeface="+mj-lt"/>
                <a:ea typeface="Calibri" panose="020F0502020204030204" pitchFamily="34" charset="0"/>
              </a:rPr>
              <a:t>Инфографика</a:t>
            </a:r>
            <a:endParaRPr lang="ru-RU" sz="1200" dirty="0">
              <a:latin typeface="+mj-lt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4B03EFBB-09BC-4735-832F-1DEA0E795AA0}"/>
              </a:ext>
            </a:extLst>
          </p:cNvPr>
          <p:cNvSpPr txBox="1"/>
          <p:nvPr/>
        </p:nvSpPr>
        <p:spPr>
          <a:xfrm>
            <a:off x="7953843" y="4575281"/>
            <a:ext cx="3897549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200" dirty="0">
                <a:latin typeface="+mj-lt"/>
                <a:ea typeface="Calibri" panose="020F0502020204030204" pitchFamily="34" charset="0"/>
              </a:rPr>
              <a:t>Н</a:t>
            </a:r>
            <a:r>
              <a:rPr lang="ru-RU" sz="1200" dirty="0">
                <a:effectLst/>
                <a:latin typeface="+mj-lt"/>
                <a:ea typeface="Calibri" panose="020F0502020204030204" pitchFamily="34" charset="0"/>
              </a:rPr>
              <a:t>овая эксклюзивная рубрика «Территория Профсоюза»</a:t>
            </a:r>
            <a:endParaRPr lang="ru-RU" sz="12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26213346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9E20BF1E-986E-4AE4-8CFC-7062C0585EF8}"/>
              </a:ext>
            </a:extLst>
          </p:cNvPr>
          <p:cNvSpPr txBox="1"/>
          <p:nvPr/>
        </p:nvSpPr>
        <p:spPr>
          <a:xfrm>
            <a:off x="300318" y="-213098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ru-RU" sz="3600" dirty="0">
                <a:latin typeface="+mj-lt"/>
                <a:ea typeface="+mj-ea"/>
                <a:cs typeface="+mj-cs"/>
              </a:rPr>
              <a:t>Ж</a:t>
            </a:r>
            <a:r>
              <a:rPr lang="ru-RU" sz="3600" kern="1200" dirty="0">
                <a:latin typeface="+mj-lt"/>
                <a:ea typeface="+mj-ea"/>
                <a:cs typeface="+mj-cs"/>
              </a:rPr>
              <a:t>урнал «НГСП-</a:t>
            </a:r>
            <a:r>
              <a:rPr lang="ru-RU" sz="3600" kern="1200" dirty="0" err="1">
                <a:latin typeface="+mj-lt"/>
                <a:ea typeface="+mj-ea"/>
                <a:cs typeface="+mj-cs"/>
              </a:rPr>
              <a:t>Информ</a:t>
            </a:r>
            <a:r>
              <a:rPr lang="ru-RU" sz="3600" kern="1200" dirty="0">
                <a:latin typeface="+mj-lt"/>
                <a:ea typeface="+mj-ea"/>
                <a:cs typeface="+mj-cs"/>
              </a:rPr>
              <a:t>»</a:t>
            </a:r>
          </a:p>
        </p:txBody>
      </p:sp>
      <p:graphicFrame>
        <p:nvGraphicFramePr>
          <p:cNvPr id="11" name="Схема 10">
            <a:extLst>
              <a:ext uri="{FF2B5EF4-FFF2-40B4-BE49-F238E27FC236}">
                <a16:creationId xmlns:a16="http://schemas.microsoft.com/office/drawing/2014/main" xmlns="" id="{76C7440E-36B0-4F2E-BC6E-267CF8E12C9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155717026"/>
              </p:ext>
            </p:extLst>
          </p:nvPr>
        </p:nvGraphicFramePr>
        <p:xfrm>
          <a:off x="146678" y="1112465"/>
          <a:ext cx="8679552" cy="44455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9D17B6EF-818A-42E0-8B92-CAC6FB034C7E}"/>
              </a:ext>
            </a:extLst>
          </p:cNvPr>
          <p:cNvSpPr txBox="1"/>
          <p:nvPr/>
        </p:nvSpPr>
        <p:spPr>
          <a:xfrm>
            <a:off x="8534400" y="1627075"/>
            <a:ext cx="3022060" cy="34163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800" dirty="0">
                <a:solidFill>
                  <a:srgbClr val="C00000"/>
                </a:solidFill>
                <a:effectLst/>
                <a:ea typeface="Calibri" panose="020F0502020204030204" pitchFamily="34" charset="0"/>
              </a:rPr>
              <a:t>Выражаем благодарность </a:t>
            </a:r>
            <a:r>
              <a:rPr lang="ru-RU" sz="1800" dirty="0">
                <a:effectLst/>
                <a:ea typeface="Calibri" panose="020F0502020204030204" pitchFamily="34" charset="0"/>
              </a:rPr>
              <a:t>всем, кто принимал участие в создании номеров, кто присылал материалы, отвечал на вопросы журналистов</a:t>
            </a:r>
            <a:r>
              <a:rPr lang="ru-RU" sz="1800" dirty="0" smtClean="0">
                <a:effectLst/>
                <a:ea typeface="Calibri" panose="020F0502020204030204" pitchFamily="34" charset="0"/>
              </a:rPr>
              <a:t>. Вся </a:t>
            </a:r>
            <a:r>
              <a:rPr lang="ru-RU" sz="1800" dirty="0">
                <a:effectLst/>
                <a:ea typeface="Calibri" panose="020F0502020204030204" pitchFamily="34" charset="0"/>
              </a:rPr>
              <a:t>наша работа строилась в режиме зачастую </a:t>
            </a:r>
            <a:r>
              <a:rPr lang="ru-RU" sz="1800" dirty="0" smtClean="0">
                <a:effectLst/>
                <a:ea typeface="Calibri" panose="020F0502020204030204" pitchFamily="34" charset="0"/>
              </a:rPr>
              <a:t>онлайн </a:t>
            </a:r>
            <a:r>
              <a:rPr lang="ru-RU" sz="1800" dirty="0">
                <a:effectLst/>
                <a:ea typeface="Calibri" panose="020F0502020204030204" pitchFamily="34" charset="0"/>
              </a:rPr>
              <a:t>и в режиме цейтнота, но итогом в свет выходили журналы, которые, надеемся, читать интересно и полезно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7785007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9E20BF1E-986E-4AE4-8CFC-7062C0585EF8}"/>
              </a:ext>
            </a:extLst>
          </p:cNvPr>
          <p:cNvSpPr txBox="1"/>
          <p:nvPr/>
        </p:nvSpPr>
        <p:spPr>
          <a:xfrm>
            <a:off x="300318" y="-213098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ru-RU" sz="3600" dirty="0">
                <a:latin typeface="+mj-lt"/>
                <a:ea typeface="+mj-ea"/>
                <a:cs typeface="+mj-cs"/>
              </a:rPr>
              <a:t>Еженедельная электронная газета «Ласточка»</a:t>
            </a:r>
            <a:endParaRPr lang="ru-RU" sz="3600" kern="1200" dirty="0">
              <a:latin typeface="+mj-lt"/>
              <a:ea typeface="+mj-ea"/>
              <a:cs typeface="+mj-cs"/>
            </a:endParaRPr>
          </a:p>
        </p:txBody>
      </p:sp>
      <p:graphicFrame>
        <p:nvGraphicFramePr>
          <p:cNvPr id="2" name="Схема 1">
            <a:extLst>
              <a:ext uri="{FF2B5EF4-FFF2-40B4-BE49-F238E27FC236}">
                <a16:creationId xmlns:a16="http://schemas.microsoft.com/office/drawing/2014/main" xmlns="" id="{10C53377-6ACC-4C19-BD49-1B252C0C22C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063392766"/>
              </p:ext>
            </p:extLst>
          </p:nvPr>
        </p:nvGraphicFramePr>
        <p:xfrm>
          <a:off x="1368357" y="1280808"/>
          <a:ext cx="6562928" cy="379054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C930D224-1824-459C-A0C2-759C75D680DC}"/>
              </a:ext>
            </a:extLst>
          </p:cNvPr>
          <p:cNvSpPr txBox="1"/>
          <p:nvPr/>
        </p:nvSpPr>
        <p:spPr>
          <a:xfrm>
            <a:off x="4147225" y="5239697"/>
            <a:ext cx="7568119" cy="123155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sz="1600" dirty="0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Так как тексты мы иногда немного редактируем, то большая просьба, когда присылаете статью, пишите в теле </a:t>
            </a:r>
            <a:r>
              <a:rPr lang="ru-RU" sz="1600" dirty="0" smtClean="0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письма, требуется </a:t>
            </a:r>
            <a:r>
              <a:rPr lang="ru-RU" sz="1600" dirty="0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согласование итоговой версии или нет.</a:t>
            </a:r>
            <a:endParaRPr lang="ru-RU" sz="1600" dirty="0"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ru-RU" sz="1600" dirty="0">
                <a:solidFill>
                  <a:srgbClr val="C00000"/>
                </a:solidFill>
                <a:effectLst/>
                <a:latin typeface="+mj-lt"/>
                <a:ea typeface="Calibri" panose="020F0502020204030204" pitchFamily="34" charset="0"/>
              </a:rPr>
              <a:t>Также большая просьба расшифровывать ФИО и производственные обозначения</a:t>
            </a:r>
            <a:endParaRPr lang="ru-RU" sz="1600" dirty="0">
              <a:solidFill>
                <a:srgbClr val="C0000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418892313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xmlns="" id="{B9112F3A-856B-41C7-84D1-573E251F2B42}"/>
              </a:ext>
            </a:extLst>
          </p:cNvPr>
          <p:cNvSpPr/>
          <p:nvPr/>
        </p:nvSpPr>
        <p:spPr>
          <a:xfrm>
            <a:off x="1700347" y="2637930"/>
            <a:ext cx="8791303" cy="9701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ts val="8000"/>
              </a:lnSpc>
            </a:pPr>
            <a:r>
              <a:rPr lang="ru-RU" sz="3200" dirty="0">
                <a:ln w="12700">
                  <a:noFill/>
                  <a:prstDash val="solid"/>
                </a:ln>
                <a:solidFill>
                  <a:srgbClr val="344688"/>
                </a:solidFill>
                <a:latin typeface="Arial Black" panose="020B0A04020102020204" pitchFamily="34" charset="0"/>
              </a:rPr>
              <a:t>СПАСИБО ЗА ВНИМАНИЕ!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EE588C28-7834-4812-84CD-4F743B257817}"/>
              </a:ext>
            </a:extLst>
          </p:cNvPr>
          <p:cNvSpPr txBox="1"/>
          <p:nvPr/>
        </p:nvSpPr>
        <p:spPr>
          <a:xfrm>
            <a:off x="3744685" y="5503817"/>
            <a:ext cx="4702629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Россия, 119119, г. Москва, Ленинский пр-т, 42</a:t>
            </a:r>
          </a:p>
          <a:p>
            <a:pPr algn="ctr"/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Тел.: +7 495 930-69-74</a:t>
            </a:r>
          </a:p>
          <a:p>
            <a:pPr algn="ctr"/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  <a:hlinkClick r:id="rId2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rogwu@rogwu.ru</a:t>
            </a: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www.rogwu.ru</a:t>
            </a:r>
            <a:endParaRPr lang="ru-RU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14507576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1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Тема1" id="{57FE8ACC-3D79-4176-A724-2815E1DB762A}" vid="{0B105576-CB70-4993-82CA-8D3239CCE41C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Документ" ma:contentTypeID="0x0101007614599B489ACE4C98556584C2512FB3" ma:contentTypeVersion="10" ma:contentTypeDescription="Создание документа." ma:contentTypeScope="" ma:versionID="2b7b012c3e2703add5699dea109c23d7">
  <xsd:schema xmlns:xsd="http://www.w3.org/2001/XMLSchema" xmlns:xs="http://www.w3.org/2001/XMLSchema" xmlns:p="http://schemas.microsoft.com/office/2006/metadata/properties" xmlns:ns2="ffbbaca9-2892-4ef6-8b83-294e11478586" targetNamespace="http://schemas.microsoft.com/office/2006/metadata/properties" ma:root="true" ma:fieldsID="1c88d1b216a42c09415f46ca53c3f95c" ns2:_="">
    <xsd:import namespace="ffbbaca9-2892-4ef6-8b83-294e11478586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fbbaca9-2892-4ef6-8b83-294e11478586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6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7" nillable="true" ma:displayName="Length (seconds)" ma:internalName="MediaLengthInSeconds" ma:readOnly="tru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Тип контента"/>
        <xsd:element ref="dc:title" minOccurs="0" maxOccurs="1" ma:index="4" ma:displayName="Название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7AF3DC52-5D7D-4926-B299-5E9AD1056785}"/>
</file>

<file path=customXml/itemProps2.xml><?xml version="1.0" encoding="utf-8"?>
<ds:datastoreItem xmlns:ds="http://schemas.openxmlformats.org/officeDocument/2006/customXml" ds:itemID="{F4CE1B94-3B58-4489-9AAD-0EFB20185526}"/>
</file>

<file path=customXml/itemProps3.xml><?xml version="1.0" encoding="utf-8"?>
<ds:datastoreItem xmlns:ds="http://schemas.openxmlformats.org/officeDocument/2006/customXml" ds:itemID="{65A49550-4849-41EF-B6E8-E923E948BB53}"/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2208</TotalTime>
  <Words>867</Words>
  <Application>Microsoft Office PowerPoint</Application>
  <PresentationFormat>Widescreen</PresentationFormat>
  <Paragraphs>89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7" baseType="lpstr">
      <vt:lpstr>Arial</vt:lpstr>
      <vt:lpstr>Arial Black</vt:lpstr>
      <vt:lpstr>Calibri</vt:lpstr>
      <vt:lpstr>Calibri Light</vt:lpstr>
      <vt:lpstr>Open Sans</vt:lpstr>
      <vt:lpstr>Symbol</vt:lpstr>
      <vt:lpstr>Times New Roman</vt:lpstr>
      <vt:lpstr>Тема1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Нефтегазстройпрофсоюз России</dc:title>
  <dc:creator>Евгений Портной</dc:creator>
  <cp:lastModifiedBy>Ludmila</cp:lastModifiedBy>
  <cp:revision>174</cp:revision>
  <cp:lastPrinted>2020-01-28T06:26:30Z</cp:lastPrinted>
  <dcterms:created xsi:type="dcterms:W3CDTF">2019-11-07T06:11:59Z</dcterms:created>
  <dcterms:modified xsi:type="dcterms:W3CDTF">2021-03-29T08:17:26Z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0x0101007614599B489ACE4C98556584C2512FB3</vt:lpwstr>
  </property>
</Properties>
</file>