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colors7.xml" ContentType="application/vnd.openxmlformats-officedocument.drawingml.diagramColors+xml"/>
  <Override PartName="/ppt/theme/theme1.xml" ContentType="application/vnd.openxmlformats-officedocument.theme+xml"/>
  <Override PartName="/ppt/diagrams/colors4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layout6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8" r:id="rId2"/>
    <p:sldId id="32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265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2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 varScale="1">
        <p:scale>
          <a:sx n="118" d="100"/>
          <a:sy n="118" d="100"/>
        </p:scale>
        <p:origin x="662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88E77-3CA0-465E-AA14-94234BF33C74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A3FEF6F-7DC8-487B-84D3-30476081020B}">
      <dgm:prSet phldrT="[Текст]"/>
      <dgm:spPr/>
      <dgm:t>
        <a:bodyPr/>
        <a:lstStyle/>
        <a:p>
          <a:r>
            <a:rPr lang="ru-RU" dirty="0"/>
            <a:t>Сделать спич интересным, лаконичным, вызывающим эмоции</a:t>
          </a:r>
        </a:p>
      </dgm:t>
    </dgm:pt>
    <dgm:pt modelId="{8FFAD0D5-7AF1-4B03-9FAF-D6D13DB1F737}" type="parTrans" cxnId="{1202A7A6-77F9-4272-B4DD-39C5CB858D2C}">
      <dgm:prSet/>
      <dgm:spPr/>
      <dgm:t>
        <a:bodyPr/>
        <a:lstStyle/>
        <a:p>
          <a:endParaRPr lang="ru-RU"/>
        </a:p>
      </dgm:t>
    </dgm:pt>
    <dgm:pt modelId="{4C7884A6-C141-40CA-B734-574D48033A4B}" type="sibTrans" cxnId="{1202A7A6-77F9-4272-B4DD-39C5CB858D2C}">
      <dgm:prSet/>
      <dgm:spPr/>
      <dgm:t>
        <a:bodyPr/>
        <a:lstStyle/>
        <a:p>
          <a:endParaRPr lang="ru-RU"/>
        </a:p>
      </dgm:t>
    </dgm:pt>
    <dgm:pt modelId="{289D5F2D-4DD9-4955-BE50-1810342E61A7}">
      <dgm:prSet phldrT="[Текст]"/>
      <dgm:spPr/>
      <dgm:t>
        <a:bodyPr/>
        <a:lstStyle/>
        <a:p>
          <a:r>
            <a:rPr lang="ru-RU" dirty="0"/>
            <a:t>Снизить волнение докладчика</a:t>
          </a:r>
        </a:p>
      </dgm:t>
    </dgm:pt>
    <dgm:pt modelId="{479460B5-A421-4FFE-83BF-A22A605F2480}" type="parTrans" cxnId="{25E0EF44-D8F2-478B-90DD-E456A57D7CF5}">
      <dgm:prSet/>
      <dgm:spPr/>
      <dgm:t>
        <a:bodyPr/>
        <a:lstStyle/>
        <a:p>
          <a:endParaRPr lang="ru-RU"/>
        </a:p>
      </dgm:t>
    </dgm:pt>
    <dgm:pt modelId="{463339AE-5FA8-4908-8E5D-4557FDD1A73B}" type="sibTrans" cxnId="{25E0EF44-D8F2-478B-90DD-E456A57D7CF5}">
      <dgm:prSet/>
      <dgm:spPr/>
      <dgm:t>
        <a:bodyPr/>
        <a:lstStyle/>
        <a:p>
          <a:endParaRPr lang="ru-RU"/>
        </a:p>
      </dgm:t>
    </dgm:pt>
    <dgm:pt modelId="{8B293573-843B-4EA3-8F3E-2D47CBC0F69D}">
      <dgm:prSet phldrT="[Текст]"/>
      <dgm:spPr/>
      <dgm:t>
        <a:bodyPr/>
        <a:lstStyle/>
        <a:p>
          <a:r>
            <a:rPr lang="ru-RU" dirty="0"/>
            <a:t>Устранить фактор спонтанности при взаимодействии с аудиторией</a:t>
          </a:r>
        </a:p>
      </dgm:t>
    </dgm:pt>
    <dgm:pt modelId="{96AC9A31-D969-46B2-9D28-A9C5C0081054}" type="parTrans" cxnId="{03858283-D457-41FF-A909-5B16BE2EBAD6}">
      <dgm:prSet/>
      <dgm:spPr/>
      <dgm:t>
        <a:bodyPr/>
        <a:lstStyle/>
        <a:p>
          <a:endParaRPr lang="ru-RU"/>
        </a:p>
      </dgm:t>
    </dgm:pt>
    <dgm:pt modelId="{E2D9300E-413C-4E4E-9F6C-169D8E9906BC}" type="sibTrans" cxnId="{03858283-D457-41FF-A909-5B16BE2EBAD6}">
      <dgm:prSet/>
      <dgm:spPr/>
      <dgm:t>
        <a:bodyPr/>
        <a:lstStyle/>
        <a:p>
          <a:endParaRPr lang="ru-RU"/>
        </a:p>
      </dgm:t>
    </dgm:pt>
    <dgm:pt modelId="{486C4EB6-9AF5-4895-8431-DA54C014FE54}">
      <dgm:prSet phldrT="[Текст]"/>
      <dgm:spPr/>
      <dgm:t>
        <a:bodyPr/>
        <a:lstStyle/>
        <a:p>
          <a:r>
            <a:rPr lang="ru-RU" dirty="0"/>
            <a:t>Подготовиться к ответам на вопросы</a:t>
          </a:r>
        </a:p>
      </dgm:t>
    </dgm:pt>
    <dgm:pt modelId="{17AE2656-AC6F-4328-ABD3-2C22FEE40919}" type="parTrans" cxnId="{659A0033-754F-4A4F-9D20-3B5B26648191}">
      <dgm:prSet/>
      <dgm:spPr/>
      <dgm:t>
        <a:bodyPr/>
        <a:lstStyle/>
        <a:p>
          <a:endParaRPr lang="ru-RU"/>
        </a:p>
      </dgm:t>
    </dgm:pt>
    <dgm:pt modelId="{5E1CFDAE-A37B-469C-9529-CFD8CCD434A9}" type="sibTrans" cxnId="{659A0033-754F-4A4F-9D20-3B5B26648191}">
      <dgm:prSet/>
      <dgm:spPr/>
      <dgm:t>
        <a:bodyPr/>
        <a:lstStyle/>
        <a:p>
          <a:endParaRPr lang="ru-RU"/>
        </a:p>
      </dgm:t>
    </dgm:pt>
    <dgm:pt modelId="{17A44302-435E-4835-9E27-D2C0AAF5D084}">
      <dgm:prSet phldrT="[Текст]"/>
      <dgm:spPr/>
      <dgm:t>
        <a:bodyPr/>
        <a:lstStyle/>
        <a:p>
          <a:r>
            <a:rPr lang="ru-RU" dirty="0"/>
            <a:t>Подобрать мощные аргументы и структуру заявления</a:t>
          </a:r>
        </a:p>
      </dgm:t>
    </dgm:pt>
    <dgm:pt modelId="{D9352CC0-46CE-428A-928E-647D0088DDAF}" type="parTrans" cxnId="{6A02EEDB-DC8D-4A74-A166-49F3E18884D0}">
      <dgm:prSet/>
      <dgm:spPr/>
      <dgm:t>
        <a:bodyPr/>
        <a:lstStyle/>
        <a:p>
          <a:endParaRPr lang="ru-RU"/>
        </a:p>
      </dgm:t>
    </dgm:pt>
    <dgm:pt modelId="{39CED5D3-2892-4D3F-AF57-4FE958A5B895}" type="sibTrans" cxnId="{6A02EEDB-DC8D-4A74-A166-49F3E18884D0}">
      <dgm:prSet/>
      <dgm:spPr/>
      <dgm:t>
        <a:bodyPr/>
        <a:lstStyle/>
        <a:p>
          <a:endParaRPr lang="ru-RU"/>
        </a:p>
      </dgm:t>
    </dgm:pt>
    <dgm:pt modelId="{CE43D0B8-02CB-40BB-9658-F308D542A806}" type="pres">
      <dgm:prSet presAssocID="{31D88E77-3CA0-465E-AA14-94234BF33C74}" presName="Name0" presStyleCnt="0">
        <dgm:presLayoutVars>
          <dgm:chMax/>
          <dgm:chPref/>
          <dgm:dir/>
        </dgm:presLayoutVars>
      </dgm:prSet>
      <dgm:spPr/>
    </dgm:pt>
    <dgm:pt modelId="{971AC6CC-AF64-4F26-B159-704D044136F2}" type="pres">
      <dgm:prSet presAssocID="{2A3FEF6F-7DC8-487B-84D3-30476081020B}" presName="parenttextcomposite" presStyleCnt="0"/>
      <dgm:spPr/>
    </dgm:pt>
    <dgm:pt modelId="{AAAE041E-7CBC-4590-A0F4-2D1BDE51D7C5}" type="pres">
      <dgm:prSet presAssocID="{2A3FEF6F-7DC8-487B-84D3-30476081020B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D6BF728D-B46E-4D53-9545-ADF1A9F51611}" type="pres">
      <dgm:prSet presAssocID="{2A3FEF6F-7DC8-487B-84D3-30476081020B}" presName="parallelogramComposite" presStyleCnt="0"/>
      <dgm:spPr/>
    </dgm:pt>
    <dgm:pt modelId="{37772CE8-A41B-43BF-BA9B-D0A2E3DE84F7}" type="pres">
      <dgm:prSet presAssocID="{2A3FEF6F-7DC8-487B-84D3-30476081020B}" presName="parallelogram1" presStyleLbl="alignNode1" presStyleIdx="0" presStyleCnt="21"/>
      <dgm:spPr/>
    </dgm:pt>
    <dgm:pt modelId="{A5E6FB08-D6E7-420E-A87D-FD47A81825A2}" type="pres">
      <dgm:prSet presAssocID="{2A3FEF6F-7DC8-487B-84D3-30476081020B}" presName="parallelogram2" presStyleLbl="alignNode1" presStyleIdx="1" presStyleCnt="21"/>
      <dgm:spPr/>
    </dgm:pt>
    <dgm:pt modelId="{834B659D-50A6-4B10-9232-7E07DD0DFE81}" type="pres">
      <dgm:prSet presAssocID="{2A3FEF6F-7DC8-487B-84D3-30476081020B}" presName="parallelogram3" presStyleLbl="alignNode1" presStyleIdx="2" presStyleCnt="21"/>
      <dgm:spPr/>
    </dgm:pt>
    <dgm:pt modelId="{6B4E7CF2-EFA3-4F79-8A7F-D01859427340}" type="pres">
      <dgm:prSet presAssocID="{2A3FEF6F-7DC8-487B-84D3-30476081020B}" presName="parallelogram4" presStyleLbl="alignNode1" presStyleIdx="3" presStyleCnt="21"/>
      <dgm:spPr/>
    </dgm:pt>
    <dgm:pt modelId="{BCB9F5F9-0E5B-4ADC-A546-DB3E5B92697D}" type="pres">
      <dgm:prSet presAssocID="{2A3FEF6F-7DC8-487B-84D3-30476081020B}" presName="parallelogram5" presStyleLbl="alignNode1" presStyleIdx="4" presStyleCnt="21"/>
      <dgm:spPr/>
    </dgm:pt>
    <dgm:pt modelId="{F4564022-7130-4BF2-8D0F-B091B87B3CA0}" type="pres">
      <dgm:prSet presAssocID="{2A3FEF6F-7DC8-487B-84D3-30476081020B}" presName="parallelogram6" presStyleLbl="alignNode1" presStyleIdx="5" presStyleCnt="21"/>
      <dgm:spPr/>
    </dgm:pt>
    <dgm:pt modelId="{E6C668D9-583E-4910-BE4E-C65BE7DBA50C}" type="pres">
      <dgm:prSet presAssocID="{2A3FEF6F-7DC8-487B-84D3-30476081020B}" presName="parallelogram7" presStyleLbl="alignNode1" presStyleIdx="6" presStyleCnt="21"/>
      <dgm:spPr/>
    </dgm:pt>
    <dgm:pt modelId="{B4B728BD-2787-4A85-B6B7-7CF1E7860389}" type="pres">
      <dgm:prSet presAssocID="{4C7884A6-C141-40CA-B734-574D48033A4B}" presName="sibTrans" presStyleCnt="0"/>
      <dgm:spPr/>
    </dgm:pt>
    <dgm:pt modelId="{E3E641E6-8D0F-47AF-94E7-86960170D50D}" type="pres">
      <dgm:prSet presAssocID="{289D5F2D-4DD9-4955-BE50-1810342E61A7}" presName="parenttextcomposite" presStyleCnt="0"/>
      <dgm:spPr/>
    </dgm:pt>
    <dgm:pt modelId="{564BF491-38C8-42A6-8D1A-E4736F5678AB}" type="pres">
      <dgm:prSet presAssocID="{289D5F2D-4DD9-4955-BE50-1810342E61A7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10EC215-700D-4731-87DE-E9774FE55938}" type="pres">
      <dgm:prSet presAssocID="{289D5F2D-4DD9-4955-BE50-1810342E61A7}" presName="composite" presStyleCnt="0"/>
      <dgm:spPr/>
    </dgm:pt>
    <dgm:pt modelId="{213E6807-B9D2-4FA5-87E6-D0603CC0761D}" type="pres">
      <dgm:prSet presAssocID="{289D5F2D-4DD9-4955-BE50-1810342E61A7}" presName="chevron1" presStyleLbl="alignNode1" presStyleIdx="7" presStyleCnt="21"/>
      <dgm:spPr/>
    </dgm:pt>
    <dgm:pt modelId="{0FC03076-06E9-45FB-8CAD-145E209BABEB}" type="pres">
      <dgm:prSet presAssocID="{289D5F2D-4DD9-4955-BE50-1810342E61A7}" presName="chevron2" presStyleLbl="alignNode1" presStyleIdx="8" presStyleCnt="21"/>
      <dgm:spPr/>
    </dgm:pt>
    <dgm:pt modelId="{36532ECF-60D7-4D62-819B-48A13AE49A54}" type="pres">
      <dgm:prSet presAssocID="{289D5F2D-4DD9-4955-BE50-1810342E61A7}" presName="chevron3" presStyleLbl="alignNode1" presStyleIdx="9" presStyleCnt="21"/>
      <dgm:spPr/>
    </dgm:pt>
    <dgm:pt modelId="{1C331C35-63AB-4457-BF63-3CC3010073A3}" type="pres">
      <dgm:prSet presAssocID="{289D5F2D-4DD9-4955-BE50-1810342E61A7}" presName="chevron4" presStyleLbl="alignNode1" presStyleIdx="10" presStyleCnt="21"/>
      <dgm:spPr/>
    </dgm:pt>
    <dgm:pt modelId="{B9951EFC-7328-43BC-A139-4A9F75BBC411}" type="pres">
      <dgm:prSet presAssocID="{289D5F2D-4DD9-4955-BE50-1810342E61A7}" presName="chevron5" presStyleLbl="alignNode1" presStyleIdx="11" presStyleCnt="21"/>
      <dgm:spPr/>
    </dgm:pt>
    <dgm:pt modelId="{AFA3ADAC-6964-45C6-97FC-F20A5F130985}" type="pres">
      <dgm:prSet presAssocID="{289D5F2D-4DD9-4955-BE50-1810342E61A7}" presName="chevron6" presStyleLbl="alignNode1" presStyleIdx="12" presStyleCnt="21"/>
      <dgm:spPr/>
    </dgm:pt>
    <dgm:pt modelId="{79FC13D7-1F24-42A7-8502-5D7E5E3EFAEE}" type="pres">
      <dgm:prSet presAssocID="{289D5F2D-4DD9-4955-BE50-1810342E61A7}" presName="chevron7" presStyleLbl="alignNode1" presStyleIdx="13" presStyleCnt="21"/>
      <dgm:spPr/>
    </dgm:pt>
    <dgm:pt modelId="{203FA456-0890-4575-9394-1D2A33A93537}" type="pres">
      <dgm:prSet presAssocID="{289D5F2D-4DD9-4955-BE50-1810342E61A7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767566BD-5A71-4EBD-BA45-9A43F9AEABDD}" type="pres">
      <dgm:prSet presAssocID="{463339AE-5FA8-4908-8E5D-4557FDD1A73B}" presName="sibTrans" presStyleCnt="0"/>
      <dgm:spPr/>
    </dgm:pt>
    <dgm:pt modelId="{DBDB417E-9430-457C-A582-60AC479A71F7}" type="pres">
      <dgm:prSet presAssocID="{486C4EB6-9AF5-4895-8431-DA54C014FE54}" presName="parenttextcomposite" presStyleCnt="0"/>
      <dgm:spPr/>
    </dgm:pt>
    <dgm:pt modelId="{87AA8347-F546-4F5E-BCAE-7D696771A9EF}" type="pres">
      <dgm:prSet presAssocID="{486C4EB6-9AF5-4895-8431-DA54C014FE5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2AFF8AD-38CF-4879-8BC3-2B26A4F5615B}" type="pres">
      <dgm:prSet presAssocID="{486C4EB6-9AF5-4895-8431-DA54C014FE54}" presName="composite" presStyleCnt="0"/>
      <dgm:spPr/>
    </dgm:pt>
    <dgm:pt modelId="{3FB71D7A-01F5-41FE-B599-51F422F55309}" type="pres">
      <dgm:prSet presAssocID="{486C4EB6-9AF5-4895-8431-DA54C014FE54}" presName="chevron1" presStyleLbl="alignNode1" presStyleIdx="14" presStyleCnt="21"/>
      <dgm:spPr/>
    </dgm:pt>
    <dgm:pt modelId="{DF384090-42CE-4A3B-AB9D-C51616952CD7}" type="pres">
      <dgm:prSet presAssocID="{486C4EB6-9AF5-4895-8431-DA54C014FE54}" presName="chevron2" presStyleLbl="alignNode1" presStyleIdx="15" presStyleCnt="21"/>
      <dgm:spPr/>
    </dgm:pt>
    <dgm:pt modelId="{CE31F0A3-FBF1-44FB-BE63-F31672081C9C}" type="pres">
      <dgm:prSet presAssocID="{486C4EB6-9AF5-4895-8431-DA54C014FE54}" presName="chevron3" presStyleLbl="alignNode1" presStyleIdx="16" presStyleCnt="21"/>
      <dgm:spPr/>
    </dgm:pt>
    <dgm:pt modelId="{7166B804-0054-4E65-900A-E8E6C5DE6F55}" type="pres">
      <dgm:prSet presAssocID="{486C4EB6-9AF5-4895-8431-DA54C014FE54}" presName="chevron4" presStyleLbl="alignNode1" presStyleIdx="17" presStyleCnt="21"/>
      <dgm:spPr/>
    </dgm:pt>
    <dgm:pt modelId="{D5E98111-CF10-413D-98FE-E3D5F90D8E8D}" type="pres">
      <dgm:prSet presAssocID="{486C4EB6-9AF5-4895-8431-DA54C014FE54}" presName="chevron5" presStyleLbl="alignNode1" presStyleIdx="18" presStyleCnt="21"/>
      <dgm:spPr/>
    </dgm:pt>
    <dgm:pt modelId="{80A5CB7D-D493-4CE8-A77A-10657B9B515D}" type="pres">
      <dgm:prSet presAssocID="{486C4EB6-9AF5-4895-8431-DA54C014FE54}" presName="chevron6" presStyleLbl="alignNode1" presStyleIdx="19" presStyleCnt="21"/>
      <dgm:spPr/>
    </dgm:pt>
    <dgm:pt modelId="{95627A44-0B60-48F9-A649-52E48AB81B6E}" type="pres">
      <dgm:prSet presAssocID="{486C4EB6-9AF5-4895-8431-DA54C014FE54}" presName="chevron7" presStyleLbl="alignNode1" presStyleIdx="20" presStyleCnt="21"/>
      <dgm:spPr/>
    </dgm:pt>
    <dgm:pt modelId="{00EB5629-E304-463C-A56F-444F2435E013}" type="pres">
      <dgm:prSet presAssocID="{486C4EB6-9AF5-4895-8431-DA54C014FE54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B3F32711-88DC-4C0F-BE95-6B587ADDD3DE}" type="presOf" srcId="{2A3FEF6F-7DC8-487B-84D3-30476081020B}" destId="{AAAE041E-7CBC-4590-A0F4-2D1BDE51D7C5}" srcOrd="0" destOrd="0" presId="urn:microsoft.com/office/officeart/2008/layout/VerticalAccentList"/>
    <dgm:cxn modelId="{659A0033-754F-4A4F-9D20-3B5B26648191}" srcId="{31D88E77-3CA0-465E-AA14-94234BF33C74}" destId="{486C4EB6-9AF5-4895-8431-DA54C014FE54}" srcOrd="2" destOrd="0" parTransId="{17AE2656-AC6F-4328-ABD3-2C22FEE40919}" sibTransId="{5E1CFDAE-A37B-469C-9529-CFD8CCD434A9}"/>
    <dgm:cxn modelId="{25E0EF44-D8F2-478B-90DD-E456A57D7CF5}" srcId="{31D88E77-3CA0-465E-AA14-94234BF33C74}" destId="{289D5F2D-4DD9-4955-BE50-1810342E61A7}" srcOrd="1" destOrd="0" parTransId="{479460B5-A421-4FFE-83BF-A22A605F2480}" sibTransId="{463339AE-5FA8-4908-8E5D-4557FDD1A73B}"/>
    <dgm:cxn modelId="{8D00424D-A0A1-4E25-BBE6-0554B1696F47}" type="presOf" srcId="{31D88E77-3CA0-465E-AA14-94234BF33C74}" destId="{CE43D0B8-02CB-40BB-9658-F308D542A806}" srcOrd="0" destOrd="0" presId="urn:microsoft.com/office/officeart/2008/layout/VerticalAccentList"/>
    <dgm:cxn modelId="{017B217B-164E-4C03-82BE-2502C8C0FB71}" type="presOf" srcId="{486C4EB6-9AF5-4895-8431-DA54C014FE54}" destId="{87AA8347-F546-4F5E-BCAE-7D696771A9EF}" srcOrd="0" destOrd="0" presId="urn:microsoft.com/office/officeart/2008/layout/VerticalAccentList"/>
    <dgm:cxn modelId="{03858283-D457-41FF-A909-5B16BE2EBAD6}" srcId="{289D5F2D-4DD9-4955-BE50-1810342E61A7}" destId="{8B293573-843B-4EA3-8F3E-2D47CBC0F69D}" srcOrd="0" destOrd="0" parTransId="{96AC9A31-D969-46B2-9D28-A9C5C0081054}" sibTransId="{E2D9300E-413C-4E4E-9F6C-169D8E9906BC}"/>
    <dgm:cxn modelId="{1202A7A6-77F9-4272-B4DD-39C5CB858D2C}" srcId="{31D88E77-3CA0-465E-AA14-94234BF33C74}" destId="{2A3FEF6F-7DC8-487B-84D3-30476081020B}" srcOrd="0" destOrd="0" parTransId="{8FFAD0D5-7AF1-4B03-9FAF-D6D13DB1F737}" sibTransId="{4C7884A6-C141-40CA-B734-574D48033A4B}"/>
    <dgm:cxn modelId="{BBD8B8BA-ECBA-4F3F-8149-572C9DF04CC6}" type="presOf" srcId="{17A44302-435E-4835-9E27-D2C0AAF5D084}" destId="{00EB5629-E304-463C-A56F-444F2435E013}" srcOrd="0" destOrd="0" presId="urn:microsoft.com/office/officeart/2008/layout/VerticalAccentList"/>
    <dgm:cxn modelId="{A4B2D2D3-7BFD-41E4-B834-D22F547456E9}" type="presOf" srcId="{289D5F2D-4DD9-4955-BE50-1810342E61A7}" destId="{564BF491-38C8-42A6-8D1A-E4736F5678AB}" srcOrd="0" destOrd="0" presId="urn:microsoft.com/office/officeart/2008/layout/VerticalAccentList"/>
    <dgm:cxn modelId="{6A02EEDB-DC8D-4A74-A166-49F3E18884D0}" srcId="{486C4EB6-9AF5-4895-8431-DA54C014FE54}" destId="{17A44302-435E-4835-9E27-D2C0AAF5D084}" srcOrd="0" destOrd="0" parTransId="{D9352CC0-46CE-428A-928E-647D0088DDAF}" sibTransId="{39CED5D3-2892-4D3F-AF57-4FE958A5B895}"/>
    <dgm:cxn modelId="{B81203E0-C627-424E-95ED-794CF7603CC1}" type="presOf" srcId="{8B293573-843B-4EA3-8F3E-2D47CBC0F69D}" destId="{203FA456-0890-4575-9394-1D2A33A93537}" srcOrd="0" destOrd="0" presId="urn:microsoft.com/office/officeart/2008/layout/VerticalAccentList"/>
    <dgm:cxn modelId="{FE0B2684-C79A-48C5-A58C-FB1F2467A444}" type="presParOf" srcId="{CE43D0B8-02CB-40BB-9658-F308D542A806}" destId="{971AC6CC-AF64-4F26-B159-704D044136F2}" srcOrd="0" destOrd="0" presId="urn:microsoft.com/office/officeart/2008/layout/VerticalAccentList"/>
    <dgm:cxn modelId="{B0120C9C-578D-400E-8341-34A4C885746C}" type="presParOf" srcId="{971AC6CC-AF64-4F26-B159-704D044136F2}" destId="{AAAE041E-7CBC-4590-A0F4-2D1BDE51D7C5}" srcOrd="0" destOrd="0" presId="urn:microsoft.com/office/officeart/2008/layout/VerticalAccentList"/>
    <dgm:cxn modelId="{BC6EEDDA-9350-4207-AB73-9AC3FBB20B20}" type="presParOf" srcId="{CE43D0B8-02CB-40BB-9658-F308D542A806}" destId="{D6BF728D-B46E-4D53-9545-ADF1A9F51611}" srcOrd="1" destOrd="0" presId="urn:microsoft.com/office/officeart/2008/layout/VerticalAccentList"/>
    <dgm:cxn modelId="{B153FA98-0B46-424B-A032-40E8E65C8C40}" type="presParOf" srcId="{D6BF728D-B46E-4D53-9545-ADF1A9F51611}" destId="{37772CE8-A41B-43BF-BA9B-D0A2E3DE84F7}" srcOrd="0" destOrd="0" presId="urn:microsoft.com/office/officeart/2008/layout/VerticalAccentList"/>
    <dgm:cxn modelId="{1F9C99C9-DC9C-4BD7-9DBC-A53C22D225A0}" type="presParOf" srcId="{D6BF728D-B46E-4D53-9545-ADF1A9F51611}" destId="{A5E6FB08-D6E7-420E-A87D-FD47A81825A2}" srcOrd="1" destOrd="0" presId="urn:microsoft.com/office/officeart/2008/layout/VerticalAccentList"/>
    <dgm:cxn modelId="{5A08B079-75A1-4DE9-A2FA-59F666991644}" type="presParOf" srcId="{D6BF728D-B46E-4D53-9545-ADF1A9F51611}" destId="{834B659D-50A6-4B10-9232-7E07DD0DFE81}" srcOrd="2" destOrd="0" presId="urn:microsoft.com/office/officeart/2008/layout/VerticalAccentList"/>
    <dgm:cxn modelId="{649C070B-F766-4487-9ED4-7C2F3CD45B9D}" type="presParOf" srcId="{D6BF728D-B46E-4D53-9545-ADF1A9F51611}" destId="{6B4E7CF2-EFA3-4F79-8A7F-D01859427340}" srcOrd="3" destOrd="0" presId="urn:microsoft.com/office/officeart/2008/layout/VerticalAccentList"/>
    <dgm:cxn modelId="{E25F1497-D030-4931-AAE5-F1470BE896C8}" type="presParOf" srcId="{D6BF728D-B46E-4D53-9545-ADF1A9F51611}" destId="{BCB9F5F9-0E5B-4ADC-A546-DB3E5B92697D}" srcOrd="4" destOrd="0" presId="urn:microsoft.com/office/officeart/2008/layout/VerticalAccentList"/>
    <dgm:cxn modelId="{CB6B4102-1A51-42EB-AF36-16FF3F9E2FCB}" type="presParOf" srcId="{D6BF728D-B46E-4D53-9545-ADF1A9F51611}" destId="{F4564022-7130-4BF2-8D0F-B091B87B3CA0}" srcOrd="5" destOrd="0" presId="urn:microsoft.com/office/officeart/2008/layout/VerticalAccentList"/>
    <dgm:cxn modelId="{65FD74E8-0D29-4049-AB16-BF791F7CBEA6}" type="presParOf" srcId="{D6BF728D-B46E-4D53-9545-ADF1A9F51611}" destId="{E6C668D9-583E-4910-BE4E-C65BE7DBA50C}" srcOrd="6" destOrd="0" presId="urn:microsoft.com/office/officeart/2008/layout/VerticalAccentList"/>
    <dgm:cxn modelId="{C5B148A3-D3CB-44CC-94AF-7E41FD96E31E}" type="presParOf" srcId="{CE43D0B8-02CB-40BB-9658-F308D542A806}" destId="{B4B728BD-2787-4A85-B6B7-7CF1E7860389}" srcOrd="2" destOrd="0" presId="urn:microsoft.com/office/officeart/2008/layout/VerticalAccentList"/>
    <dgm:cxn modelId="{31F7F839-C0CE-448A-AE72-AA4961D7E51A}" type="presParOf" srcId="{CE43D0B8-02CB-40BB-9658-F308D542A806}" destId="{E3E641E6-8D0F-47AF-94E7-86960170D50D}" srcOrd="3" destOrd="0" presId="urn:microsoft.com/office/officeart/2008/layout/VerticalAccentList"/>
    <dgm:cxn modelId="{757833FC-32B2-42BB-AB85-03F28A191D1F}" type="presParOf" srcId="{E3E641E6-8D0F-47AF-94E7-86960170D50D}" destId="{564BF491-38C8-42A6-8D1A-E4736F5678AB}" srcOrd="0" destOrd="0" presId="urn:microsoft.com/office/officeart/2008/layout/VerticalAccentList"/>
    <dgm:cxn modelId="{70B5082A-B47A-4972-A866-DF3440B16719}" type="presParOf" srcId="{CE43D0B8-02CB-40BB-9658-F308D542A806}" destId="{D10EC215-700D-4731-87DE-E9774FE55938}" srcOrd="4" destOrd="0" presId="urn:microsoft.com/office/officeart/2008/layout/VerticalAccentList"/>
    <dgm:cxn modelId="{0DBB0808-884A-4EBC-8F7C-26C1BBD3E49B}" type="presParOf" srcId="{D10EC215-700D-4731-87DE-E9774FE55938}" destId="{213E6807-B9D2-4FA5-87E6-D0603CC0761D}" srcOrd="0" destOrd="0" presId="urn:microsoft.com/office/officeart/2008/layout/VerticalAccentList"/>
    <dgm:cxn modelId="{3402C2CA-F4D3-44F1-AA77-61FF85ADA0F5}" type="presParOf" srcId="{D10EC215-700D-4731-87DE-E9774FE55938}" destId="{0FC03076-06E9-45FB-8CAD-145E209BABEB}" srcOrd="1" destOrd="0" presId="urn:microsoft.com/office/officeart/2008/layout/VerticalAccentList"/>
    <dgm:cxn modelId="{0A1AF4D7-E12A-4090-A061-DFBF8D7A5A4E}" type="presParOf" srcId="{D10EC215-700D-4731-87DE-E9774FE55938}" destId="{36532ECF-60D7-4D62-819B-48A13AE49A54}" srcOrd="2" destOrd="0" presId="urn:microsoft.com/office/officeart/2008/layout/VerticalAccentList"/>
    <dgm:cxn modelId="{F2C8A32A-9020-40B8-B616-EC890C70A8C1}" type="presParOf" srcId="{D10EC215-700D-4731-87DE-E9774FE55938}" destId="{1C331C35-63AB-4457-BF63-3CC3010073A3}" srcOrd="3" destOrd="0" presId="urn:microsoft.com/office/officeart/2008/layout/VerticalAccentList"/>
    <dgm:cxn modelId="{CC504B88-601C-4B42-B6AC-C2FFA5B1932F}" type="presParOf" srcId="{D10EC215-700D-4731-87DE-E9774FE55938}" destId="{B9951EFC-7328-43BC-A139-4A9F75BBC411}" srcOrd="4" destOrd="0" presId="urn:microsoft.com/office/officeart/2008/layout/VerticalAccentList"/>
    <dgm:cxn modelId="{09E86579-41E9-4CF8-9B5D-271F14091758}" type="presParOf" srcId="{D10EC215-700D-4731-87DE-E9774FE55938}" destId="{AFA3ADAC-6964-45C6-97FC-F20A5F130985}" srcOrd="5" destOrd="0" presId="urn:microsoft.com/office/officeart/2008/layout/VerticalAccentList"/>
    <dgm:cxn modelId="{0837695E-592A-451A-BFB0-B80A3C2597BD}" type="presParOf" srcId="{D10EC215-700D-4731-87DE-E9774FE55938}" destId="{79FC13D7-1F24-42A7-8502-5D7E5E3EFAEE}" srcOrd="6" destOrd="0" presId="urn:microsoft.com/office/officeart/2008/layout/VerticalAccentList"/>
    <dgm:cxn modelId="{6D6F0DE2-C1D1-4F82-AF8B-C9A5B4F2CDD5}" type="presParOf" srcId="{D10EC215-700D-4731-87DE-E9774FE55938}" destId="{203FA456-0890-4575-9394-1D2A33A93537}" srcOrd="7" destOrd="0" presId="urn:microsoft.com/office/officeart/2008/layout/VerticalAccentList"/>
    <dgm:cxn modelId="{6BA29148-B423-4D7F-85D7-66849627142C}" type="presParOf" srcId="{CE43D0B8-02CB-40BB-9658-F308D542A806}" destId="{767566BD-5A71-4EBD-BA45-9A43F9AEABDD}" srcOrd="5" destOrd="0" presId="urn:microsoft.com/office/officeart/2008/layout/VerticalAccentList"/>
    <dgm:cxn modelId="{3E5D7867-2174-4317-9EE9-EF298D383E4B}" type="presParOf" srcId="{CE43D0B8-02CB-40BB-9658-F308D542A806}" destId="{DBDB417E-9430-457C-A582-60AC479A71F7}" srcOrd="6" destOrd="0" presId="urn:microsoft.com/office/officeart/2008/layout/VerticalAccentList"/>
    <dgm:cxn modelId="{E100843C-69BB-4BC9-A2D7-17A5B71AEEBA}" type="presParOf" srcId="{DBDB417E-9430-457C-A582-60AC479A71F7}" destId="{87AA8347-F546-4F5E-BCAE-7D696771A9EF}" srcOrd="0" destOrd="0" presId="urn:microsoft.com/office/officeart/2008/layout/VerticalAccentList"/>
    <dgm:cxn modelId="{5272C18F-D12C-4711-A727-8AA89C38D8F0}" type="presParOf" srcId="{CE43D0B8-02CB-40BB-9658-F308D542A806}" destId="{72AFF8AD-38CF-4879-8BC3-2B26A4F5615B}" srcOrd="7" destOrd="0" presId="urn:microsoft.com/office/officeart/2008/layout/VerticalAccentList"/>
    <dgm:cxn modelId="{7A2B5CE1-2E38-48F0-A4A7-CBE8CB5F730C}" type="presParOf" srcId="{72AFF8AD-38CF-4879-8BC3-2B26A4F5615B}" destId="{3FB71D7A-01F5-41FE-B599-51F422F55309}" srcOrd="0" destOrd="0" presId="urn:microsoft.com/office/officeart/2008/layout/VerticalAccentList"/>
    <dgm:cxn modelId="{9E8A44AB-A611-4FBB-8B3F-B8B0B39070CF}" type="presParOf" srcId="{72AFF8AD-38CF-4879-8BC3-2B26A4F5615B}" destId="{DF384090-42CE-4A3B-AB9D-C51616952CD7}" srcOrd="1" destOrd="0" presId="urn:microsoft.com/office/officeart/2008/layout/VerticalAccentList"/>
    <dgm:cxn modelId="{44A7B4C8-5EC6-46B6-9342-48911889AB95}" type="presParOf" srcId="{72AFF8AD-38CF-4879-8BC3-2B26A4F5615B}" destId="{CE31F0A3-FBF1-44FB-BE63-F31672081C9C}" srcOrd="2" destOrd="0" presId="urn:microsoft.com/office/officeart/2008/layout/VerticalAccentList"/>
    <dgm:cxn modelId="{1E7EDA05-6B22-425E-8DE9-A93A8338C29A}" type="presParOf" srcId="{72AFF8AD-38CF-4879-8BC3-2B26A4F5615B}" destId="{7166B804-0054-4E65-900A-E8E6C5DE6F55}" srcOrd="3" destOrd="0" presId="urn:microsoft.com/office/officeart/2008/layout/VerticalAccentList"/>
    <dgm:cxn modelId="{1CA555C3-3B87-4BEB-8071-BD55410656FE}" type="presParOf" srcId="{72AFF8AD-38CF-4879-8BC3-2B26A4F5615B}" destId="{D5E98111-CF10-413D-98FE-E3D5F90D8E8D}" srcOrd="4" destOrd="0" presId="urn:microsoft.com/office/officeart/2008/layout/VerticalAccentList"/>
    <dgm:cxn modelId="{A4FAE376-FAD3-41DD-B40C-D114321BAE0A}" type="presParOf" srcId="{72AFF8AD-38CF-4879-8BC3-2B26A4F5615B}" destId="{80A5CB7D-D493-4CE8-A77A-10657B9B515D}" srcOrd="5" destOrd="0" presId="urn:microsoft.com/office/officeart/2008/layout/VerticalAccentList"/>
    <dgm:cxn modelId="{87DB67DE-9A8B-491F-B6DF-12DD423FB09D}" type="presParOf" srcId="{72AFF8AD-38CF-4879-8BC3-2B26A4F5615B}" destId="{95627A44-0B60-48F9-A649-52E48AB81B6E}" srcOrd="6" destOrd="0" presId="urn:microsoft.com/office/officeart/2008/layout/VerticalAccentList"/>
    <dgm:cxn modelId="{253E548B-C78A-4599-8BA2-85D936F6B197}" type="presParOf" srcId="{72AFF8AD-38CF-4879-8BC3-2B26A4F5615B}" destId="{00EB5629-E304-463C-A56F-444F2435E01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27A49-F282-473A-9CF6-F92EDD226BC3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6204B9-C4B2-4BEE-B2B1-296837397DC6}">
      <dgm:prSet phldrT="[Текст]"/>
      <dgm:spPr/>
      <dgm:t>
        <a:bodyPr/>
        <a:lstStyle/>
        <a:p>
          <a:r>
            <a:rPr lang="ru-RU" dirty="0"/>
            <a:t>Запись тезисов на диктофон с подробным описанием</a:t>
          </a:r>
        </a:p>
      </dgm:t>
    </dgm:pt>
    <dgm:pt modelId="{EDDA4945-C1C9-4FA4-938B-5FD185AFA6DC}" type="parTrans" cxnId="{954A1A09-DDC5-4799-8221-4940367CE5DC}">
      <dgm:prSet/>
      <dgm:spPr/>
      <dgm:t>
        <a:bodyPr/>
        <a:lstStyle/>
        <a:p>
          <a:endParaRPr lang="ru-RU"/>
        </a:p>
      </dgm:t>
    </dgm:pt>
    <dgm:pt modelId="{8022D664-DFB4-4740-90AB-FB54A0D6F7D9}" type="sibTrans" cxnId="{954A1A09-DDC5-4799-8221-4940367CE5DC}">
      <dgm:prSet/>
      <dgm:spPr/>
      <dgm:t>
        <a:bodyPr/>
        <a:lstStyle/>
        <a:p>
          <a:endParaRPr lang="ru-RU"/>
        </a:p>
      </dgm:t>
    </dgm:pt>
    <dgm:pt modelId="{7E337003-24D4-468C-B240-810EFD8580E2}">
      <dgm:prSet phldrT="[Текст]"/>
      <dgm:spPr/>
      <dgm:t>
        <a:bodyPr/>
        <a:lstStyle/>
        <a:p>
          <a:r>
            <a:rPr lang="ru-RU" dirty="0"/>
            <a:t>Выбор главных смысловых блоков и наполнения для них</a:t>
          </a:r>
        </a:p>
      </dgm:t>
    </dgm:pt>
    <dgm:pt modelId="{9887A0E0-E6C2-46BE-BB2C-68DBD770C966}" type="parTrans" cxnId="{88383B0E-4AE7-4638-BDF1-30D4B7F360D5}">
      <dgm:prSet/>
      <dgm:spPr/>
      <dgm:t>
        <a:bodyPr/>
        <a:lstStyle/>
        <a:p>
          <a:endParaRPr lang="ru-RU"/>
        </a:p>
      </dgm:t>
    </dgm:pt>
    <dgm:pt modelId="{12A2A296-345E-449F-A89F-D4684A2591AF}" type="sibTrans" cxnId="{88383B0E-4AE7-4638-BDF1-30D4B7F360D5}">
      <dgm:prSet/>
      <dgm:spPr/>
      <dgm:t>
        <a:bodyPr/>
        <a:lstStyle/>
        <a:p>
          <a:endParaRPr lang="ru-RU"/>
        </a:p>
      </dgm:t>
    </dgm:pt>
    <dgm:pt modelId="{B296282D-B49B-4F0B-B492-B94C36F05EA0}">
      <dgm:prSet phldrT="[Текст]"/>
      <dgm:spPr/>
      <dgm:t>
        <a:bodyPr/>
        <a:lstStyle/>
        <a:p>
          <a:r>
            <a:rPr lang="ru-RU" dirty="0"/>
            <a:t>Написание плана и тезисов</a:t>
          </a:r>
        </a:p>
      </dgm:t>
    </dgm:pt>
    <dgm:pt modelId="{E15AA991-9C87-4980-8635-755D78E7A73D}" type="parTrans" cxnId="{F4A807B8-8035-4E17-AF2F-3542DFF731B8}">
      <dgm:prSet/>
      <dgm:spPr/>
      <dgm:t>
        <a:bodyPr/>
        <a:lstStyle/>
        <a:p>
          <a:endParaRPr lang="ru-RU"/>
        </a:p>
      </dgm:t>
    </dgm:pt>
    <dgm:pt modelId="{DF7791CE-4EFC-491C-85C9-1A6EDA0BB467}" type="sibTrans" cxnId="{F4A807B8-8035-4E17-AF2F-3542DFF731B8}">
      <dgm:prSet/>
      <dgm:spPr/>
      <dgm:t>
        <a:bodyPr/>
        <a:lstStyle/>
        <a:p>
          <a:endParaRPr lang="ru-RU"/>
        </a:p>
      </dgm:t>
    </dgm:pt>
    <dgm:pt modelId="{239D5043-BEA8-4D64-988E-84EF29ABBBEF}">
      <dgm:prSet/>
      <dgm:spPr/>
      <dgm:t>
        <a:bodyPr/>
        <a:lstStyle/>
        <a:p>
          <a:r>
            <a:rPr lang="ru-RU" dirty="0"/>
            <a:t>Упаковка источников в мини-заметки на телефоне</a:t>
          </a:r>
        </a:p>
      </dgm:t>
    </dgm:pt>
    <dgm:pt modelId="{BA302FF0-74A8-4601-AB24-566F3564D2DE}" type="parTrans" cxnId="{79F19646-30F6-40F9-8383-45DCA2B35881}">
      <dgm:prSet/>
      <dgm:spPr/>
      <dgm:t>
        <a:bodyPr/>
        <a:lstStyle/>
        <a:p>
          <a:endParaRPr lang="ru-RU"/>
        </a:p>
      </dgm:t>
    </dgm:pt>
    <dgm:pt modelId="{AD7A279D-6D8B-4C8A-818B-AA5BEE7C7D6F}" type="sibTrans" cxnId="{79F19646-30F6-40F9-8383-45DCA2B35881}">
      <dgm:prSet/>
      <dgm:spPr/>
      <dgm:t>
        <a:bodyPr/>
        <a:lstStyle/>
        <a:p>
          <a:endParaRPr lang="ru-RU"/>
        </a:p>
      </dgm:t>
    </dgm:pt>
    <dgm:pt modelId="{2C245B21-987A-4179-B9D8-D3BB671F2FA1}">
      <dgm:prSet/>
      <dgm:spPr/>
      <dgm:t>
        <a:bodyPr/>
        <a:lstStyle/>
        <a:p>
          <a:r>
            <a:rPr lang="ru-RU"/>
            <a:t>Планирование аргументов, доводов, примеров и историй</a:t>
          </a:r>
        </a:p>
      </dgm:t>
    </dgm:pt>
    <dgm:pt modelId="{85A61F8E-B23D-40CF-9F6E-203157632465}" type="parTrans" cxnId="{9AED8082-4726-41C4-9033-571135693FC8}">
      <dgm:prSet/>
      <dgm:spPr/>
      <dgm:t>
        <a:bodyPr/>
        <a:lstStyle/>
        <a:p>
          <a:endParaRPr lang="ru-RU"/>
        </a:p>
      </dgm:t>
    </dgm:pt>
    <dgm:pt modelId="{A751C7F3-E154-4B2A-A689-A51440B5872B}" type="sibTrans" cxnId="{9AED8082-4726-41C4-9033-571135693FC8}">
      <dgm:prSet/>
      <dgm:spPr/>
      <dgm:t>
        <a:bodyPr/>
        <a:lstStyle/>
        <a:p>
          <a:endParaRPr lang="ru-RU"/>
        </a:p>
      </dgm:t>
    </dgm:pt>
    <dgm:pt modelId="{61BAF670-1268-42ED-948F-489A52F18D47}">
      <dgm:prSet/>
      <dgm:spPr/>
      <dgm:t>
        <a:bodyPr/>
        <a:lstStyle/>
        <a:p>
          <a:r>
            <a:rPr lang="ru-RU"/>
            <a:t>Подбор визуального сопровождения и эффектов</a:t>
          </a:r>
        </a:p>
      </dgm:t>
    </dgm:pt>
    <dgm:pt modelId="{22FB8983-4225-4299-A30B-270A92E179E8}" type="parTrans" cxnId="{56CFF3FF-371A-47D0-B4AA-22123590828B}">
      <dgm:prSet/>
      <dgm:spPr/>
      <dgm:t>
        <a:bodyPr/>
        <a:lstStyle/>
        <a:p>
          <a:endParaRPr lang="ru-RU"/>
        </a:p>
      </dgm:t>
    </dgm:pt>
    <dgm:pt modelId="{8C188B2F-A0BC-43C6-8F2F-0CC526CC1D1B}" type="sibTrans" cxnId="{56CFF3FF-371A-47D0-B4AA-22123590828B}">
      <dgm:prSet/>
      <dgm:spPr/>
      <dgm:t>
        <a:bodyPr/>
        <a:lstStyle/>
        <a:p>
          <a:endParaRPr lang="ru-RU"/>
        </a:p>
      </dgm:t>
    </dgm:pt>
    <dgm:pt modelId="{9F513C3D-FD7F-4B74-B310-07547F2068EC}" type="pres">
      <dgm:prSet presAssocID="{AB327A49-F282-473A-9CF6-F92EDD226BC3}" presName="Name0" presStyleCnt="0">
        <dgm:presLayoutVars>
          <dgm:dir/>
          <dgm:resizeHandles val="exact"/>
        </dgm:presLayoutVars>
      </dgm:prSet>
      <dgm:spPr/>
    </dgm:pt>
    <dgm:pt modelId="{95E88FC9-0EAC-48EF-A74F-88AB56B75809}" type="pres">
      <dgm:prSet presAssocID="{376204B9-C4B2-4BEE-B2B1-296837397DC6}" presName="parTxOnly" presStyleLbl="node1" presStyleIdx="0" presStyleCnt="6">
        <dgm:presLayoutVars>
          <dgm:bulletEnabled val="1"/>
        </dgm:presLayoutVars>
      </dgm:prSet>
      <dgm:spPr/>
    </dgm:pt>
    <dgm:pt modelId="{FCB56E35-DB33-4FEC-87E8-035EC4B4BBDF}" type="pres">
      <dgm:prSet presAssocID="{8022D664-DFB4-4740-90AB-FB54A0D6F7D9}" presName="parSpace" presStyleCnt="0"/>
      <dgm:spPr/>
    </dgm:pt>
    <dgm:pt modelId="{36C7392F-19B5-47FD-A4DE-3EE54C0EEFBD}" type="pres">
      <dgm:prSet presAssocID="{239D5043-BEA8-4D64-988E-84EF29ABBBEF}" presName="parTxOnly" presStyleLbl="node1" presStyleIdx="1" presStyleCnt="6">
        <dgm:presLayoutVars>
          <dgm:bulletEnabled val="1"/>
        </dgm:presLayoutVars>
      </dgm:prSet>
      <dgm:spPr/>
    </dgm:pt>
    <dgm:pt modelId="{CF977696-42FB-4E42-B16A-AD499496CD7B}" type="pres">
      <dgm:prSet presAssocID="{AD7A279D-6D8B-4C8A-818B-AA5BEE7C7D6F}" presName="parSpace" presStyleCnt="0"/>
      <dgm:spPr/>
    </dgm:pt>
    <dgm:pt modelId="{9F409597-04FB-43C7-9800-006CB2BF3F92}" type="pres">
      <dgm:prSet presAssocID="{7E337003-24D4-468C-B240-810EFD8580E2}" presName="parTxOnly" presStyleLbl="node1" presStyleIdx="2" presStyleCnt="6">
        <dgm:presLayoutVars>
          <dgm:bulletEnabled val="1"/>
        </dgm:presLayoutVars>
      </dgm:prSet>
      <dgm:spPr/>
    </dgm:pt>
    <dgm:pt modelId="{6B63AA6A-D069-4679-94C3-1139451132D7}" type="pres">
      <dgm:prSet presAssocID="{12A2A296-345E-449F-A89F-D4684A2591AF}" presName="parSpace" presStyleCnt="0"/>
      <dgm:spPr/>
    </dgm:pt>
    <dgm:pt modelId="{E5A24224-94B4-4A1C-8170-8D946F8A9B46}" type="pres">
      <dgm:prSet presAssocID="{2C245B21-987A-4179-B9D8-D3BB671F2FA1}" presName="parTxOnly" presStyleLbl="node1" presStyleIdx="3" presStyleCnt="6">
        <dgm:presLayoutVars>
          <dgm:bulletEnabled val="1"/>
        </dgm:presLayoutVars>
      </dgm:prSet>
      <dgm:spPr/>
    </dgm:pt>
    <dgm:pt modelId="{E7A0C217-6B9B-45F1-AE73-DF6567E695D1}" type="pres">
      <dgm:prSet presAssocID="{A751C7F3-E154-4B2A-A689-A51440B5872B}" presName="parSpace" presStyleCnt="0"/>
      <dgm:spPr/>
    </dgm:pt>
    <dgm:pt modelId="{03C8B2B4-76E8-412E-B173-1021E95ED25E}" type="pres">
      <dgm:prSet presAssocID="{B296282D-B49B-4F0B-B492-B94C36F05EA0}" presName="parTxOnly" presStyleLbl="node1" presStyleIdx="4" presStyleCnt="6">
        <dgm:presLayoutVars>
          <dgm:bulletEnabled val="1"/>
        </dgm:presLayoutVars>
      </dgm:prSet>
      <dgm:spPr/>
    </dgm:pt>
    <dgm:pt modelId="{4DF8E0B8-0544-4568-9474-287867CA12D7}" type="pres">
      <dgm:prSet presAssocID="{DF7791CE-4EFC-491C-85C9-1A6EDA0BB467}" presName="parSpace" presStyleCnt="0"/>
      <dgm:spPr/>
    </dgm:pt>
    <dgm:pt modelId="{86423D96-726B-441D-B02E-14712ED83F75}" type="pres">
      <dgm:prSet presAssocID="{61BAF670-1268-42ED-948F-489A52F18D47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954A1A09-DDC5-4799-8221-4940367CE5DC}" srcId="{AB327A49-F282-473A-9CF6-F92EDD226BC3}" destId="{376204B9-C4B2-4BEE-B2B1-296837397DC6}" srcOrd="0" destOrd="0" parTransId="{EDDA4945-C1C9-4FA4-938B-5FD185AFA6DC}" sibTransId="{8022D664-DFB4-4740-90AB-FB54A0D6F7D9}"/>
    <dgm:cxn modelId="{88383B0E-4AE7-4638-BDF1-30D4B7F360D5}" srcId="{AB327A49-F282-473A-9CF6-F92EDD226BC3}" destId="{7E337003-24D4-468C-B240-810EFD8580E2}" srcOrd="2" destOrd="0" parTransId="{9887A0E0-E6C2-46BE-BB2C-68DBD770C966}" sibTransId="{12A2A296-345E-449F-A89F-D4684A2591AF}"/>
    <dgm:cxn modelId="{3EF4D30F-F06A-4F7D-87A3-099076DCED5E}" type="presOf" srcId="{7E337003-24D4-468C-B240-810EFD8580E2}" destId="{9F409597-04FB-43C7-9800-006CB2BF3F92}" srcOrd="0" destOrd="0" presId="urn:microsoft.com/office/officeart/2005/8/layout/hChevron3"/>
    <dgm:cxn modelId="{8BDE945E-79C8-4511-B82B-5D7F34D457D4}" type="presOf" srcId="{239D5043-BEA8-4D64-988E-84EF29ABBBEF}" destId="{36C7392F-19B5-47FD-A4DE-3EE54C0EEFBD}" srcOrd="0" destOrd="0" presId="urn:microsoft.com/office/officeart/2005/8/layout/hChevron3"/>
    <dgm:cxn modelId="{79F19646-30F6-40F9-8383-45DCA2B35881}" srcId="{AB327A49-F282-473A-9CF6-F92EDD226BC3}" destId="{239D5043-BEA8-4D64-988E-84EF29ABBBEF}" srcOrd="1" destOrd="0" parTransId="{BA302FF0-74A8-4601-AB24-566F3564D2DE}" sibTransId="{AD7A279D-6D8B-4C8A-818B-AA5BEE7C7D6F}"/>
    <dgm:cxn modelId="{9AED8082-4726-41C4-9033-571135693FC8}" srcId="{AB327A49-F282-473A-9CF6-F92EDD226BC3}" destId="{2C245B21-987A-4179-B9D8-D3BB671F2FA1}" srcOrd="3" destOrd="0" parTransId="{85A61F8E-B23D-40CF-9F6E-203157632465}" sibTransId="{A751C7F3-E154-4B2A-A689-A51440B5872B}"/>
    <dgm:cxn modelId="{552B599D-3F07-4DDC-94B7-96B12EE78DE0}" type="presOf" srcId="{B296282D-B49B-4F0B-B492-B94C36F05EA0}" destId="{03C8B2B4-76E8-412E-B173-1021E95ED25E}" srcOrd="0" destOrd="0" presId="urn:microsoft.com/office/officeart/2005/8/layout/hChevron3"/>
    <dgm:cxn modelId="{095082AB-380C-46F1-8772-156C015104BD}" type="presOf" srcId="{2C245B21-987A-4179-B9D8-D3BB671F2FA1}" destId="{E5A24224-94B4-4A1C-8170-8D946F8A9B46}" srcOrd="0" destOrd="0" presId="urn:microsoft.com/office/officeart/2005/8/layout/hChevron3"/>
    <dgm:cxn modelId="{F4A807B8-8035-4E17-AF2F-3542DFF731B8}" srcId="{AB327A49-F282-473A-9CF6-F92EDD226BC3}" destId="{B296282D-B49B-4F0B-B492-B94C36F05EA0}" srcOrd="4" destOrd="0" parTransId="{E15AA991-9C87-4980-8635-755D78E7A73D}" sibTransId="{DF7791CE-4EFC-491C-85C9-1A6EDA0BB467}"/>
    <dgm:cxn modelId="{6919FFBA-215C-4B77-814F-59F62BFAF18E}" type="presOf" srcId="{61BAF670-1268-42ED-948F-489A52F18D47}" destId="{86423D96-726B-441D-B02E-14712ED83F75}" srcOrd="0" destOrd="0" presId="urn:microsoft.com/office/officeart/2005/8/layout/hChevron3"/>
    <dgm:cxn modelId="{B16E8BC5-C294-459D-B0FB-45C90110BC1A}" type="presOf" srcId="{376204B9-C4B2-4BEE-B2B1-296837397DC6}" destId="{95E88FC9-0EAC-48EF-A74F-88AB56B75809}" srcOrd="0" destOrd="0" presId="urn:microsoft.com/office/officeart/2005/8/layout/hChevron3"/>
    <dgm:cxn modelId="{650756F1-C149-4371-AA44-A20C30F18BAA}" type="presOf" srcId="{AB327A49-F282-473A-9CF6-F92EDD226BC3}" destId="{9F513C3D-FD7F-4B74-B310-07547F2068EC}" srcOrd="0" destOrd="0" presId="urn:microsoft.com/office/officeart/2005/8/layout/hChevron3"/>
    <dgm:cxn modelId="{56CFF3FF-371A-47D0-B4AA-22123590828B}" srcId="{AB327A49-F282-473A-9CF6-F92EDD226BC3}" destId="{61BAF670-1268-42ED-948F-489A52F18D47}" srcOrd="5" destOrd="0" parTransId="{22FB8983-4225-4299-A30B-270A92E179E8}" sibTransId="{8C188B2F-A0BC-43C6-8F2F-0CC526CC1D1B}"/>
    <dgm:cxn modelId="{31406EEA-7688-42B2-B0CF-66672451CA04}" type="presParOf" srcId="{9F513C3D-FD7F-4B74-B310-07547F2068EC}" destId="{95E88FC9-0EAC-48EF-A74F-88AB56B75809}" srcOrd="0" destOrd="0" presId="urn:microsoft.com/office/officeart/2005/8/layout/hChevron3"/>
    <dgm:cxn modelId="{60253A7E-AA33-488F-9A90-225AAA5DB791}" type="presParOf" srcId="{9F513C3D-FD7F-4B74-B310-07547F2068EC}" destId="{FCB56E35-DB33-4FEC-87E8-035EC4B4BBDF}" srcOrd="1" destOrd="0" presId="urn:microsoft.com/office/officeart/2005/8/layout/hChevron3"/>
    <dgm:cxn modelId="{F6FF5952-A6C5-4A02-9414-BF3CD03A7135}" type="presParOf" srcId="{9F513C3D-FD7F-4B74-B310-07547F2068EC}" destId="{36C7392F-19B5-47FD-A4DE-3EE54C0EEFBD}" srcOrd="2" destOrd="0" presId="urn:microsoft.com/office/officeart/2005/8/layout/hChevron3"/>
    <dgm:cxn modelId="{BAC6DF00-CAE0-4E28-8EC5-0F24391B8110}" type="presParOf" srcId="{9F513C3D-FD7F-4B74-B310-07547F2068EC}" destId="{CF977696-42FB-4E42-B16A-AD499496CD7B}" srcOrd="3" destOrd="0" presId="urn:microsoft.com/office/officeart/2005/8/layout/hChevron3"/>
    <dgm:cxn modelId="{09D758C0-693F-4E4E-A70A-CA8477F60E62}" type="presParOf" srcId="{9F513C3D-FD7F-4B74-B310-07547F2068EC}" destId="{9F409597-04FB-43C7-9800-006CB2BF3F92}" srcOrd="4" destOrd="0" presId="urn:microsoft.com/office/officeart/2005/8/layout/hChevron3"/>
    <dgm:cxn modelId="{184965E0-5631-4A4D-9DE1-0F1291194B12}" type="presParOf" srcId="{9F513C3D-FD7F-4B74-B310-07547F2068EC}" destId="{6B63AA6A-D069-4679-94C3-1139451132D7}" srcOrd="5" destOrd="0" presId="urn:microsoft.com/office/officeart/2005/8/layout/hChevron3"/>
    <dgm:cxn modelId="{00023CCD-5B58-4A9E-ABE6-6B50BF3F5ABA}" type="presParOf" srcId="{9F513C3D-FD7F-4B74-B310-07547F2068EC}" destId="{E5A24224-94B4-4A1C-8170-8D946F8A9B46}" srcOrd="6" destOrd="0" presId="urn:microsoft.com/office/officeart/2005/8/layout/hChevron3"/>
    <dgm:cxn modelId="{6553C450-840F-4E68-B96E-8B998CC62BBA}" type="presParOf" srcId="{9F513C3D-FD7F-4B74-B310-07547F2068EC}" destId="{E7A0C217-6B9B-45F1-AE73-DF6567E695D1}" srcOrd="7" destOrd="0" presId="urn:microsoft.com/office/officeart/2005/8/layout/hChevron3"/>
    <dgm:cxn modelId="{E8B1A33E-1C1A-4156-9EF9-FBC73BC54CD2}" type="presParOf" srcId="{9F513C3D-FD7F-4B74-B310-07547F2068EC}" destId="{03C8B2B4-76E8-412E-B173-1021E95ED25E}" srcOrd="8" destOrd="0" presId="urn:microsoft.com/office/officeart/2005/8/layout/hChevron3"/>
    <dgm:cxn modelId="{F2D75D94-E5C9-4384-851A-E1AFE3E77A27}" type="presParOf" srcId="{9F513C3D-FD7F-4B74-B310-07547F2068EC}" destId="{4DF8E0B8-0544-4568-9474-287867CA12D7}" srcOrd="9" destOrd="0" presId="urn:microsoft.com/office/officeart/2005/8/layout/hChevron3"/>
    <dgm:cxn modelId="{830C8D49-93E2-4B89-ABD4-BD74536F01C9}" type="presParOf" srcId="{9F513C3D-FD7F-4B74-B310-07547F2068EC}" destId="{86423D96-726B-441D-B02E-14712ED83F7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327A49-F282-473A-9CF6-F92EDD226BC3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6204B9-C4B2-4BEE-B2B1-296837397DC6}">
      <dgm:prSet phldrT="[Текст]"/>
      <dgm:spPr/>
      <dgm:t>
        <a:bodyPr/>
        <a:lstStyle/>
        <a:p>
          <a:r>
            <a:rPr lang="ru-RU" dirty="0"/>
            <a:t>Приветствие и вступление</a:t>
          </a:r>
        </a:p>
      </dgm:t>
    </dgm:pt>
    <dgm:pt modelId="{EDDA4945-C1C9-4FA4-938B-5FD185AFA6DC}" type="parTrans" cxnId="{954A1A09-DDC5-4799-8221-4940367CE5DC}">
      <dgm:prSet/>
      <dgm:spPr/>
      <dgm:t>
        <a:bodyPr/>
        <a:lstStyle/>
        <a:p>
          <a:endParaRPr lang="ru-RU"/>
        </a:p>
      </dgm:t>
    </dgm:pt>
    <dgm:pt modelId="{8022D664-DFB4-4740-90AB-FB54A0D6F7D9}" type="sibTrans" cxnId="{954A1A09-DDC5-4799-8221-4940367CE5DC}">
      <dgm:prSet/>
      <dgm:spPr/>
      <dgm:t>
        <a:bodyPr/>
        <a:lstStyle/>
        <a:p>
          <a:endParaRPr lang="ru-RU"/>
        </a:p>
      </dgm:t>
    </dgm:pt>
    <dgm:pt modelId="{7E337003-24D4-468C-B240-810EFD8580E2}">
      <dgm:prSet phldrT="[Текст]"/>
      <dgm:spPr/>
      <dgm:t>
        <a:bodyPr/>
        <a:lstStyle/>
        <a:p>
          <a:r>
            <a:rPr lang="ru-RU" dirty="0"/>
            <a:t>Анонс и главная мысль</a:t>
          </a:r>
        </a:p>
      </dgm:t>
    </dgm:pt>
    <dgm:pt modelId="{9887A0E0-E6C2-46BE-BB2C-68DBD770C966}" type="parTrans" cxnId="{88383B0E-4AE7-4638-BDF1-30D4B7F360D5}">
      <dgm:prSet/>
      <dgm:spPr/>
      <dgm:t>
        <a:bodyPr/>
        <a:lstStyle/>
        <a:p>
          <a:endParaRPr lang="ru-RU"/>
        </a:p>
      </dgm:t>
    </dgm:pt>
    <dgm:pt modelId="{12A2A296-345E-449F-A89F-D4684A2591AF}" type="sibTrans" cxnId="{88383B0E-4AE7-4638-BDF1-30D4B7F360D5}">
      <dgm:prSet/>
      <dgm:spPr/>
      <dgm:t>
        <a:bodyPr/>
        <a:lstStyle/>
        <a:p>
          <a:endParaRPr lang="ru-RU"/>
        </a:p>
      </dgm:t>
    </dgm:pt>
    <dgm:pt modelId="{B296282D-B49B-4F0B-B492-B94C36F05EA0}">
      <dgm:prSet phldrT="[Текст]"/>
      <dgm:spPr/>
      <dgm:t>
        <a:bodyPr/>
        <a:lstStyle/>
        <a:p>
          <a:r>
            <a:rPr lang="ru-RU" dirty="0"/>
            <a:t>Ответы на вопросы</a:t>
          </a:r>
        </a:p>
      </dgm:t>
    </dgm:pt>
    <dgm:pt modelId="{E15AA991-9C87-4980-8635-755D78E7A73D}" type="parTrans" cxnId="{F4A807B8-8035-4E17-AF2F-3542DFF731B8}">
      <dgm:prSet/>
      <dgm:spPr/>
      <dgm:t>
        <a:bodyPr/>
        <a:lstStyle/>
        <a:p>
          <a:endParaRPr lang="ru-RU"/>
        </a:p>
      </dgm:t>
    </dgm:pt>
    <dgm:pt modelId="{DF7791CE-4EFC-491C-85C9-1A6EDA0BB467}" type="sibTrans" cxnId="{F4A807B8-8035-4E17-AF2F-3542DFF731B8}">
      <dgm:prSet/>
      <dgm:spPr/>
      <dgm:t>
        <a:bodyPr/>
        <a:lstStyle/>
        <a:p>
          <a:endParaRPr lang="ru-RU"/>
        </a:p>
      </dgm:t>
    </dgm:pt>
    <dgm:pt modelId="{239D5043-BEA8-4D64-988E-84EF29ABBBEF}">
      <dgm:prSet/>
      <dgm:spPr/>
      <dgm:t>
        <a:bodyPr/>
        <a:lstStyle/>
        <a:p>
          <a:r>
            <a:rPr lang="ru-RU" dirty="0"/>
            <a:t>Актуализация утверждения</a:t>
          </a:r>
        </a:p>
      </dgm:t>
    </dgm:pt>
    <dgm:pt modelId="{BA302FF0-74A8-4601-AB24-566F3564D2DE}" type="parTrans" cxnId="{79F19646-30F6-40F9-8383-45DCA2B35881}">
      <dgm:prSet/>
      <dgm:spPr/>
      <dgm:t>
        <a:bodyPr/>
        <a:lstStyle/>
        <a:p>
          <a:endParaRPr lang="ru-RU"/>
        </a:p>
      </dgm:t>
    </dgm:pt>
    <dgm:pt modelId="{AD7A279D-6D8B-4C8A-818B-AA5BEE7C7D6F}" type="sibTrans" cxnId="{79F19646-30F6-40F9-8383-45DCA2B35881}">
      <dgm:prSet/>
      <dgm:spPr/>
      <dgm:t>
        <a:bodyPr/>
        <a:lstStyle/>
        <a:p>
          <a:endParaRPr lang="ru-RU"/>
        </a:p>
      </dgm:t>
    </dgm:pt>
    <dgm:pt modelId="{2C245B21-987A-4179-B9D8-D3BB671F2FA1}">
      <dgm:prSet/>
      <dgm:spPr/>
      <dgm:t>
        <a:bodyPr/>
        <a:lstStyle/>
        <a:p>
          <a:r>
            <a:rPr lang="ru-RU" dirty="0"/>
            <a:t>Основная часть, в которой рассматриваются и аргументируются тезисы</a:t>
          </a:r>
        </a:p>
      </dgm:t>
    </dgm:pt>
    <dgm:pt modelId="{85A61F8E-B23D-40CF-9F6E-203157632465}" type="parTrans" cxnId="{9AED8082-4726-41C4-9033-571135693FC8}">
      <dgm:prSet/>
      <dgm:spPr/>
      <dgm:t>
        <a:bodyPr/>
        <a:lstStyle/>
        <a:p>
          <a:endParaRPr lang="ru-RU"/>
        </a:p>
      </dgm:t>
    </dgm:pt>
    <dgm:pt modelId="{A751C7F3-E154-4B2A-A689-A51440B5872B}" type="sibTrans" cxnId="{9AED8082-4726-41C4-9033-571135693FC8}">
      <dgm:prSet/>
      <dgm:spPr/>
      <dgm:t>
        <a:bodyPr/>
        <a:lstStyle/>
        <a:p>
          <a:endParaRPr lang="ru-RU"/>
        </a:p>
      </dgm:t>
    </dgm:pt>
    <dgm:pt modelId="{61BAF670-1268-42ED-948F-489A52F18D47}">
      <dgm:prSet/>
      <dgm:spPr/>
      <dgm:t>
        <a:bodyPr/>
        <a:lstStyle/>
        <a:p>
          <a:r>
            <a:rPr lang="ru-RU" dirty="0"/>
            <a:t>Заключение</a:t>
          </a:r>
        </a:p>
      </dgm:t>
    </dgm:pt>
    <dgm:pt modelId="{22FB8983-4225-4299-A30B-270A92E179E8}" type="parTrans" cxnId="{56CFF3FF-371A-47D0-B4AA-22123590828B}">
      <dgm:prSet/>
      <dgm:spPr/>
      <dgm:t>
        <a:bodyPr/>
        <a:lstStyle/>
        <a:p>
          <a:endParaRPr lang="ru-RU"/>
        </a:p>
      </dgm:t>
    </dgm:pt>
    <dgm:pt modelId="{8C188B2F-A0BC-43C6-8F2F-0CC526CC1D1B}" type="sibTrans" cxnId="{56CFF3FF-371A-47D0-B4AA-22123590828B}">
      <dgm:prSet/>
      <dgm:spPr/>
      <dgm:t>
        <a:bodyPr/>
        <a:lstStyle/>
        <a:p>
          <a:endParaRPr lang="ru-RU"/>
        </a:p>
      </dgm:t>
    </dgm:pt>
    <dgm:pt modelId="{0E18E887-B245-4457-8A7C-CE24385EDB83}">
      <dgm:prSet/>
      <dgm:spPr/>
      <dgm:t>
        <a:bodyPr/>
        <a:lstStyle/>
        <a:p>
          <a:r>
            <a:rPr lang="ru-RU"/>
            <a:t>Призыв к действию</a:t>
          </a:r>
        </a:p>
      </dgm:t>
    </dgm:pt>
    <dgm:pt modelId="{544236DA-1D3D-49E6-AE2D-1AE46FA8F995}" type="parTrans" cxnId="{67B2CECF-FE14-4C99-B415-CB89AD8C52A4}">
      <dgm:prSet/>
      <dgm:spPr/>
      <dgm:t>
        <a:bodyPr/>
        <a:lstStyle/>
        <a:p>
          <a:endParaRPr lang="ru-RU"/>
        </a:p>
      </dgm:t>
    </dgm:pt>
    <dgm:pt modelId="{F10D8BFB-2A69-4F55-B417-5F2B0D4BDAA6}" type="sibTrans" cxnId="{67B2CECF-FE14-4C99-B415-CB89AD8C52A4}">
      <dgm:prSet/>
      <dgm:spPr/>
      <dgm:t>
        <a:bodyPr/>
        <a:lstStyle/>
        <a:p>
          <a:endParaRPr lang="ru-RU"/>
        </a:p>
      </dgm:t>
    </dgm:pt>
    <dgm:pt modelId="{9F513C3D-FD7F-4B74-B310-07547F2068EC}" type="pres">
      <dgm:prSet presAssocID="{AB327A49-F282-473A-9CF6-F92EDD226BC3}" presName="Name0" presStyleCnt="0">
        <dgm:presLayoutVars>
          <dgm:dir/>
          <dgm:resizeHandles val="exact"/>
        </dgm:presLayoutVars>
      </dgm:prSet>
      <dgm:spPr/>
    </dgm:pt>
    <dgm:pt modelId="{95E88FC9-0EAC-48EF-A74F-88AB56B75809}" type="pres">
      <dgm:prSet presAssocID="{376204B9-C4B2-4BEE-B2B1-296837397DC6}" presName="parTxOnly" presStyleLbl="node1" presStyleIdx="0" presStyleCnt="7">
        <dgm:presLayoutVars>
          <dgm:bulletEnabled val="1"/>
        </dgm:presLayoutVars>
      </dgm:prSet>
      <dgm:spPr/>
    </dgm:pt>
    <dgm:pt modelId="{FCB56E35-DB33-4FEC-87E8-035EC4B4BBDF}" type="pres">
      <dgm:prSet presAssocID="{8022D664-DFB4-4740-90AB-FB54A0D6F7D9}" presName="parSpace" presStyleCnt="0"/>
      <dgm:spPr/>
    </dgm:pt>
    <dgm:pt modelId="{36C7392F-19B5-47FD-A4DE-3EE54C0EEFBD}" type="pres">
      <dgm:prSet presAssocID="{239D5043-BEA8-4D64-988E-84EF29ABBBEF}" presName="parTxOnly" presStyleLbl="node1" presStyleIdx="1" presStyleCnt="7">
        <dgm:presLayoutVars>
          <dgm:bulletEnabled val="1"/>
        </dgm:presLayoutVars>
      </dgm:prSet>
      <dgm:spPr/>
    </dgm:pt>
    <dgm:pt modelId="{CF977696-42FB-4E42-B16A-AD499496CD7B}" type="pres">
      <dgm:prSet presAssocID="{AD7A279D-6D8B-4C8A-818B-AA5BEE7C7D6F}" presName="parSpace" presStyleCnt="0"/>
      <dgm:spPr/>
    </dgm:pt>
    <dgm:pt modelId="{9F409597-04FB-43C7-9800-006CB2BF3F92}" type="pres">
      <dgm:prSet presAssocID="{7E337003-24D4-468C-B240-810EFD8580E2}" presName="parTxOnly" presStyleLbl="node1" presStyleIdx="2" presStyleCnt="7">
        <dgm:presLayoutVars>
          <dgm:bulletEnabled val="1"/>
        </dgm:presLayoutVars>
      </dgm:prSet>
      <dgm:spPr/>
    </dgm:pt>
    <dgm:pt modelId="{6B63AA6A-D069-4679-94C3-1139451132D7}" type="pres">
      <dgm:prSet presAssocID="{12A2A296-345E-449F-A89F-D4684A2591AF}" presName="parSpace" presStyleCnt="0"/>
      <dgm:spPr/>
    </dgm:pt>
    <dgm:pt modelId="{E5A24224-94B4-4A1C-8170-8D946F8A9B46}" type="pres">
      <dgm:prSet presAssocID="{2C245B21-987A-4179-B9D8-D3BB671F2FA1}" presName="parTxOnly" presStyleLbl="node1" presStyleIdx="3" presStyleCnt="7">
        <dgm:presLayoutVars>
          <dgm:bulletEnabled val="1"/>
        </dgm:presLayoutVars>
      </dgm:prSet>
      <dgm:spPr/>
    </dgm:pt>
    <dgm:pt modelId="{E7A0C217-6B9B-45F1-AE73-DF6567E695D1}" type="pres">
      <dgm:prSet presAssocID="{A751C7F3-E154-4B2A-A689-A51440B5872B}" presName="parSpace" presStyleCnt="0"/>
      <dgm:spPr/>
    </dgm:pt>
    <dgm:pt modelId="{03C8B2B4-76E8-412E-B173-1021E95ED25E}" type="pres">
      <dgm:prSet presAssocID="{B296282D-B49B-4F0B-B492-B94C36F05EA0}" presName="parTxOnly" presStyleLbl="node1" presStyleIdx="4" presStyleCnt="7">
        <dgm:presLayoutVars>
          <dgm:bulletEnabled val="1"/>
        </dgm:presLayoutVars>
      </dgm:prSet>
      <dgm:spPr/>
    </dgm:pt>
    <dgm:pt modelId="{4DF8E0B8-0544-4568-9474-287867CA12D7}" type="pres">
      <dgm:prSet presAssocID="{DF7791CE-4EFC-491C-85C9-1A6EDA0BB467}" presName="parSpace" presStyleCnt="0"/>
      <dgm:spPr/>
    </dgm:pt>
    <dgm:pt modelId="{86423D96-726B-441D-B02E-14712ED83F75}" type="pres">
      <dgm:prSet presAssocID="{61BAF670-1268-42ED-948F-489A52F18D47}" presName="parTxOnly" presStyleLbl="node1" presStyleIdx="5" presStyleCnt="7">
        <dgm:presLayoutVars>
          <dgm:bulletEnabled val="1"/>
        </dgm:presLayoutVars>
      </dgm:prSet>
      <dgm:spPr/>
    </dgm:pt>
    <dgm:pt modelId="{BD7914F3-F28B-4D36-8C96-6138FDE922E9}" type="pres">
      <dgm:prSet presAssocID="{8C188B2F-A0BC-43C6-8F2F-0CC526CC1D1B}" presName="parSpace" presStyleCnt="0"/>
      <dgm:spPr/>
    </dgm:pt>
    <dgm:pt modelId="{113C7370-11A8-447B-AA97-98C97B94A66E}" type="pres">
      <dgm:prSet presAssocID="{0E18E887-B245-4457-8A7C-CE24385EDB83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954A1A09-DDC5-4799-8221-4940367CE5DC}" srcId="{AB327A49-F282-473A-9CF6-F92EDD226BC3}" destId="{376204B9-C4B2-4BEE-B2B1-296837397DC6}" srcOrd="0" destOrd="0" parTransId="{EDDA4945-C1C9-4FA4-938B-5FD185AFA6DC}" sibTransId="{8022D664-DFB4-4740-90AB-FB54A0D6F7D9}"/>
    <dgm:cxn modelId="{88383B0E-4AE7-4638-BDF1-30D4B7F360D5}" srcId="{AB327A49-F282-473A-9CF6-F92EDD226BC3}" destId="{7E337003-24D4-468C-B240-810EFD8580E2}" srcOrd="2" destOrd="0" parTransId="{9887A0E0-E6C2-46BE-BB2C-68DBD770C966}" sibTransId="{12A2A296-345E-449F-A89F-D4684A2591AF}"/>
    <dgm:cxn modelId="{3EF4D30F-F06A-4F7D-87A3-099076DCED5E}" type="presOf" srcId="{7E337003-24D4-468C-B240-810EFD8580E2}" destId="{9F409597-04FB-43C7-9800-006CB2BF3F92}" srcOrd="0" destOrd="0" presId="urn:microsoft.com/office/officeart/2005/8/layout/hChevron3"/>
    <dgm:cxn modelId="{8BDE945E-79C8-4511-B82B-5D7F34D457D4}" type="presOf" srcId="{239D5043-BEA8-4D64-988E-84EF29ABBBEF}" destId="{36C7392F-19B5-47FD-A4DE-3EE54C0EEFBD}" srcOrd="0" destOrd="0" presId="urn:microsoft.com/office/officeart/2005/8/layout/hChevron3"/>
    <dgm:cxn modelId="{79F19646-30F6-40F9-8383-45DCA2B35881}" srcId="{AB327A49-F282-473A-9CF6-F92EDD226BC3}" destId="{239D5043-BEA8-4D64-988E-84EF29ABBBEF}" srcOrd="1" destOrd="0" parTransId="{BA302FF0-74A8-4601-AB24-566F3564D2DE}" sibTransId="{AD7A279D-6D8B-4C8A-818B-AA5BEE7C7D6F}"/>
    <dgm:cxn modelId="{A24D766D-6D0A-4752-9844-DAB0EDC1C881}" type="presOf" srcId="{0E18E887-B245-4457-8A7C-CE24385EDB83}" destId="{113C7370-11A8-447B-AA97-98C97B94A66E}" srcOrd="0" destOrd="0" presId="urn:microsoft.com/office/officeart/2005/8/layout/hChevron3"/>
    <dgm:cxn modelId="{9AED8082-4726-41C4-9033-571135693FC8}" srcId="{AB327A49-F282-473A-9CF6-F92EDD226BC3}" destId="{2C245B21-987A-4179-B9D8-D3BB671F2FA1}" srcOrd="3" destOrd="0" parTransId="{85A61F8E-B23D-40CF-9F6E-203157632465}" sibTransId="{A751C7F3-E154-4B2A-A689-A51440B5872B}"/>
    <dgm:cxn modelId="{552B599D-3F07-4DDC-94B7-96B12EE78DE0}" type="presOf" srcId="{B296282D-B49B-4F0B-B492-B94C36F05EA0}" destId="{03C8B2B4-76E8-412E-B173-1021E95ED25E}" srcOrd="0" destOrd="0" presId="urn:microsoft.com/office/officeart/2005/8/layout/hChevron3"/>
    <dgm:cxn modelId="{095082AB-380C-46F1-8772-156C015104BD}" type="presOf" srcId="{2C245B21-987A-4179-B9D8-D3BB671F2FA1}" destId="{E5A24224-94B4-4A1C-8170-8D946F8A9B46}" srcOrd="0" destOrd="0" presId="urn:microsoft.com/office/officeart/2005/8/layout/hChevron3"/>
    <dgm:cxn modelId="{F4A807B8-8035-4E17-AF2F-3542DFF731B8}" srcId="{AB327A49-F282-473A-9CF6-F92EDD226BC3}" destId="{B296282D-B49B-4F0B-B492-B94C36F05EA0}" srcOrd="4" destOrd="0" parTransId="{E15AA991-9C87-4980-8635-755D78E7A73D}" sibTransId="{DF7791CE-4EFC-491C-85C9-1A6EDA0BB467}"/>
    <dgm:cxn modelId="{6919FFBA-215C-4B77-814F-59F62BFAF18E}" type="presOf" srcId="{61BAF670-1268-42ED-948F-489A52F18D47}" destId="{86423D96-726B-441D-B02E-14712ED83F75}" srcOrd="0" destOrd="0" presId="urn:microsoft.com/office/officeart/2005/8/layout/hChevron3"/>
    <dgm:cxn modelId="{B16E8BC5-C294-459D-B0FB-45C90110BC1A}" type="presOf" srcId="{376204B9-C4B2-4BEE-B2B1-296837397DC6}" destId="{95E88FC9-0EAC-48EF-A74F-88AB56B75809}" srcOrd="0" destOrd="0" presId="urn:microsoft.com/office/officeart/2005/8/layout/hChevron3"/>
    <dgm:cxn modelId="{67B2CECF-FE14-4C99-B415-CB89AD8C52A4}" srcId="{AB327A49-F282-473A-9CF6-F92EDD226BC3}" destId="{0E18E887-B245-4457-8A7C-CE24385EDB83}" srcOrd="6" destOrd="0" parTransId="{544236DA-1D3D-49E6-AE2D-1AE46FA8F995}" sibTransId="{F10D8BFB-2A69-4F55-B417-5F2B0D4BDAA6}"/>
    <dgm:cxn modelId="{650756F1-C149-4371-AA44-A20C30F18BAA}" type="presOf" srcId="{AB327A49-F282-473A-9CF6-F92EDD226BC3}" destId="{9F513C3D-FD7F-4B74-B310-07547F2068EC}" srcOrd="0" destOrd="0" presId="urn:microsoft.com/office/officeart/2005/8/layout/hChevron3"/>
    <dgm:cxn modelId="{56CFF3FF-371A-47D0-B4AA-22123590828B}" srcId="{AB327A49-F282-473A-9CF6-F92EDD226BC3}" destId="{61BAF670-1268-42ED-948F-489A52F18D47}" srcOrd="5" destOrd="0" parTransId="{22FB8983-4225-4299-A30B-270A92E179E8}" sibTransId="{8C188B2F-A0BC-43C6-8F2F-0CC526CC1D1B}"/>
    <dgm:cxn modelId="{31406EEA-7688-42B2-B0CF-66672451CA04}" type="presParOf" srcId="{9F513C3D-FD7F-4B74-B310-07547F2068EC}" destId="{95E88FC9-0EAC-48EF-A74F-88AB56B75809}" srcOrd="0" destOrd="0" presId="urn:microsoft.com/office/officeart/2005/8/layout/hChevron3"/>
    <dgm:cxn modelId="{60253A7E-AA33-488F-9A90-225AAA5DB791}" type="presParOf" srcId="{9F513C3D-FD7F-4B74-B310-07547F2068EC}" destId="{FCB56E35-DB33-4FEC-87E8-035EC4B4BBDF}" srcOrd="1" destOrd="0" presId="urn:microsoft.com/office/officeart/2005/8/layout/hChevron3"/>
    <dgm:cxn modelId="{F6FF5952-A6C5-4A02-9414-BF3CD03A7135}" type="presParOf" srcId="{9F513C3D-FD7F-4B74-B310-07547F2068EC}" destId="{36C7392F-19B5-47FD-A4DE-3EE54C0EEFBD}" srcOrd="2" destOrd="0" presId="urn:microsoft.com/office/officeart/2005/8/layout/hChevron3"/>
    <dgm:cxn modelId="{BAC6DF00-CAE0-4E28-8EC5-0F24391B8110}" type="presParOf" srcId="{9F513C3D-FD7F-4B74-B310-07547F2068EC}" destId="{CF977696-42FB-4E42-B16A-AD499496CD7B}" srcOrd="3" destOrd="0" presId="urn:microsoft.com/office/officeart/2005/8/layout/hChevron3"/>
    <dgm:cxn modelId="{09D758C0-693F-4E4E-A70A-CA8477F60E62}" type="presParOf" srcId="{9F513C3D-FD7F-4B74-B310-07547F2068EC}" destId="{9F409597-04FB-43C7-9800-006CB2BF3F92}" srcOrd="4" destOrd="0" presId="urn:microsoft.com/office/officeart/2005/8/layout/hChevron3"/>
    <dgm:cxn modelId="{184965E0-5631-4A4D-9DE1-0F1291194B12}" type="presParOf" srcId="{9F513C3D-FD7F-4B74-B310-07547F2068EC}" destId="{6B63AA6A-D069-4679-94C3-1139451132D7}" srcOrd="5" destOrd="0" presId="urn:microsoft.com/office/officeart/2005/8/layout/hChevron3"/>
    <dgm:cxn modelId="{00023CCD-5B58-4A9E-ABE6-6B50BF3F5ABA}" type="presParOf" srcId="{9F513C3D-FD7F-4B74-B310-07547F2068EC}" destId="{E5A24224-94B4-4A1C-8170-8D946F8A9B46}" srcOrd="6" destOrd="0" presId="urn:microsoft.com/office/officeart/2005/8/layout/hChevron3"/>
    <dgm:cxn modelId="{6553C450-840F-4E68-B96E-8B998CC62BBA}" type="presParOf" srcId="{9F513C3D-FD7F-4B74-B310-07547F2068EC}" destId="{E7A0C217-6B9B-45F1-AE73-DF6567E695D1}" srcOrd="7" destOrd="0" presId="urn:microsoft.com/office/officeart/2005/8/layout/hChevron3"/>
    <dgm:cxn modelId="{E8B1A33E-1C1A-4156-9EF9-FBC73BC54CD2}" type="presParOf" srcId="{9F513C3D-FD7F-4B74-B310-07547F2068EC}" destId="{03C8B2B4-76E8-412E-B173-1021E95ED25E}" srcOrd="8" destOrd="0" presId="urn:microsoft.com/office/officeart/2005/8/layout/hChevron3"/>
    <dgm:cxn modelId="{F2D75D94-E5C9-4384-851A-E1AFE3E77A27}" type="presParOf" srcId="{9F513C3D-FD7F-4B74-B310-07547F2068EC}" destId="{4DF8E0B8-0544-4568-9474-287867CA12D7}" srcOrd="9" destOrd="0" presId="urn:microsoft.com/office/officeart/2005/8/layout/hChevron3"/>
    <dgm:cxn modelId="{830C8D49-93E2-4B89-ABD4-BD74536F01C9}" type="presParOf" srcId="{9F513C3D-FD7F-4B74-B310-07547F2068EC}" destId="{86423D96-726B-441D-B02E-14712ED83F75}" srcOrd="10" destOrd="0" presId="urn:microsoft.com/office/officeart/2005/8/layout/hChevron3"/>
    <dgm:cxn modelId="{2633638C-AA8A-449B-9843-950B7AF94D87}" type="presParOf" srcId="{9F513C3D-FD7F-4B74-B310-07547F2068EC}" destId="{BD7914F3-F28B-4D36-8C96-6138FDE922E9}" srcOrd="11" destOrd="0" presId="urn:microsoft.com/office/officeart/2005/8/layout/hChevron3"/>
    <dgm:cxn modelId="{90AEBA99-083D-4576-9BD4-D5FFBE2EC4DF}" type="presParOf" srcId="{9F513C3D-FD7F-4B74-B310-07547F2068EC}" destId="{113C7370-11A8-447B-AA97-98C97B94A66E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925D1-76A0-4134-9D51-07EB6EBE01F6}" type="doc">
      <dgm:prSet loTypeId="urn:microsoft.com/office/officeart/2005/8/layout/funnel1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308CB9-C67B-4ABD-9657-A689434E4084}">
      <dgm:prSet phldrT="[Текст]"/>
      <dgm:spPr/>
      <dgm:t>
        <a:bodyPr/>
        <a:lstStyle/>
        <a:p>
          <a:r>
            <a:rPr lang="ru-RU" dirty="0"/>
            <a:t>Не более 3 шрифтов</a:t>
          </a:r>
        </a:p>
      </dgm:t>
    </dgm:pt>
    <dgm:pt modelId="{D98C9C7D-DD25-4070-A8DD-4789BE9FBE16}" type="parTrans" cxnId="{6752799A-8E61-4613-85F1-1FA1C810DAA8}">
      <dgm:prSet/>
      <dgm:spPr/>
      <dgm:t>
        <a:bodyPr/>
        <a:lstStyle/>
        <a:p>
          <a:endParaRPr lang="ru-RU"/>
        </a:p>
      </dgm:t>
    </dgm:pt>
    <dgm:pt modelId="{353825A7-0258-4234-9B98-78340771A06C}" type="sibTrans" cxnId="{6752799A-8E61-4613-85F1-1FA1C810DAA8}">
      <dgm:prSet/>
      <dgm:spPr/>
      <dgm:t>
        <a:bodyPr/>
        <a:lstStyle/>
        <a:p>
          <a:endParaRPr lang="ru-RU"/>
        </a:p>
      </dgm:t>
    </dgm:pt>
    <dgm:pt modelId="{50AE4BD6-2E3B-4431-91A9-F0C88B973A4A}">
      <dgm:prSet phldrT="[Текст]"/>
      <dgm:spPr/>
      <dgm:t>
        <a:bodyPr/>
        <a:lstStyle/>
        <a:p>
          <a:r>
            <a:rPr lang="ru-RU" dirty="0"/>
            <a:t>Только ключевые моменты</a:t>
          </a:r>
        </a:p>
      </dgm:t>
    </dgm:pt>
    <dgm:pt modelId="{B636B203-FF02-485A-8F40-6FBDE2635BC9}" type="parTrans" cxnId="{9CD2CA31-9C47-402D-9455-B5A947B42CA4}">
      <dgm:prSet/>
      <dgm:spPr/>
      <dgm:t>
        <a:bodyPr/>
        <a:lstStyle/>
        <a:p>
          <a:endParaRPr lang="ru-RU"/>
        </a:p>
      </dgm:t>
    </dgm:pt>
    <dgm:pt modelId="{B78DAA32-7D48-4A49-BA58-4FD7B2274BE8}" type="sibTrans" cxnId="{9CD2CA31-9C47-402D-9455-B5A947B42CA4}">
      <dgm:prSet/>
      <dgm:spPr/>
      <dgm:t>
        <a:bodyPr/>
        <a:lstStyle/>
        <a:p>
          <a:endParaRPr lang="ru-RU"/>
        </a:p>
      </dgm:t>
    </dgm:pt>
    <dgm:pt modelId="{CDD7DC28-ADC3-4F4D-A332-48669A0F90AA}">
      <dgm:prSet phldrT="[Текст]"/>
      <dgm:spPr/>
      <dgm:t>
        <a:bodyPr/>
        <a:lstStyle/>
        <a:p>
          <a:r>
            <a:rPr lang="ru-RU" dirty="0"/>
            <a:t>Не мельчите</a:t>
          </a:r>
        </a:p>
      </dgm:t>
    </dgm:pt>
    <dgm:pt modelId="{FFACAD05-6967-45CE-9A4B-ACBE964E014C}" type="parTrans" cxnId="{81FFFFD4-B486-4CAB-8520-1C10924C3ADA}">
      <dgm:prSet/>
      <dgm:spPr/>
      <dgm:t>
        <a:bodyPr/>
        <a:lstStyle/>
        <a:p>
          <a:endParaRPr lang="ru-RU"/>
        </a:p>
      </dgm:t>
    </dgm:pt>
    <dgm:pt modelId="{8B2FCE63-EA6F-41A4-8E6C-3C9595E02D0F}" type="sibTrans" cxnId="{81FFFFD4-B486-4CAB-8520-1C10924C3ADA}">
      <dgm:prSet/>
      <dgm:spPr/>
      <dgm:t>
        <a:bodyPr/>
        <a:lstStyle/>
        <a:p>
          <a:endParaRPr lang="ru-RU"/>
        </a:p>
      </dgm:t>
    </dgm:pt>
    <dgm:pt modelId="{3A14C928-0623-4248-95A5-E4A7B76F9790}">
      <dgm:prSet phldrT="[Текст]"/>
      <dgm:spPr/>
      <dgm:t>
        <a:bodyPr/>
        <a:lstStyle/>
        <a:p>
          <a:r>
            <a:rPr lang="ru-RU" dirty="0"/>
            <a:t>Презентация</a:t>
          </a:r>
        </a:p>
      </dgm:t>
    </dgm:pt>
    <dgm:pt modelId="{6A785BE0-A5EB-4836-B6B6-A5B7A5E2FEE9}" type="parTrans" cxnId="{3167FBB0-9374-4FCA-A3DD-E827369B1E0F}">
      <dgm:prSet/>
      <dgm:spPr/>
      <dgm:t>
        <a:bodyPr/>
        <a:lstStyle/>
        <a:p>
          <a:endParaRPr lang="ru-RU"/>
        </a:p>
      </dgm:t>
    </dgm:pt>
    <dgm:pt modelId="{A1F826F8-EC49-4595-91F3-7C5EA3C5DC12}" type="sibTrans" cxnId="{3167FBB0-9374-4FCA-A3DD-E827369B1E0F}">
      <dgm:prSet/>
      <dgm:spPr/>
      <dgm:t>
        <a:bodyPr/>
        <a:lstStyle/>
        <a:p>
          <a:endParaRPr lang="ru-RU"/>
        </a:p>
      </dgm:t>
    </dgm:pt>
    <dgm:pt modelId="{0690FDF8-ADA9-4674-AE53-460BB2F3BBF3}" type="pres">
      <dgm:prSet presAssocID="{CB0925D1-76A0-4134-9D51-07EB6EBE01F6}" presName="Name0" presStyleCnt="0">
        <dgm:presLayoutVars>
          <dgm:chMax val="4"/>
          <dgm:resizeHandles val="exact"/>
        </dgm:presLayoutVars>
      </dgm:prSet>
      <dgm:spPr/>
    </dgm:pt>
    <dgm:pt modelId="{ECED1ABB-7D8D-4E22-A4AE-72F92310B5EF}" type="pres">
      <dgm:prSet presAssocID="{CB0925D1-76A0-4134-9D51-07EB6EBE01F6}" presName="ellipse" presStyleLbl="trBgShp" presStyleIdx="0" presStyleCnt="1"/>
      <dgm:spPr/>
    </dgm:pt>
    <dgm:pt modelId="{21805DAC-5222-43DE-A9CB-6C05143B0314}" type="pres">
      <dgm:prSet presAssocID="{CB0925D1-76A0-4134-9D51-07EB6EBE01F6}" presName="arrow1" presStyleLbl="fgShp" presStyleIdx="0" presStyleCnt="1"/>
      <dgm:spPr/>
    </dgm:pt>
    <dgm:pt modelId="{F287ADF6-796E-46B6-B06F-F9E4EAD608FE}" type="pres">
      <dgm:prSet presAssocID="{CB0925D1-76A0-4134-9D51-07EB6EBE01F6}" presName="rectangle" presStyleLbl="revTx" presStyleIdx="0" presStyleCnt="1">
        <dgm:presLayoutVars>
          <dgm:bulletEnabled val="1"/>
        </dgm:presLayoutVars>
      </dgm:prSet>
      <dgm:spPr/>
    </dgm:pt>
    <dgm:pt modelId="{812F70AB-310F-4A75-B956-6F2DEE30BFC3}" type="pres">
      <dgm:prSet presAssocID="{50AE4BD6-2E3B-4431-91A9-F0C88B973A4A}" presName="item1" presStyleLbl="node1" presStyleIdx="0" presStyleCnt="3" custLinFactNeighborX="5536" custLinFactNeighborY="-34725">
        <dgm:presLayoutVars>
          <dgm:bulletEnabled val="1"/>
        </dgm:presLayoutVars>
      </dgm:prSet>
      <dgm:spPr/>
    </dgm:pt>
    <dgm:pt modelId="{A743D216-30C7-4314-B522-2F3A792D6234}" type="pres">
      <dgm:prSet presAssocID="{CDD7DC28-ADC3-4F4D-A332-48669A0F90AA}" presName="item2" presStyleLbl="node1" presStyleIdx="1" presStyleCnt="3">
        <dgm:presLayoutVars>
          <dgm:bulletEnabled val="1"/>
        </dgm:presLayoutVars>
      </dgm:prSet>
      <dgm:spPr/>
    </dgm:pt>
    <dgm:pt modelId="{44991D75-3C9B-48EE-AA02-9C07227F1EEC}" type="pres">
      <dgm:prSet presAssocID="{3A14C928-0623-4248-95A5-E4A7B76F9790}" presName="item3" presStyleLbl="node1" presStyleIdx="2" presStyleCnt="3">
        <dgm:presLayoutVars>
          <dgm:bulletEnabled val="1"/>
        </dgm:presLayoutVars>
      </dgm:prSet>
      <dgm:spPr/>
    </dgm:pt>
    <dgm:pt modelId="{760B5D20-AA0A-465F-ADFA-6914A4CED318}" type="pres">
      <dgm:prSet presAssocID="{CB0925D1-76A0-4134-9D51-07EB6EBE01F6}" presName="funnel" presStyleLbl="trAlignAcc1" presStyleIdx="0" presStyleCnt="1" custLinFactNeighborX="0" custLinFactNeighborY="404"/>
      <dgm:spPr/>
    </dgm:pt>
  </dgm:ptLst>
  <dgm:cxnLst>
    <dgm:cxn modelId="{D4C3A219-FF37-4CF6-BEED-8DB58C89A7F7}" type="presOf" srcId="{CDD7DC28-ADC3-4F4D-A332-48669A0F90AA}" destId="{812F70AB-310F-4A75-B956-6F2DEE30BFC3}" srcOrd="0" destOrd="0" presId="urn:microsoft.com/office/officeart/2005/8/layout/funnel1"/>
    <dgm:cxn modelId="{9CD2CA31-9C47-402D-9455-B5A947B42CA4}" srcId="{CB0925D1-76A0-4134-9D51-07EB6EBE01F6}" destId="{50AE4BD6-2E3B-4431-91A9-F0C88B973A4A}" srcOrd="1" destOrd="0" parTransId="{B636B203-FF02-485A-8F40-6FBDE2635BC9}" sibTransId="{B78DAA32-7D48-4A49-BA58-4FD7B2274BE8}"/>
    <dgm:cxn modelId="{B1835534-0428-496B-AAAE-A91BB6816652}" type="presOf" srcId="{3A14C928-0623-4248-95A5-E4A7B76F9790}" destId="{F287ADF6-796E-46B6-B06F-F9E4EAD608FE}" srcOrd="0" destOrd="0" presId="urn:microsoft.com/office/officeart/2005/8/layout/funnel1"/>
    <dgm:cxn modelId="{6752799A-8E61-4613-85F1-1FA1C810DAA8}" srcId="{CB0925D1-76A0-4134-9D51-07EB6EBE01F6}" destId="{5F308CB9-C67B-4ABD-9657-A689434E4084}" srcOrd="0" destOrd="0" parTransId="{D98C9C7D-DD25-4070-A8DD-4789BE9FBE16}" sibTransId="{353825A7-0258-4234-9B98-78340771A06C}"/>
    <dgm:cxn modelId="{EE7408AD-1CC9-4C13-8755-63F5561E9C07}" type="presOf" srcId="{CB0925D1-76A0-4134-9D51-07EB6EBE01F6}" destId="{0690FDF8-ADA9-4674-AE53-460BB2F3BBF3}" srcOrd="0" destOrd="0" presId="urn:microsoft.com/office/officeart/2005/8/layout/funnel1"/>
    <dgm:cxn modelId="{3167FBB0-9374-4FCA-A3DD-E827369B1E0F}" srcId="{CB0925D1-76A0-4134-9D51-07EB6EBE01F6}" destId="{3A14C928-0623-4248-95A5-E4A7B76F9790}" srcOrd="3" destOrd="0" parTransId="{6A785BE0-A5EB-4836-B6B6-A5B7A5E2FEE9}" sibTransId="{A1F826F8-EC49-4595-91F3-7C5EA3C5DC12}"/>
    <dgm:cxn modelId="{81FFFFD4-B486-4CAB-8520-1C10924C3ADA}" srcId="{CB0925D1-76A0-4134-9D51-07EB6EBE01F6}" destId="{CDD7DC28-ADC3-4F4D-A332-48669A0F90AA}" srcOrd="2" destOrd="0" parTransId="{FFACAD05-6967-45CE-9A4B-ACBE964E014C}" sibTransId="{8B2FCE63-EA6F-41A4-8E6C-3C9595E02D0F}"/>
    <dgm:cxn modelId="{C916DDE7-DFC8-4A25-A0F1-B565FE3F1BE4}" type="presOf" srcId="{5F308CB9-C67B-4ABD-9657-A689434E4084}" destId="{44991D75-3C9B-48EE-AA02-9C07227F1EEC}" srcOrd="0" destOrd="0" presId="urn:microsoft.com/office/officeart/2005/8/layout/funnel1"/>
    <dgm:cxn modelId="{AE86F6E9-47DD-48C2-9E27-72E97AC2B8DB}" type="presOf" srcId="{50AE4BD6-2E3B-4431-91A9-F0C88B973A4A}" destId="{A743D216-30C7-4314-B522-2F3A792D6234}" srcOrd="0" destOrd="0" presId="urn:microsoft.com/office/officeart/2005/8/layout/funnel1"/>
    <dgm:cxn modelId="{0F734FD8-D831-43A9-95DC-E11F2B054F01}" type="presParOf" srcId="{0690FDF8-ADA9-4674-AE53-460BB2F3BBF3}" destId="{ECED1ABB-7D8D-4E22-A4AE-72F92310B5EF}" srcOrd="0" destOrd="0" presId="urn:microsoft.com/office/officeart/2005/8/layout/funnel1"/>
    <dgm:cxn modelId="{04C48319-D90E-4A8E-9FC6-5FBEC2350F9C}" type="presParOf" srcId="{0690FDF8-ADA9-4674-AE53-460BB2F3BBF3}" destId="{21805DAC-5222-43DE-A9CB-6C05143B0314}" srcOrd="1" destOrd="0" presId="urn:microsoft.com/office/officeart/2005/8/layout/funnel1"/>
    <dgm:cxn modelId="{24C20E29-3514-4F5C-ACD5-97927CC296E5}" type="presParOf" srcId="{0690FDF8-ADA9-4674-AE53-460BB2F3BBF3}" destId="{F287ADF6-796E-46B6-B06F-F9E4EAD608FE}" srcOrd="2" destOrd="0" presId="urn:microsoft.com/office/officeart/2005/8/layout/funnel1"/>
    <dgm:cxn modelId="{8AD6169F-18E4-4635-A12D-B72F14F6726B}" type="presParOf" srcId="{0690FDF8-ADA9-4674-AE53-460BB2F3BBF3}" destId="{812F70AB-310F-4A75-B956-6F2DEE30BFC3}" srcOrd="3" destOrd="0" presId="urn:microsoft.com/office/officeart/2005/8/layout/funnel1"/>
    <dgm:cxn modelId="{DA4E833D-3261-4152-99F9-BDA801FB994E}" type="presParOf" srcId="{0690FDF8-ADA9-4674-AE53-460BB2F3BBF3}" destId="{A743D216-30C7-4314-B522-2F3A792D6234}" srcOrd="4" destOrd="0" presId="urn:microsoft.com/office/officeart/2005/8/layout/funnel1"/>
    <dgm:cxn modelId="{A79C656E-6B06-4D81-B54F-8A868504A7B2}" type="presParOf" srcId="{0690FDF8-ADA9-4674-AE53-460BB2F3BBF3}" destId="{44991D75-3C9B-48EE-AA02-9C07227F1EEC}" srcOrd="5" destOrd="0" presId="urn:microsoft.com/office/officeart/2005/8/layout/funnel1"/>
    <dgm:cxn modelId="{BD09DB8E-CCB1-4A0F-A55C-9C787F4D30DA}" type="presParOf" srcId="{0690FDF8-ADA9-4674-AE53-460BB2F3BBF3}" destId="{760B5D20-AA0A-465F-ADFA-6914A4CED31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1786F-D920-4A01-A5B3-E4F61A977D7D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E73706-EE89-4761-8A3D-3B50BA0A81AE}">
      <dgm:prSet phldrT="[Текст]"/>
      <dgm:spPr/>
      <dgm:t>
        <a:bodyPr/>
        <a:lstStyle/>
        <a:p>
          <a:r>
            <a:rPr lang="ru-RU" dirty="0"/>
            <a:t>Необходимое оборудование</a:t>
          </a:r>
        </a:p>
      </dgm:t>
    </dgm:pt>
    <dgm:pt modelId="{61699AED-D02B-45C2-80E6-11733FFBA776}" type="parTrans" cxnId="{2CAE6E7F-FF76-4CD0-96BC-42BD13D90C64}">
      <dgm:prSet/>
      <dgm:spPr/>
      <dgm:t>
        <a:bodyPr/>
        <a:lstStyle/>
        <a:p>
          <a:endParaRPr lang="ru-RU"/>
        </a:p>
      </dgm:t>
    </dgm:pt>
    <dgm:pt modelId="{ADED239B-6D8C-430D-8C55-F2EA98B83EF9}" type="sibTrans" cxnId="{2CAE6E7F-FF76-4CD0-96BC-42BD13D90C64}">
      <dgm:prSet/>
      <dgm:spPr/>
      <dgm:t>
        <a:bodyPr/>
        <a:lstStyle/>
        <a:p>
          <a:endParaRPr lang="ru-RU"/>
        </a:p>
      </dgm:t>
    </dgm:pt>
    <dgm:pt modelId="{5053D798-9ABD-486A-8729-81C350CEDD37}">
      <dgm:prSet phldrT="[Текст]"/>
      <dgm:spPr/>
      <dgm:t>
        <a:bodyPr/>
        <a:lstStyle/>
        <a:p>
          <a:r>
            <a:rPr lang="ru-RU" dirty="0"/>
            <a:t>ноутбук</a:t>
          </a:r>
        </a:p>
      </dgm:t>
    </dgm:pt>
    <dgm:pt modelId="{FAEA46AE-994A-476E-B87A-007ACC6BAFFC}" type="parTrans" cxnId="{FBF95277-CBFE-486E-987D-CA8786C2F8C0}">
      <dgm:prSet/>
      <dgm:spPr/>
      <dgm:t>
        <a:bodyPr/>
        <a:lstStyle/>
        <a:p>
          <a:endParaRPr lang="ru-RU"/>
        </a:p>
      </dgm:t>
    </dgm:pt>
    <dgm:pt modelId="{5F2F7FD1-9D00-4248-86E8-FCF56D615C05}" type="sibTrans" cxnId="{FBF95277-CBFE-486E-987D-CA8786C2F8C0}">
      <dgm:prSet/>
      <dgm:spPr/>
      <dgm:t>
        <a:bodyPr/>
        <a:lstStyle/>
        <a:p>
          <a:endParaRPr lang="ru-RU"/>
        </a:p>
      </dgm:t>
    </dgm:pt>
    <dgm:pt modelId="{72A36127-3D4E-4DD1-9321-0B86AE6C25BB}">
      <dgm:prSet phldrT="[Текст]"/>
      <dgm:spPr/>
      <dgm:t>
        <a:bodyPr/>
        <a:lstStyle/>
        <a:p>
          <a:r>
            <a:rPr lang="ru-RU" dirty="0" err="1"/>
            <a:t>кликер</a:t>
          </a:r>
          <a:endParaRPr lang="ru-RU" dirty="0"/>
        </a:p>
      </dgm:t>
    </dgm:pt>
    <dgm:pt modelId="{9BD51829-7DE1-4710-A92D-1B197B9C5475}" type="parTrans" cxnId="{F461E067-56E9-4E37-AB94-B0F7F5739D9B}">
      <dgm:prSet/>
      <dgm:spPr/>
      <dgm:t>
        <a:bodyPr/>
        <a:lstStyle/>
        <a:p>
          <a:endParaRPr lang="ru-RU"/>
        </a:p>
      </dgm:t>
    </dgm:pt>
    <dgm:pt modelId="{087FF45C-53E5-4463-A7A0-689A6CD0F07C}" type="sibTrans" cxnId="{F461E067-56E9-4E37-AB94-B0F7F5739D9B}">
      <dgm:prSet/>
      <dgm:spPr/>
      <dgm:t>
        <a:bodyPr/>
        <a:lstStyle/>
        <a:p>
          <a:endParaRPr lang="ru-RU"/>
        </a:p>
      </dgm:t>
    </dgm:pt>
    <dgm:pt modelId="{540A6A55-B356-497B-B327-148006359B31}">
      <dgm:prSet phldrT="[Текст]"/>
      <dgm:spPr/>
      <dgm:t>
        <a:bodyPr/>
        <a:lstStyle/>
        <a:p>
          <a:r>
            <a:rPr lang="ru-RU" dirty="0" err="1"/>
            <a:t>флешка</a:t>
          </a:r>
          <a:endParaRPr lang="ru-RU" dirty="0"/>
        </a:p>
      </dgm:t>
    </dgm:pt>
    <dgm:pt modelId="{5EE25B3E-47C4-47F5-BA12-20357F6FACB9}" type="parTrans" cxnId="{54F540F4-F000-4CD3-8AE6-772E9C86AE65}">
      <dgm:prSet/>
      <dgm:spPr/>
      <dgm:t>
        <a:bodyPr/>
        <a:lstStyle/>
        <a:p>
          <a:endParaRPr lang="ru-RU"/>
        </a:p>
      </dgm:t>
    </dgm:pt>
    <dgm:pt modelId="{B960CB7A-C30E-4D83-AB0D-1BE8C5D17773}" type="sibTrans" cxnId="{54F540F4-F000-4CD3-8AE6-772E9C86AE65}">
      <dgm:prSet/>
      <dgm:spPr/>
      <dgm:t>
        <a:bodyPr/>
        <a:lstStyle/>
        <a:p>
          <a:endParaRPr lang="ru-RU"/>
        </a:p>
      </dgm:t>
    </dgm:pt>
    <dgm:pt modelId="{0B1327CF-9F12-414F-9ED9-D4148EDCFD58}">
      <dgm:prSet phldrT="[Текст]"/>
      <dgm:spPr/>
      <dgm:t>
        <a:bodyPr/>
        <a:lstStyle/>
        <a:p>
          <a:r>
            <a:rPr lang="ru-RU" dirty="0"/>
            <a:t>переходники</a:t>
          </a:r>
        </a:p>
      </dgm:t>
    </dgm:pt>
    <dgm:pt modelId="{73EF5825-3757-46C2-A437-4B5C07E2AF3E}" type="parTrans" cxnId="{93B1220B-5CF1-4558-8B2D-6D78C1F53912}">
      <dgm:prSet/>
      <dgm:spPr/>
      <dgm:t>
        <a:bodyPr/>
        <a:lstStyle/>
        <a:p>
          <a:endParaRPr lang="ru-RU"/>
        </a:p>
      </dgm:t>
    </dgm:pt>
    <dgm:pt modelId="{F87A47AA-9FE9-4A90-A6C5-7C930A4CBD7D}" type="sibTrans" cxnId="{93B1220B-5CF1-4558-8B2D-6D78C1F53912}">
      <dgm:prSet/>
      <dgm:spPr/>
      <dgm:t>
        <a:bodyPr/>
        <a:lstStyle/>
        <a:p>
          <a:endParaRPr lang="ru-RU"/>
        </a:p>
      </dgm:t>
    </dgm:pt>
    <dgm:pt modelId="{7BB6613E-CC14-4621-B563-C5EC821D7871}" type="pres">
      <dgm:prSet presAssocID="{5391786F-D920-4A01-A5B3-E4F61A977D7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017F93-7573-44FD-B4D3-F55D03A971E8}" type="pres">
      <dgm:prSet presAssocID="{5391786F-D920-4A01-A5B3-E4F61A977D7D}" presName="matrix" presStyleCnt="0"/>
      <dgm:spPr/>
    </dgm:pt>
    <dgm:pt modelId="{FDBB365D-5028-47A5-87DB-B00F631910C4}" type="pres">
      <dgm:prSet presAssocID="{5391786F-D920-4A01-A5B3-E4F61A977D7D}" presName="tile1" presStyleLbl="node1" presStyleIdx="0" presStyleCnt="4"/>
      <dgm:spPr/>
    </dgm:pt>
    <dgm:pt modelId="{B8B6F46F-AC76-4FA5-B49F-D1D24AE60CA3}" type="pres">
      <dgm:prSet presAssocID="{5391786F-D920-4A01-A5B3-E4F61A977D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8B7CE36-601A-4522-93C1-663EE2F4A155}" type="pres">
      <dgm:prSet presAssocID="{5391786F-D920-4A01-A5B3-E4F61A977D7D}" presName="tile2" presStyleLbl="node1" presStyleIdx="1" presStyleCnt="4"/>
      <dgm:spPr/>
    </dgm:pt>
    <dgm:pt modelId="{5DBC0BB9-F0AA-4B5C-BB3A-AD5C1CBFB22F}" type="pres">
      <dgm:prSet presAssocID="{5391786F-D920-4A01-A5B3-E4F61A977D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C2B55A9-D272-4DD7-82E2-3C8F37697084}" type="pres">
      <dgm:prSet presAssocID="{5391786F-D920-4A01-A5B3-E4F61A977D7D}" presName="tile3" presStyleLbl="node1" presStyleIdx="2" presStyleCnt="4" custLinFactNeighborX="397" custLinFactNeighborY="3664"/>
      <dgm:spPr/>
    </dgm:pt>
    <dgm:pt modelId="{481C5A36-6232-449A-88B7-C044317780FC}" type="pres">
      <dgm:prSet presAssocID="{5391786F-D920-4A01-A5B3-E4F61A977D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AF2614-9AC3-4781-8861-1B5B110C4851}" type="pres">
      <dgm:prSet presAssocID="{5391786F-D920-4A01-A5B3-E4F61A977D7D}" presName="tile4" presStyleLbl="node1" presStyleIdx="3" presStyleCnt="4"/>
      <dgm:spPr/>
    </dgm:pt>
    <dgm:pt modelId="{5E19A8CF-8B11-4FEA-B36D-AE598E9AF86D}" type="pres">
      <dgm:prSet presAssocID="{5391786F-D920-4A01-A5B3-E4F61A977D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4E60700-D529-4A42-9522-C3F1CA88E9E1}" type="pres">
      <dgm:prSet presAssocID="{5391786F-D920-4A01-A5B3-E4F61A977D7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2402B08-681C-4C14-9292-CDFD11712DB5}" type="presOf" srcId="{5053D798-9ABD-486A-8729-81C350CEDD37}" destId="{FDBB365D-5028-47A5-87DB-B00F631910C4}" srcOrd="0" destOrd="0" presId="urn:microsoft.com/office/officeart/2005/8/layout/matrix1"/>
    <dgm:cxn modelId="{93B1220B-5CF1-4558-8B2D-6D78C1F53912}" srcId="{03E73706-EE89-4761-8A3D-3B50BA0A81AE}" destId="{0B1327CF-9F12-414F-9ED9-D4148EDCFD58}" srcOrd="3" destOrd="0" parTransId="{73EF5825-3757-46C2-A437-4B5C07E2AF3E}" sibTransId="{F87A47AA-9FE9-4A90-A6C5-7C930A4CBD7D}"/>
    <dgm:cxn modelId="{E49ECA16-393E-4D84-B66A-60930DFA3B66}" type="presOf" srcId="{0B1327CF-9F12-414F-9ED9-D4148EDCFD58}" destId="{5E19A8CF-8B11-4FEA-B36D-AE598E9AF86D}" srcOrd="1" destOrd="0" presId="urn:microsoft.com/office/officeart/2005/8/layout/matrix1"/>
    <dgm:cxn modelId="{F461E067-56E9-4E37-AB94-B0F7F5739D9B}" srcId="{03E73706-EE89-4761-8A3D-3B50BA0A81AE}" destId="{72A36127-3D4E-4DD1-9321-0B86AE6C25BB}" srcOrd="1" destOrd="0" parTransId="{9BD51829-7DE1-4710-A92D-1B197B9C5475}" sibTransId="{087FF45C-53E5-4463-A7A0-689A6CD0F07C}"/>
    <dgm:cxn modelId="{FBF95277-CBFE-486E-987D-CA8786C2F8C0}" srcId="{03E73706-EE89-4761-8A3D-3B50BA0A81AE}" destId="{5053D798-9ABD-486A-8729-81C350CEDD37}" srcOrd="0" destOrd="0" parTransId="{FAEA46AE-994A-476E-B87A-007ACC6BAFFC}" sibTransId="{5F2F7FD1-9D00-4248-86E8-FCF56D615C05}"/>
    <dgm:cxn modelId="{0CC7AC79-5FB7-4C17-807A-D6BCF4D6CF5D}" type="presOf" srcId="{540A6A55-B356-497B-B327-148006359B31}" destId="{481C5A36-6232-449A-88B7-C044317780FC}" srcOrd="1" destOrd="0" presId="urn:microsoft.com/office/officeart/2005/8/layout/matrix1"/>
    <dgm:cxn modelId="{2CAE6E7F-FF76-4CD0-96BC-42BD13D90C64}" srcId="{5391786F-D920-4A01-A5B3-E4F61A977D7D}" destId="{03E73706-EE89-4761-8A3D-3B50BA0A81AE}" srcOrd="0" destOrd="0" parTransId="{61699AED-D02B-45C2-80E6-11733FFBA776}" sibTransId="{ADED239B-6D8C-430D-8C55-F2EA98B83EF9}"/>
    <dgm:cxn modelId="{7A9B4695-0221-4FA4-B98D-8D19E137CBFD}" type="presOf" srcId="{0B1327CF-9F12-414F-9ED9-D4148EDCFD58}" destId="{C1AF2614-9AC3-4781-8861-1B5B110C4851}" srcOrd="0" destOrd="0" presId="urn:microsoft.com/office/officeart/2005/8/layout/matrix1"/>
    <dgm:cxn modelId="{9956439C-3CFC-44D4-8CBA-FD56DF345035}" type="presOf" srcId="{5053D798-9ABD-486A-8729-81C350CEDD37}" destId="{B8B6F46F-AC76-4FA5-B49F-D1D24AE60CA3}" srcOrd="1" destOrd="0" presId="urn:microsoft.com/office/officeart/2005/8/layout/matrix1"/>
    <dgm:cxn modelId="{01C62BC4-E5CD-4412-B2CB-8E402D8F4B43}" type="presOf" srcId="{03E73706-EE89-4761-8A3D-3B50BA0A81AE}" destId="{E4E60700-D529-4A42-9522-C3F1CA88E9E1}" srcOrd="0" destOrd="0" presId="urn:microsoft.com/office/officeart/2005/8/layout/matrix1"/>
    <dgm:cxn modelId="{719A41C6-3452-4BF2-B714-EE06DEA1BBDD}" type="presOf" srcId="{5391786F-D920-4A01-A5B3-E4F61A977D7D}" destId="{7BB6613E-CC14-4621-B563-C5EC821D7871}" srcOrd="0" destOrd="0" presId="urn:microsoft.com/office/officeart/2005/8/layout/matrix1"/>
    <dgm:cxn modelId="{995FAFDE-0806-4184-BCF1-7CAC2C9F5A81}" type="presOf" srcId="{540A6A55-B356-497B-B327-148006359B31}" destId="{FC2B55A9-D272-4DD7-82E2-3C8F37697084}" srcOrd="0" destOrd="0" presId="urn:microsoft.com/office/officeart/2005/8/layout/matrix1"/>
    <dgm:cxn modelId="{D9746EED-5BBC-4182-B967-F81DE22BB6CB}" type="presOf" srcId="{72A36127-3D4E-4DD1-9321-0B86AE6C25BB}" destId="{5DBC0BB9-F0AA-4B5C-BB3A-AD5C1CBFB22F}" srcOrd="1" destOrd="0" presId="urn:microsoft.com/office/officeart/2005/8/layout/matrix1"/>
    <dgm:cxn modelId="{70002BF2-07EF-4197-A6C7-CC0F8A3134DA}" type="presOf" srcId="{72A36127-3D4E-4DD1-9321-0B86AE6C25BB}" destId="{98B7CE36-601A-4522-93C1-663EE2F4A155}" srcOrd="0" destOrd="0" presId="urn:microsoft.com/office/officeart/2005/8/layout/matrix1"/>
    <dgm:cxn modelId="{54F540F4-F000-4CD3-8AE6-772E9C86AE65}" srcId="{03E73706-EE89-4761-8A3D-3B50BA0A81AE}" destId="{540A6A55-B356-497B-B327-148006359B31}" srcOrd="2" destOrd="0" parTransId="{5EE25B3E-47C4-47F5-BA12-20357F6FACB9}" sibTransId="{B960CB7A-C30E-4D83-AB0D-1BE8C5D17773}"/>
    <dgm:cxn modelId="{C1088404-0B31-470D-AF08-FC3EF5ABEDD4}" type="presParOf" srcId="{7BB6613E-CC14-4621-B563-C5EC821D7871}" destId="{3B017F93-7573-44FD-B4D3-F55D03A971E8}" srcOrd="0" destOrd="0" presId="urn:microsoft.com/office/officeart/2005/8/layout/matrix1"/>
    <dgm:cxn modelId="{85ACB19D-FAA8-42A2-B680-F0B4F82B4539}" type="presParOf" srcId="{3B017F93-7573-44FD-B4D3-F55D03A971E8}" destId="{FDBB365D-5028-47A5-87DB-B00F631910C4}" srcOrd="0" destOrd="0" presId="urn:microsoft.com/office/officeart/2005/8/layout/matrix1"/>
    <dgm:cxn modelId="{F233A19A-CD61-459D-A070-F87CDBA12E17}" type="presParOf" srcId="{3B017F93-7573-44FD-B4D3-F55D03A971E8}" destId="{B8B6F46F-AC76-4FA5-B49F-D1D24AE60CA3}" srcOrd="1" destOrd="0" presId="urn:microsoft.com/office/officeart/2005/8/layout/matrix1"/>
    <dgm:cxn modelId="{26C30A1C-E3D9-44A6-ABF8-270B053D38C9}" type="presParOf" srcId="{3B017F93-7573-44FD-B4D3-F55D03A971E8}" destId="{98B7CE36-601A-4522-93C1-663EE2F4A155}" srcOrd="2" destOrd="0" presId="urn:microsoft.com/office/officeart/2005/8/layout/matrix1"/>
    <dgm:cxn modelId="{7E118CAF-8972-4455-A40B-F92A6841B1EA}" type="presParOf" srcId="{3B017F93-7573-44FD-B4D3-F55D03A971E8}" destId="{5DBC0BB9-F0AA-4B5C-BB3A-AD5C1CBFB22F}" srcOrd="3" destOrd="0" presId="urn:microsoft.com/office/officeart/2005/8/layout/matrix1"/>
    <dgm:cxn modelId="{09E5B554-BEF9-469B-9A34-4737061B5590}" type="presParOf" srcId="{3B017F93-7573-44FD-B4D3-F55D03A971E8}" destId="{FC2B55A9-D272-4DD7-82E2-3C8F37697084}" srcOrd="4" destOrd="0" presId="urn:microsoft.com/office/officeart/2005/8/layout/matrix1"/>
    <dgm:cxn modelId="{D15FC998-257A-4F39-93A0-E21AE22049C6}" type="presParOf" srcId="{3B017F93-7573-44FD-B4D3-F55D03A971E8}" destId="{481C5A36-6232-449A-88B7-C044317780FC}" srcOrd="5" destOrd="0" presId="urn:microsoft.com/office/officeart/2005/8/layout/matrix1"/>
    <dgm:cxn modelId="{422EB4DA-BF87-490B-92F5-DFD083C2D70B}" type="presParOf" srcId="{3B017F93-7573-44FD-B4D3-F55D03A971E8}" destId="{C1AF2614-9AC3-4781-8861-1B5B110C4851}" srcOrd="6" destOrd="0" presId="urn:microsoft.com/office/officeart/2005/8/layout/matrix1"/>
    <dgm:cxn modelId="{0E7E2303-C54C-40D8-A789-5D919178E0FC}" type="presParOf" srcId="{3B017F93-7573-44FD-B4D3-F55D03A971E8}" destId="{5E19A8CF-8B11-4FEA-B36D-AE598E9AF86D}" srcOrd="7" destOrd="0" presId="urn:microsoft.com/office/officeart/2005/8/layout/matrix1"/>
    <dgm:cxn modelId="{5808FF4B-E18C-4190-AD90-D553D32D5A00}" type="presParOf" srcId="{7BB6613E-CC14-4621-B563-C5EC821D7871}" destId="{E4E60700-D529-4A42-9522-C3F1CA88E9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51ABA6-A23A-4E29-92CB-F3E48B8085A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4A56C7D3-B124-4540-839F-F1CBE59BD630}">
      <dgm:prSet phldrT="[Текст]"/>
      <dgm:spPr/>
      <dgm:t>
        <a:bodyPr/>
        <a:lstStyle/>
        <a:p>
          <a:r>
            <a:rPr lang="ru-RU" b="1" dirty="0"/>
            <a:t>Неверная цель № 1 – «Понравиться аудитории»</a:t>
          </a:r>
          <a:endParaRPr lang="ru-RU" dirty="0"/>
        </a:p>
      </dgm:t>
    </dgm:pt>
    <dgm:pt modelId="{BA30E24E-3CD6-4A79-9CCB-EE6347AF22D8}" type="parTrans" cxnId="{C2D797ED-3849-4980-8E0E-4C4AB878E19E}">
      <dgm:prSet/>
      <dgm:spPr/>
      <dgm:t>
        <a:bodyPr/>
        <a:lstStyle/>
        <a:p>
          <a:endParaRPr lang="ru-RU"/>
        </a:p>
      </dgm:t>
    </dgm:pt>
    <dgm:pt modelId="{8E16486B-063C-4B48-A7AF-3FD8E591573A}" type="sibTrans" cxnId="{C2D797ED-3849-4980-8E0E-4C4AB878E19E}">
      <dgm:prSet/>
      <dgm:spPr/>
      <dgm:t>
        <a:bodyPr/>
        <a:lstStyle/>
        <a:p>
          <a:endParaRPr lang="ru-RU"/>
        </a:p>
      </dgm:t>
    </dgm:pt>
    <dgm:pt modelId="{9FE2809B-8FB6-4AB3-A8C6-AE9F62EDA9F5}">
      <dgm:prSet phldrT="[Текст]"/>
      <dgm:spPr/>
      <dgm:t>
        <a:bodyPr/>
        <a:lstStyle/>
        <a:p>
          <a:r>
            <a:rPr lang="ru-RU" b="1" dirty="0"/>
            <a:t>Неверная цель № 2 – «Сообщить что-либо»</a:t>
          </a:r>
          <a:endParaRPr lang="ru-RU" dirty="0"/>
        </a:p>
      </dgm:t>
    </dgm:pt>
    <dgm:pt modelId="{FD73ACF1-4C53-4572-9925-3427E75D774C}" type="parTrans" cxnId="{8DDDBB62-038E-4572-A45B-FB1EC35C62D9}">
      <dgm:prSet/>
      <dgm:spPr/>
      <dgm:t>
        <a:bodyPr/>
        <a:lstStyle/>
        <a:p>
          <a:endParaRPr lang="ru-RU"/>
        </a:p>
      </dgm:t>
    </dgm:pt>
    <dgm:pt modelId="{C5C07509-4F7C-4CFA-A30B-D0F49F20E743}" type="sibTrans" cxnId="{8DDDBB62-038E-4572-A45B-FB1EC35C62D9}">
      <dgm:prSet/>
      <dgm:spPr/>
      <dgm:t>
        <a:bodyPr/>
        <a:lstStyle/>
        <a:p>
          <a:endParaRPr lang="ru-RU"/>
        </a:p>
      </dgm:t>
    </dgm:pt>
    <dgm:pt modelId="{DD63EB46-132B-437A-8BFA-93375938FCCF}">
      <dgm:prSet phldrT="[Текст]"/>
      <dgm:spPr/>
      <dgm:t>
        <a:bodyPr/>
        <a:lstStyle/>
        <a:p>
          <a:r>
            <a:rPr lang="ru-RU" b="1" dirty="0"/>
            <a:t>Верная цель – «Побуждение»</a:t>
          </a:r>
          <a:endParaRPr lang="ru-RU" dirty="0"/>
        </a:p>
      </dgm:t>
    </dgm:pt>
    <dgm:pt modelId="{C28FCE0C-1BC4-41F7-B284-FF5CB7D67E8D}" type="parTrans" cxnId="{45DF98D4-9525-404D-B35D-FB25B9520C4C}">
      <dgm:prSet/>
      <dgm:spPr/>
      <dgm:t>
        <a:bodyPr/>
        <a:lstStyle/>
        <a:p>
          <a:endParaRPr lang="ru-RU"/>
        </a:p>
      </dgm:t>
    </dgm:pt>
    <dgm:pt modelId="{45484B5D-EDB6-4188-8135-12B0280F0DE8}" type="sibTrans" cxnId="{45DF98D4-9525-404D-B35D-FB25B9520C4C}">
      <dgm:prSet/>
      <dgm:spPr/>
      <dgm:t>
        <a:bodyPr/>
        <a:lstStyle/>
        <a:p>
          <a:endParaRPr lang="ru-RU"/>
        </a:p>
      </dgm:t>
    </dgm:pt>
    <dgm:pt modelId="{BF6B90A6-D179-44AD-9F31-0E9EE069587E}" type="pres">
      <dgm:prSet presAssocID="{5E51ABA6-A23A-4E29-92CB-F3E48B8085A0}" presName="linearFlow" presStyleCnt="0">
        <dgm:presLayoutVars>
          <dgm:dir/>
          <dgm:resizeHandles val="exact"/>
        </dgm:presLayoutVars>
      </dgm:prSet>
      <dgm:spPr/>
    </dgm:pt>
    <dgm:pt modelId="{34378972-B2B6-4BD6-A418-175B6DC5B2A8}" type="pres">
      <dgm:prSet presAssocID="{4A56C7D3-B124-4540-839F-F1CBE59BD630}" presName="composite" presStyleCnt="0"/>
      <dgm:spPr/>
    </dgm:pt>
    <dgm:pt modelId="{F74A8990-19E1-46F8-A3FA-27851CC19176}" type="pres">
      <dgm:prSet presAssocID="{4A56C7D3-B124-4540-839F-F1CBE59BD63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96A23D6-05FF-4F6B-8E42-940C9DDB91A0}" type="pres">
      <dgm:prSet presAssocID="{4A56C7D3-B124-4540-839F-F1CBE59BD630}" presName="txShp" presStyleLbl="node1" presStyleIdx="0" presStyleCnt="3">
        <dgm:presLayoutVars>
          <dgm:bulletEnabled val="1"/>
        </dgm:presLayoutVars>
      </dgm:prSet>
      <dgm:spPr/>
    </dgm:pt>
    <dgm:pt modelId="{76CC5763-43B0-4B99-98B9-108ED68FEA02}" type="pres">
      <dgm:prSet presAssocID="{8E16486B-063C-4B48-A7AF-3FD8E591573A}" presName="spacing" presStyleCnt="0"/>
      <dgm:spPr/>
    </dgm:pt>
    <dgm:pt modelId="{BF3EAF51-113F-49CA-A918-69CE61A65CAB}" type="pres">
      <dgm:prSet presAssocID="{9FE2809B-8FB6-4AB3-A8C6-AE9F62EDA9F5}" presName="composite" presStyleCnt="0"/>
      <dgm:spPr/>
    </dgm:pt>
    <dgm:pt modelId="{2AF877B8-0BAC-4575-8E47-8C55BFACBEB2}" type="pres">
      <dgm:prSet presAssocID="{9FE2809B-8FB6-4AB3-A8C6-AE9F62EDA9F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872B81-09F2-44C2-8883-2BCD25065A2C}" type="pres">
      <dgm:prSet presAssocID="{9FE2809B-8FB6-4AB3-A8C6-AE9F62EDA9F5}" presName="txShp" presStyleLbl="node1" presStyleIdx="1" presStyleCnt="3">
        <dgm:presLayoutVars>
          <dgm:bulletEnabled val="1"/>
        </dgm:presLayoutVars>
      </dgm:prSet>
      <dgm:spPr/>
    </dgm:pt>
    <dgm:pt modelId="{400EC966-816F-41B4-8943-06A59CB33B04}" type="pres">
      <dgm:prSet presAssocID="{C5C07509-4F7C-4CFA-A30B-D0F49F20E743}" presName="spacing" presStyleCnt="0"/>
      <dgm:spPr/>
    </dgm:pt>
    <dgm:pt modelId="{AD84E0CE-7482-4761-8BD3-11E032555235}" type="pres">
      <dgm:prSet presAssocID="{DD63EB46-132B-437A-8BFA-93375938FCCF}" presName="composite" presStyleCnt="0"/>
      <dgm:spPr/>
    </dgm:pt>
    <dgm:pt modelId="{C90A84A0-B090-4BBB-BB28-D76165B70CBF}" type="pres">
      <dgm:prSet presAssocID="{DD63EB46-132B-437A-8BFA-93375938FCC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09C61D-C8F2-4537-9BC2-CFC386C0C688}" type="pres">
      <dgm:prSet presAssocID="{DD63EB46-132B-437A-8BFA-93375938FCCF}" presName="txShp" presStyleLbl="node1" presStyleIdx="2" presStyleCnt="3">
        <dgm:presLayoutVars>
          <dgm:bulletEnabled val="1"/>
        </dgm:presLayoutVars>
      </dgm:prSet>
      <dgm:spPr/>
    </dgm:pt>
  </dgm:ptLst>
  <dgm:cxnLst>
    <dgm:cxn modelId="{DABB6D2F-7A3C-4336-BCC5-DA3BEF5829DF}" type="presOf" srcId="{9FE2809B-8FB6-4AB3-A8C6-AE9F62EDA9F5}" destId="{E8872B81-09F2-44C2-8883-2BCD25065A2C}" srcOrd="0" destOrd="0" presId="urn:microsoft.com/office/officeart/2005/8/layout/vList3"/>
    <dgm:cxn modelId="{8DDDBB62-038E-4572-A45B-FB1EC35C62D9}" srcId="{5E51ABA6-A23A-4E29-92CB-F3E48B8085A0}" destId="{9FE2809B-8FB6-4AB3-A8C6-AE9F62EDA9F5}" srcOrd="1" destOrd="0" parTransId="{FD73ACF1-4C53-4572-9925-3427E75D774C}" sibTransId="{C5C07509-4F7C-4CFA-A30B-D0F49F20E743}"/>
    <dgm:cxn modelId="{3097FF46-48D6-488F-A4FB-F6B0C0791C94}" type="presOf" srcId="{5E51ABA6-A23A-4E29-92CB-F3E48B8085A0}" destId="{BF6B90A6-D179-44AD-9F31-0E9EE069587E}" srcOrd="0" destOrd="0" presId="urn:microsoft.com/office/officeart/2005/8/layout/vList3"/>
    <dgm:cxn modelId="{23A79F56-3B5A-4D57-98CE-11B6DF671A8B}" type="presOf" srcId="{DD63EB46-132B-437A-8BFA-93375938FCCF}" destId="{1209C61D-C8F2-4537-9BC2-CFC386C0C688}" srcOrd="0" destOrd="0" presId="urn:microsoft.com/office/officeart/2005/8/layout/vList3"/>
    <dgm:cxn modelId="{2D13C4A4-8D77-488D-B470-341CFD389EA4}" type="presOf" srcId="{4A56C7D3-B124-4540-839F-F1CBE59BD630}" destId="{F96A23D6-05FF-4F6B-8E42-940C9DDB91A0}" srcOrd="0" destOrd="0" presId="urn:microsoft.com/office/officeart/2005/8/layout/vList3"/>
    <dgm:cxn modelId="{45DF98D4-9525-404D-B35D-FB25B9520C4C}" srcId="{5E51ABA6-A23A-4E29-92CB-F3E48B8085A0}" destId="{DD63EB46-132B-437A-8BFA-93375938FCCF}" srcOrd="2" destOrd="0" parTransId="{C28FCE0C-1BC4-41F7-B284-FF5CB7D67E8D}" sibTransId="{45484B5D-EDB6-4188-8135-12B0280F0DE8}"/>
    <dgm:cxn modelId="{C2D797ED-3849-4980-8E0E-4C4AB878E19E}" srcId="{5E51ABA6-A23A-4E29-92CB-F3E48B8085A0}" destId="{4A56C7D3-B124-4540-839F-F1CBE59BD630}" srcOrd="0" destOrd="0" parTransId="{BA30E24E-3CD6-4A79-9CCB-EE6347AF22D8}" sibTransId="{8E16486B-063C-4B48-A7AF-3FD8E591573A}"/>
    <dgm:cxn modelId="{1D28C7CD-94F1-44EE-95A3-CDBA3871736B}" type="presParOf" srcId="{BF6B90A6-D179-44AD-9F31-0E9EE069587E}" destId="{34378972-B2B6-4BD6-A418-175B6DC5B2A8}" srcOrd="0" destOrd="0" presId="urn:microsoft.com/office/officeart/2005/8/layout/vList3"/>
    <dgm:cxn modelId="{BBA6C753-51DA-4087-AB2E-6C039B6CAF98}" type="presParOf" srcId="{34378972-B2B6-4BD6-A418-175B6DC5B2A8}" destId="{F74A8990-19E1-46F8-A3FA-27851CC19176}" srcOrd="0" destOrd="0" presId="urn:microsoft.com/office/officeart/2005/8/layout/vList3"/>
    <dgm:cxn modelId="{6E3964B5-6A6C-4FDE-8C5C-AB9454FC463D}" type="presParOf" srcId="{34378972-B2B6-4BD6-A418-175B6DC5B2A8}" destId="{F96A23D6-05FF-4F6B-8E42-940C9DDB91A0}" srcOrd="1" destOrd="0" presId="urn:microsoft.com/office/officeart/2005/8/layout/vList3"/>
    <dgm:cxn modelId="{CB8D7191-B048-43FB-9D5C-33604AB05681}" type="presParOf" srcId="{BF6B90A6-D179-44AD-9F31-0E9EE069587E}" destId="{76CC5763-43B0-4B99-98B9-108ED68FEA02}" srcOrd="1" destOrd="0" presId="urn:microsoft.com/office/officeart/2005/8/layout/vList3"/>
    <dgm:cxn modelId="{41EA9C68-4CFA-4AD0-B5A3-04E6C7B47240}" type="presParOf" srcId="{BF6B90A6-D179-44AD-9F31-0E9EE069587E}" destId="{BF3EAF51-113F-49CA-A918-69CE61A65CAB}" srcOrd="2" destOrd="0" presId="urn:microsoft.com/office/officeart/2005/8/layout/vList3"/>
    <dgm:cxn modelId="{917803FE-C67A-4263-9824-094462A500DA}" type="presParOf" srcId="{BF3EAF51-113F-49CA-A918-69CE61A65CAB}" destId="{2AF877B8-0BAC-4575-8E47-8C55BFACBEB2}" srcOrd="0" destOrd="0" presId="urn:microsoft.com/office/officeart/2005/8/layout/vList3"/>
    <dgm:cxn modelId="{61E53AEB-301B-4C39-A233-1694271B8192}" type="presParOf" srcId="{BF3EAF51-113F-49CA-A918-69CE61A65CAB}" destId="{E8872B81-09F2-44C2-8883-2BCD25065A2C}" srcOrd="1" destOrd="0" presId="urn:microsoft.com/office/officeart/2005/8/layout/vList3"/>
    <dgm:cxn modelId="{66943B85-DD87-4D81-BC28-A0A93465C25E}" type="presParOf" srcId="{BF6B90A6-D179-44AD-9F31-0E9EE069587E}" destId="{400EC966-816F-41B4-8943-06A59CB33B04}" srcOrd="3" destOrd="0" presId="urn:microsoft.com/office/officeart/2005/8/layout/vList3"/>
    <dgm:cxn modelId="{F6FFFA25-7702-494E-9F14-E8FEAC06593D}" type="presParOf" srcId="{BF6B90A6-D179-44AD-9F31-0E9EE069587E}" destId="{AD84E0CE-7482-4761-8BD3-11E032555235}" srcOrd="4" destOrd="0" presId="urn:microsoft.com/office/officeart/2005/8/layout/vList3"/>
    <dgm:cxn modelId="{EF66717E-5A39-45A4-A1D3-B34B47FAAC32}" type="presParOf" srcId="{AD84E0CE-7482-4761-8BD3-11E032555235}" destId="{C90A84A0-B090-4BBB-BB28-D76165B70CBF}" srcOrd="0" destOrd="0" presId="urn:microsoft.com/office/officeart/2005/8/layout/vList3"/>
    <dgm:cxn modelId="{E0DEE8F5-E1CC-481B-8362-6E7C606522B1}" type="presParOf" srcId="{AD84E0CE-7482-4761-8BD3-11E032555235}" destId="{1209C61D-C8F2-4537-9BC2-CFC386C0C6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E2949C-608D-41C7-A545-EA002E750098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3A6AECFF-CDE2-4DFB-A144-1A10C2FDC96D}">
      <dgm:prSet phldrT="[Текст]"/>
      <dgm:spPr/>
      <dgm:t>
        <a:bodyPr/>
        <a:lstStyle/>
        <a:p>
          <a:r>
            <a:rPr lang="ru-RU" dirty="0"/>
            <a:t>Провести тренировку за день до доклада</a:t>
          </a:r>
        </a:p>
      </dgm:t>
    </dgm:pt>
    <dgm:pt modelId="{BFDEEF0E-0F16-4A75-A766-45CF103BC294}" type="parTrans" cxnId="{0346A547-ED52-4F41-93A2-E837173264D3}">
      <dgm:prSet/>
      <dgm:spPr/>
      <dgm:t>
        <a:bodyPr/>
        <a:lstStyle/>
        <a:p>
          <a:endParaRPr lang="ru-RU"/>
        </a:p>
      </dgm:t>
    </dgm:pt>
    <dgm:pt modelId="{1B404D65-AFB9-44A2-9286-5CA2CEBDC9B2}" type="sibTrans" cxnId="{0346A547-ED52-4F41-93A2-E837173264D3}">
      <dgm:prSet/>
      <dgm:spPr/>
      <dgm:t>
        <a:bodyPr/>
        <a:lstStyle/>
        <a:p>
          <a:endParaRPr lang="ru-RU"/>
        </a:p>
      </dgm:t>
    </dgm:pt>
    <dgm:pt modelId="{40EA0D9F-E385-49FD-8090-73F2D598CDE8}">
      <dgm:prSet phldrT="[Текст]"/>
      <dgm:spPr/>
      <dgm:t>
        <a:bodyPr/>
        <a:lstStyle/>
        <a:p>
          <a:r>
            <a:rPr lang="ru-RU" dirty="0"/>
            <a:t>Представить картину успеха или поражения </a:t>
          </a:r>
        </a:p>
      </dgm:t>
    </dgm:pt>
    <dgm:pt modelId="{A24E670A-06E7-4802-A49F-BC0DE587691C}" type="parTrans" cxnId="{784B72E7-4094-460A-AC38-C4D107257812}">
      <dgm:prSet/>
      <dgm:spPr/>
      <dgm:t>
        <a:bodyPr/>
        <a:lstStyle/>
        <a:p>
          <a:endParaRPr lang="ru-RU"/>
        </a:p>
      </dgm:t>
    </dgm:pt>
    <dgm:pt modelId="{891ED86B-F561-4B8A-B30C-96762E97D251}" type="sibTrans" cxnId="{784B72E7-4094-460A-AC38-C4D107257812}">
      <dgm:prSet/>
      <dgm:spPr/>
      <dgm:t>
        <a:bodyPr/>
        <a:lstStyle/>
        <a:p>
          <a:endParaRPr lang="ru-RU"/>
        </a:p>
      </dgm:t>
    </dgm:pt>
    <dgm:pt modelId="{CCF8A284-B078-43CF-A24A-8A97AEEB7633}">
      <dgm:prSet phldrT="[Текст]"/>
      <dgm:spPr/>
      <dgm:t>
        <a:bodyPr/>
        <a:lstStyle/>
        <a:p>
          <a:r>
            <a:rPr lang="ru-RU" dirty="0"/>
            <a:t>Проработать голос и текст </a:t>
          </a:r>
        </a:p>
      </dgm:t>
    </dgm:pt>
    <dgm:pt modelId="{13B7E7D1-3043-4D78-BCD9-9ACE4910E2A8}" type="parTrans" cxnId="{084BC7D3-80E2-4029-B471-688A395B4CA0}">
      <dgm:prSet/>
      <dgm:spPr/>
      <dgm:t>
        <a:bodyPr/>
        <a:lstStyle/>
        <a:p>
          <a:endParaRPr lang="ru-RU"/>
        </a:p>
      </dgm:t>
    </dgm:pt>
    <dgm:pt modelId="{645922C2-E077-48E0-89BC-F9497B3956FE}" type="sibTrans" cxnId="{084BC7D3-80E2-4029-B471-688A395B4CA0}">
      <dgm:prSet/>
      <dgm:spPr/>
      <dgm:t>
        <a:bodyPr/>
        <a:lstStyle/>
        <a:p>
          <a:endParaRPr lang="ru-RU"/>
        </a:p>
      </dgm:t>
    </dgm:pt>
    <dgm:pt modelId="{20C0906D-9C01-4CD0-A9EF-8301DCC60F41}" type="pres">
      <dgm:prSet presAssocID="{A0E2949C-608D-41C7-A545-EA002E750098}" presName="compositeShape" presStyleCnt="0">
        <dgm:presLayoutVars>
          <dgm:dir/>
          <dgm:resizeHandles/>
        </dgm:presLayoutVars>
      </dgm:prSet>
      <dgm:spPr/>
    </dgm:pt>
    <dgm:pt modelId="{D8C243BA-AE31-4906-9E21-1A01F8C894EB}" type="pres">
      <dgm:prSet presAssocID="{A0E2949C-608D-41C7-A545-EA002E750098}" presName="pyramid" presStyleLbl="node1" presStyleIdx="0" presStyleCnt="1"/>
      <dgm:spPr/>
    </dgm:pt>
    <dgm:pt modelId="{A7581396-2AF7-43FE-95EF-10673B27E613}" type="pres">
      <dgm:prSet presAssocID="{A0E2949C-608D-41C7-A545-EA002E750098}" presName="theList" presStyleCnt="0"/>
      <dgm:spPr/>
    </dgm:pt>
    <dgm:pt modelId="{D5D1AA21-8CC3-4483-8B46-AF1909352964}" type="pres">
      <dgm:prSet presAssocID="{3A6AECFF-CDE2-4DFB-A144-1A10C2FDC96D}" presName="aNode" presStyleLbl="fgAcc1" presStyleIdx="0" presStyleCnt="3">
        <dgm:presLayoutVars>
          <dgm:bulletEnabled val="1"/>
        </dgm:presLayoutVars>
      </dgm:prSet>
      <dgm:spPr/>
    </dgm:pt>
    <dgm:pt modelId="{570D3D53-1083-4E6C-B76B-799862D0CD17}" type="pres">
      <dgm:prSet presAssocID="{3A6AECFF-CDE2-4DFB-A144-1A10C2FDC96D}" presName="aSpace" presStyleCnt="0"/>
      <dgm:spPr/>
    </dgm:pt>
    <dgm:pt modelId="{17B76943-AC28-412E-BCB3-838C3A965933}" type="pres">
      <dgm:prSet presAssocID="{40EA0D9F-E385-49FD-8090-73F2D598CDE8}" presName="aNode" presStyleLbl="fgAcc1" presStyleIdx="1" presStyleCnt="3">
        <dgm:presLayoutVars>
          <dgm:bulletEnabled val="1"/>
        </dgm:presLayoutVars>
      </dgm:prSet>
      <dgm:spPr/>
    </dgm:pt>
    <dgm:pt modelId="{AF7E8F04-85D1-4FA8-866A-8399BC405B37}" type="pres">
      <dgm:prSet presAssocID="{40EA0D9F-E385-49FD-8090-73F2D598CDE8}" presName="aSpace" presStyleCnt="0"/>
      <dgm:spPr/>
    </dgm:pt>
    <dgm:pt modelId="{DB9E0EED-51B1-41BA-941E-C7CAC90E217D}" type="pres">
      <dgm:prSet presAssocID="{CCF8A284-B078-43CF-A24A-8A97AEEB7633}" presName="aNode" presStyleLbl="fgAcc1" presStyleIdx="2" presStyleCnt="3">
        <dgm:presLayoutVars>
          <dgm:bulletEnabled val="1"/>
        </dgm:presLayoutVars>
      </dgm:prSet>
      <dgm:spPr/>
    </dgm:pt>
    <dgm:pt modelId="{7B0DF240-5B31-4A43-835D-2F45B9359330}" type="pres">
      <dgm:prSet presAssocID="{CCF8A284-B078-43CF-A24A-8A97AEEB7633}" presName="aSpace" presStyleCnt="0"/>
      <dgm:spPr/>
    </dgm:pt>
  </dgm:ptLst>
  <dgm:cxnLst>
    <dgm:cxn modelId="{8932893E-E8E8-4180-B2A3-4FB6449A8FAF}" type="presOf" srcId="{A0E2949C-608D-41C7-A545-EA002E750098}" destId="{20C0906D-9C01-4CD0-A9EF-8301DCC60F41}" srcOrd="0" destOrd="0" presId="urn:microsoft.com/office/officeart/2005/8/layout/pyramid2"/>
    <dgm:cxn modelId="{0F24525E-67FE-4DEB-964F-9843B09699C8}" type="presOf" srcId="{CCF8A284-B078-43CF-A24A-8A97AEEB7633}" destId="{DB9E0EED-51B1-41BA-941E-C7CAC90E217D}" srcOrd="0" destOrd="0" presId="urn:microsoft.com/office/officeart/2005/8/layout/pyramid2"/>
    <dgm:cxn modelId="{0346A547-ED52-4F41-93A2-E837173264D3}" srcId="{A0E2949C-608D-41C7-A545-EA002E750098}" destId="{3A6AECFF-CDE2-4DFB-A144-1A10C2FDC96D}" srcOrd="0" destOrd="0" parTransId="{BFDEEF0E-0F16-4A75-A766-45CF103BC294}" sibTransId="{1B404D65-AFB9-44A2-9286-5CA2CEBDC9B2}"/>
    <dgm:cxn modelId="{2007CCAF-F8AF-4EE8-8026-6FBB376AD464}" type="presOf" srcId="{40EA0D9F-E385-49FD-8090-73F2D598CDE8}" destId="{17B76943-AC28-412E-BCB3-838C3A965933}" srcOrd="0" destOrd="0" presId="urn:microsoft.com/office/officeart/2005/8/layout/pyramid2"/>
    <dgm:cxn modelId="{FC4EB8B3-1016-47B8-895F-D0227EADB499}" type="presOf" srcId="{3A6AECFF-CDE2-4DFB-A144-1A10C2FDC96D}" destId="{D5D1AA21-8CC3-4483-8B46-AF1909352964}" srcOrd="0" destOrd="0" presId="urn:microsoft.com/office/officeart/2005/8/layout/pyramid2"/>
    <dgm:cxn modelId="{084BC7D3-80E2-4029-B471-688A395B4CA0}" srcId="{A0E2949C-608D-41C7-A545-EA002E750098}" destId="{CCF8A284-B078-43CF-A24A-8A97AEEB7633}" srcOrd="2" destOrd="0" parTransId="{13B7E7D1-3043-4D78-BCD9-9ACE4910E2A8}" sibTransId="{645922C2-E077-48E0-89BC-F9497B3956FE}"/>
    <dgm:cxn modelId="{784B72E7-4094-460A-AC38-C4D107257812}" srcId="{A0E2949C-608D-41C7-A545-EA002E750098}" destId="{40EA0D9F-E385-49FD-8090-73F2D598CDE8}" srcOrd="1" destOrd="0" parTransId="{A24E670A-06E7-4802-A49F-BC0DE587691C}" sibTransId="{891ED86B-F561-4B8A-B30C-96762E97D251}"/>
    <dgm:cxn modelId="{047D6630-1A59-4CCA-AF44-68D8A98E5582}" type="presParOf" srcId="{20C0906D-9C01-4CD0-A9EF-8301DCC60F41}" destId="{D8C243BA-AE31-4906-9E21-1A01F8C894EB}" srcOrd="0" destOrd="0" presId="urn:microsoft.com/office/officeart/2005/8/layout/pyramid2"/>
    <dgm:cxn modelId="{E6F489A8-FA64-401F-90CA-D2FF9220B63C}" type="presParOf" srcId="{20C0906D-9C01-4CD0-A9EF-8301DCC60F41}" destId="{A7581396-2AF7-43FE-95EF-10673B27E613}" srcOrd="1" destOrd="0" presId="urn:microsoft.com/office/officeart/2005/8/layout/pyramid2"/>
    <dgm:cxn modelId="{21398A23-0BD3-4CB3-ADC5-70452C976DEC}" type="presParOf" srcId="{A7581396-2AF7-43FE-95EF-10673B27E613}" destId="{D5D1AA21-8CC3-4483-8B46-AF1909352964}" srcOrd="0" destOrd="0" presId="urn:microsoft.com/office/officeart/2005/8/layout/pyramid2"/>
    <dgm:cxn modelId="{3709ECF9-F07B-4EAC-8CBE-759E397FFC3E}" type="presParOf" srcId="{A7581396-2AF7-43FE-95EF-10673B27E613}" destId="{570D3D53-1083-4E6C-B76B-799862D0CD17}" srcOrd="1" destOrd="0" presId="urn:microsoft.com/office/officeart/2005/8/layout/pyramid2"/>
    <dgm:cxn modelId="{60A1314F-0D51-412F-901B-E541338CA839}" type="presParOf" srcId="{A7581396-2AF7-43FE-95EF-10673B27E613}" destId="{17B76943-AC28-412E-BCB3-838C3A965933}" srcOrd="2" destOrd="0" presId="urn:microsoft.com/office/officeart/2005/8/layout/pyramid2"/>
    <dgm:cxn modelId="{2B5E0FE0-8132-4A77-99FF-7121F86594D8}" type="presParOf" srcId="{A7581396-2AF7-43FE-95EF-10673B27E613}" destId="{AF7E8F04-85D1-4FA8-866A-8399BC405B37}" srcOrd="3" destOrd="0" presId="urn:microsoft.com/office/officeart/2005/8/layout/pyramid2"/>
    <dgm:cxn modelId="{2A0848D1-2110-4A22-AA48-BC14ABB15994}" type="presParOf" srcId="{A7581396-2AF7-43FE-95EF-10673B27E613}" destId="{DB9E0EED-51B1-41BA-941E-C7CAC90E217D}" srcOrd="4" destOrd="0" presId="urn:microsoft.com/office/officeart/2005/8/layout/pyramid2"/>
    <dgm:cxn modelId="{8CCCB466-0701-4F72-A897-93C82F6946B2}" type="presParOf" srcId="{A7581396-2AF7-43FE-95EF-10673B27E613}" destId="{7B0DF240-5B31-4A43-835D-2F45B93593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E041E-7CBC-4590-A0F4-2D1BDE51D7C5}">
      <dsp:nvSpPr>
        <dsp:cNvPr id="0" name=""/>
        <dsp:cNvSpPr/>
      </dsp:nvSpPr>
      <dsp:spPr>
        <a:xfrm>
          <a:off x="722815" y="1908"/>
          <a:ext cx="6200775" cy="56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Сделать спич интересным, лаконичным, вызывающим эмоции</a:t>
          </a:r>
        </a:p>
      </dsp:txBody>
      <dsp:txXfrm>
        <a:off x="722815" y="1908"/>
        <a:ext cx="6200775" cy="563706"/>
      </dsp:txXfrm>
    </dsp:sp>
    <dsp:sp modelId="{37772CE8-A41B-43BF-BA9B-D0A2E3DE84F7}">
      <dsp:nvSpPr>
        <dsp:cNvPr id="0" name=""/>
        <dsp:cNvSpPr/>
      </dsp:nvSpPr>
      <dsp:spPr>
        <a:xfrm>
          <a:off x="722815" y="565615"/>
          <a:ext cx="826769" cy="13779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FB08-D6E7-420E-A87D-FD47A81825A2}">
      <dsp:nvSpPr>
        <dsp:cNvPr id="0" name=""/>
        <dsp:cNvSpPr/>
      </dsp:nvSpPr>
      <dsp:spPr>
        <a:xfrm>
          <a:off x="1597813" y="565615"/>
          <a:ext cx="826769" cy="137794"/>
        </a:xfrm>
        <a:prstGeom prst="parallelogram">
          <a:avLst>
            <a:gd name="adj" fmla="val 140840"/>
          </a:avLst>
        </a:prstGeom>
        <a:solidFill>
          <a:schemeClr val="accent2">
            <a:hueOff val="-72768"/>
            <a:satOff val="-4196"/>
            <a:lumOff val="431"/>
            <a:alphaOff val="0"/>
          </a:schemeClr>
        </a:solidFill>
        <a:ln w="12700" cap="flat" cmpd="sng" algn="ctr">
          <a:solidFill>
            <a:schemeClr val="accent2">
              <a:hueOff val="-72768"/>
              <a:satOff val="-4196"/>
              <a:lumOff val="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659D-50A6-4B10-9232-7E07DD0DFE81}">
      <dsp:nvSpPr>
        <dsp:cNvPr id="0" name=""/>
        <dsp:cNvSpPr/>
      </dsp:nvSpPr>
      <dsp:spPr>
        <a:xfrm>
          <a:off x="2472812" y="565615"/>
          <a:ext cx="826769" cy="137794"/>
        </a:xfrm>
        <a:prstGeom prst="parallelogram">
          <a:avLst>
            <a:gd name="adj" fmla="val 140840"/>
          </a:avLst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accent2">
              <a:hueOff val="-145536"/>
              <a:satOff val="-8393"/>
              <a:lumOff val="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E7CF2-EFA3-4F79-8A7F-D01859427340}">
      <dsp:nvSpPr>
        <dsp:cNvPr id="0" name=""/>
        <dsp:cNvSpPr/>
      </dsp:nvSpPr>
      <dsp:spPr>
        <a:xfrm>
          <a:off x="3347810" y="565615"/>
          <a:ext cx="826769" cy="137794"/>
        </a:xfrm>
        <a:prstGeom prst="parallelogram">
          <a:avLst>
            <a:gd name="adj" fmla="val 140840"/>
          </a:avLst>
        </a:prstGeom>
        <a:solidFill>
          <a:schemeClr val="accent2">
            <a:hueOff val="-218304"/>
            <a:satOff val="-12589"/>
            <a:lumOff val="1294"/>
            <a:alphaOff val="0"/>
          </a:schemeClr>
        </a:solidFill>
        <a:ln w="12700" cap="flat" cmpd="sng" algn="ctr">
          <a:solidFill>
            <a:schemeClr val="accent2">
              <a:hueOff val="-218304"/>
              <a:satOff val="-12589"/>
              <a:lumOff val="1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9F5F9-0E5B-4ADC-A546-DB3E5B92697D}">
      <dsp:nvSpPr>
        <dsp:cNvPr id="0" name=""/>
        <dsp:cNvSpPr/>
      </dsp:nvSpPr>
      <dsp:spPr>
        <a:xfrm>
          <a:off x="4222808" y="565615"/>
          <a:ext cx="826769" cy="137794"/>
        </a:xfrm>
        <a:prstGeom prst="parallelogram">
          <a:avLst>
            <a:gd name="adj" fmla="val 14084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64022-7130-4BF2-8D0F-B091B87B3CA0}">
      <dsp:nvSpPr>
        <dsp:cNvPr id="0" name=""/>
        <dsp:cNvSpPr/>
      </dsp:nvSpPr>
      <dsp:spPr>
        <a:xfrm>
          <a:off x="5097806" y="565615"/>
          <a:ext cx="826769" cy="137794"/>
        </a:xfrm>
        <a:prstGeom prst="parallelogram">
          <a:avLst>
            <a:gd name="adj" fmla="val 14084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668D9-583E-4910-BE4E-C65BE7DBA50C}">
      <dsp:nvSpPr>
        <dsp:cNvPr id="0" name=""/>
        <dsp:cNvSpPr/>
      </dsp:nvSpPr>
      <dsp:spPr>
        <a:xfrm>
          <a:off x="5972805" y="565615"/>
          <a:ext cx="826769" cy="137794"/>
        </a:xfrm>
        <a:prstGeom prst="parallelogram">
          <a:avLst>
            <a:gd name="adj" fmla="val 140840"/>
          </a:avLst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accent2">
              <a:hueOff val="-436609"/>
              <a:satOff val="-25178"/>
              <a:lumOff val="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BF491-38C8-42A6-8D1A-E4736F5678AB}">
      <dsp:nvSpPr>
        <dsp:cNvPr id="0" name=""/>
        <dsp:cNvSpPr/>
      </dsp:nvSpPr>
      <dsp:spPr>
        <a:xfrm>
          <a:off x="722815" y="775872"/>
          <a:ext cx="6200775" cy="56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Снизить волнение докладчика</a:t>
          </a:r>
        </a:p>
      </dsp:txBody>
      <dsp:txXfrm>
        <a:off x="722815" y="775872"/>
        <a:ext cx="6200775" cy="563706"/>
      </dsp:txXfrm>
    </dsp:sp>
    <dsp:sp modelId="{213E6807-B9D2-4FA5-87E6-D0603CC0761D}">
      <dsp:nvSpPr>
        <dsp:cNvPr id="0" name=""/>
        <dsp:cNvSpPr/>
      </dsp:nvSpPr>
      <dsp:spPr>
        <a:xfrm>
          <a:off x="722815" y="133957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509377"/>
            <a:satOff val="-29375"/>
            <a:lumOff val="3020"/>
            <a:alphaOff val="0"/>
          </a:schemeClr>
        </a:solidFill>
        <a:ln w="12700" cap="flat" cmpd="sng" algn="ctr">
          <a:solidFill>
            <a:schemeClr val="accent2">
              <a:hueOff val="-509377"/>
              <a:satOff val="-29375"/>
              <a:lumOff val="3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03076-06E9-45FB-8CAD-145E209BABEB}">
      <dsp:nvSpPr>
        <dsp:cNvPr id="0" name=""/>
        <dsp:cNvSpPr/>
      </dsp:nvSpPr>
      <dsp:spPr>
        <a:xfrm>
          <a:off x="1594369" y="133957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32ECF-60D7-4D62-819B-48A13AE49A54}">
      <dsp:nvSpPr>
        <dsp:cNvPr id="0" name=""/>
        <dsp:cNvSpPr/>
      </dsp:nvSpPr>
      <dsp:spPr>
        <a:xfrm>
          <a:off x="2466611" y="133957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654913"/>
            <a:satOff val="-37768"/>
            <a:lumOff val="3883"/>
            <a:alphaOff val="0"/>
          </a:schemeClr>
        </a:solidFill>
        <a:ln w="12700" cap="flat" cmpd="sng" algn="ctr">
          <a:solidFill>
            <a:schemeClr val="accent2">
              <a:hueOff val="-654913"/>
              <a:satOff val="-37768"/>
              <a:lumOff val="3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31C35-63AB-4457-BF63-3CC3010073A3}">
      <dsp:nvSpPr>
        <dsp:cNvPr id="0" name=""/>
        <dsp:cNvSpPr/>
      </dsp:nvSpPr>
      <dsp:spPr>
        <a:xfrm>
          <a:off x="3338164" y="133957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51EFC-7328-43BC-A139-4A9F75BBC411}">
      <dsp:nvSpPr>
        <dsp:cNvPr id="0" name=""/>
        <dsp:cNvSpPr/>
      </dsp:nvSpPr>
      <dsp:spPr>
        <a:xfrm>
          <a:off x="4210407" y="133957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800450"/>
            <a:satOff val="-46160"/>
            <a:lumOff val="4745"/>
            <a:alphaOff val="0"/>
          </a:schemeClr>
        </a:solidFill>
        <a:ln w="12700" cap="flat" cmpd="sng" algn="ctr">
          <a:solidFill>
            <a:schemeClr val="accent2">
              <a:hueOff val="-800450"/>
              <a:satOff val="-46160"/>
              <a:lumOff val="4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3ADAC-6964-45C6-97FC-F20A5F130985}">
      <dsp:nvSpPr>
        <dsp:cNvPr id="0" name=""/>
        <dsp:cNvSpPr/>
      </dsp:nvSpPr>
      <dsp:spPr>
        <a:xfrm>
          <a:off x="5081960" y="133957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13D7-1F24-42A7-8502-5D7E5E3EFAEE}">
      <dsp:nvSpPr>
        <dsp:cNvPr id="0" name=""/>
        <dsp:cNvSpPr/>
      </dsp:nvSpPr>
      <dsp:spPr>
        <a:xfrm>
          <a:off x="5954202" y="133957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945986"/>
            <a:satOff val="-54553"/>
            <a:lumOff val="5608"/>
            <a:alphaOff val="0"/>
          </a:schemeClr>
        </a:solidFill>
        <a:ln w="12700" cap="flat" cmpd="sng" algn="ctr">
          <a:solidFill>
            <a:schemeClr val="accent2">
              <a:hueOff val="-945986"/>
              <a:satOff val="-54553"/>
              <a:lumOff val="5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FA456-0890-4575-9394-1D2A33A93537}">
      <dsp:nvSpPr>
        <dsp:cNvPr id="0" name=""/>
        <dsp:cNvSpPr/>
      </dsp:nvSpPr>
      <dsp:spPr>
        <a:xfrm>
          <a:off x="722815" y="1454408"/>
          <a:ext cx="6281385" cy="91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Устранить фактор спонтанности при взаимодействии с аудиторией</a:t>
          </a:r>
        </a:p>
      </dsp:txBody>
      <dsp:txXfrm>
        <a:off x="722815" y="1454408"/>
        <a:ext cx="6281385" cy="918633"/>
      </dsp:txXfrm>
    </dsp:sp>
    <dsp:sp modelId="{87AA8347-F546-4F5E-BCAE-7D696771A9EF}">
      <dsp:nvSpPr>
        <dsp:cNvPr id="0" name=""/>
        <dsp:cNvSpPr/>
      </dsp:nvSpPr>
      <dsp:spPr>
        <a:xfrm>
          <a:off x="722815" y="2560332"/>
          <a:ext cx="6200775" cy="56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Подготовиться к ответам на вопросы</a:t>
          </a:r>
        </a:p>
      </dsp:txBody>
      <dsp:txXfrm>
        <a:off x="722815" y="2560332"/>
        <a:ext cx="6200775" cy="563706"/>
      </dsp:txXfrm>
    </dsp:sp>
    <dsp:sp modelId="{3FB71D7A-01F5-41FE-B599-51F422F55309}">
      <dsp:nvSpPr>
        <dsp:cNvPr id="0" name=""/>
        <dsp:cNvSpPr/>
      </dsp:nvSpPr>
      <dsp:spPr>
        <a:xfrm>
          <a:off x="722815" y="312403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accent2">
              <a:hueOff val="-1018754"/>
              <a:satOff val="-58750"/>
              <a:lumOff val="6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84090-42CE-4A3B-AB9D-C51616952CD7}">
      <dsp:nvSpPr>
        <dsp:cNvPr id="0" name=""/>
        <dsp:cNvSpPr/>
      </dsp:nvSpPr>
      <dsp:spPr>
        <a:xfrm>
          <a:off x="1594369" y="312403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1F0A3-FBF1-44FB-BE63-F31672081C9C}">
      <dsp:nvSpPr>
        <dsp:cNvPr id="0" name=""/>
        <dsp:cNvSpPr/>
      </dsp:nvSpPr>
      <dsp:spPr>
        <a:xfrm>
          <a:off x="2466611" y="312403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6B804-0054-4E65-900A-E8E6C5DE6F55}">
      <dsp:nvSpPr>
        <dsp:cNvPr id="0" name=""/>
        <dsp:cNvSpPr/>
      </dsp:nvSpPr>
      <dsp:spPr>
        <a:xfrm>
          <a:off x="3338164" y="312403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1237059"/>
            <a:satOff val="-71339"/>
            <a:lumOff val="7334"/>
            <a:alphaOff val="0"/>
          </a:schemeClr>
        </a:solidFill>
        <a:ln w="12700" cap="flat" cmpd="sng" algn="ctr">
          <a:solidFill>
            <a:schemeClr val="accent2">
              <a:hueOff val="-1237059"/>
              <a:satOff val="-71339"/>
              <a:lumOff val="7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98111-CF10-413D-98FE-E3D5F90D8E8D}">
      <dsp:nvSpPr>
        <dsp:cNvPr id="0" name=""/>
        <dsp:cNvSpPr/>
      </dsp:nvSpPr>
      <dsp:spPr>
        <a:xfrm>
          <a:off x="4210407" y="312403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accent2">
              <a:hueOff val="-1309827"/>
              <a:satOff val="-75535"/>
              <a:lumOff val="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5CB7D-D493-4CE8-A77A-10657B9B515D}">
      <dsp:nvSpPr>
        <dsp:cNvPr id="0" name=""/>
        <dsp:cNvSpPr/>
      </dsp:nvSpPr>
      <dsp:spPr>
        <a:xfrm>
          <a:off x="5081960" y="312403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1382595"/>
            <a:satOff val="-79732"/>
            <a:lumOff val="8197"/>
            <a:alphaOff val="0"/>
          </a:schemeClr>
        </a:solidFill>
        <a:ln w="12700" cap="flat" cmpd="sng" algn="ctr">
          <a:solidFill>
            <a:schemeClr val="accent2">
              <a:hueOff val="-1382595"/>
              <a:satOff val="-79732"/>
              <a:lumOff val="8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7A44-0B60-48F9-A649-52E48AB81B6E}">
      <dsp:nvSpPr>
        <dsp:cNvPr id="0" name=""/>
        <dsp:cNvSpPr/>
      </dsp:nvSpPr>
      <dsp:spPr>
        <a:xfrm>
          <a:off x="5954202" y="3124039"/>
          <a:ext cx="1450981" cy="1148291"/>
        </a:xfrm>
        <a:prstGeom prst="chevron">
          <a:avLst>
            <a:gd name="adj" fmla="val 706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B5629-E304-463C-A56F-444F2435E013}">
      <dsp:nvSpPr>
        <dsp:cNvPr id="0" name=""/>
        <dsp:cNvSpPr/>
      </dsp:nvSpPr>
      <dsp:spPr>
        <a:xfrm>
          <a:off x="722815" y="3238868"/>
          <a:ext cx="6281385" cy="91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Подобрать мощные аргументы и структуру заявления</a:t>
          </a:r>
        </a:p>
      </dsp:txBody>
      <dsp:txXfrm>
        <a:off x="722815" y="3238868"/>
        <a:ext cx="6281385" cy="918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88FC9-0EAC-48EF-A74F-88AB56B75809}">
      <dsp:nvSpPr>
        <dsp:cNvPr id="0" name=""/>
        <dsp:cNvSpPr/>
      </dsp:nvSpPr>
      <dsp:spPr>
        <a:xfrm>
          <a:off x="1325" y="2576574"/>
          <a:ext cx="2170683" cy="86827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Запись тезисов на диктофон с подробным описанием</a:t>
          </a:r>
        </a:p>
      </dsp:txBody>
      <dsp:txXfrm>
        <a:off x="1325" y="2576574"/>
        <a:ext cx="1953615" cy="868273"/>
      </dsp:txXfrm>
    </dsp:sp>
    <dsp:sp modelId="{36C7392F-19B5-47FD-A4DE-3EE54C0EEFBD}">
      <dsp:nvSpPr>
        <dsp:cNvPr id="0" name=""/>
        <dsp:cNvSpPr/>
      </dsp:nvSpPr>
      <dsp:spPr>
        <a:xfrm>
          <a:off x="1737872" y="2576574"/>
          <a:ext cx="2170683" cy="868273"/>
        </a:xfrm>
        <a:prstGeom prst="chevron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Упаковка источников в мини-заметки на телефоне</a:t>
          </a:r>
        </a:p>
      </dsp:txBody>
      <dsp:txXfrm>
        <a:off x="2172009" y="2576574"/>
        <a:ext cx="1302410" cy="868273"/>
      </dsp:txXfrm>
    </dsp:sp>
    <dsp:sp modelId="{9F409597-04FB-43C7-9800-006CB2BF3F92}">
      <dsp:nvSpPr>
        <dsp:cNvPr id="0" name=""/>
        <dsp:cNvSpPr/>
      </dsp:nvSpPr>
      <dsp:spPr>
        <a:xfrm>
          <a:off x="3474418" y="2576574"/>
          <a:ext cx="2170683" cy="868273"/>
        </a:xfrm>
        <a:prstGeom prst="chevron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Выбор главных смысловых блоков и наполнения для них</a:t>
          </a:r>
        </a:p>
      </dsp:txBody>
      <dsp:txXfrm>
        <a:off x="3908555" y="2576574"/>
        <a:ext cx="1302410" cy="868273"/>
      </dsp:txXfrm>
    </dsp:sp>
    <dsp:sp modelId="{E5A24224-94B4-4A1C-8170-8D946F8A9B46}">
      <dsp:nvSpPr>
        <dsp:cNvPr id="0" name=""/>
        <dsp:cNvSpPr/>
      </dsp:nvSpPr>
      <dsp:spPr>
        <a:xfrm>
          <a:off x="5210965" y="2576574"/>
          <a:ext cx="2170683" cy="868273"/>
        </a:xfrm>
        <a:prstGeom prst="chevron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Планирование аргументов, доводов, примеров и историй</a:t>
          </a:r>
        </a:p>
      </dsp:txBody>
      <dsp:txXfrm>
        <a:off x="5645102" y="2576574"/>
        <a:ext cx="1302410" cy="868273"/>
      </dsp:txXfrm>
    </dsp:sp>
    <dsp:sp modelId="{03C8B2B4-76E8-412E-B173-1021E95ED25E}">
      <dsp:nvSpPr>
        <dsp:cNvPr id="0" name=""/>
        <dsp:cNvSpPr/>
      </dsp:nvSpPr>
      <dsp:spPr>
        <a:xfrm>
          <a:off x="6947512" y="2576574"/>
          <a:ext cx="2170683" cy="868273"/>
        </a:xfrm>
        <a:prstGeom prst="chevron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Написание плана и тезисов</a:t>
          </a:r>
        </a:p>
      </dsp:txBody>
      <dsp:txXfrm>
        <a:off x="7381649" y="2576574"/>
        <a:ext cx="1302410" cy="868273"/>
      </dsp:txXfrm>
    </dsp:sp>
    <dsp:sp modelId="{86423D96-726B-441D-B02E-14712ED83F75}">
      <dsp:nvSpPr>
        <dsp:cNvPr id="0" name=""/>
        <dsp:cNvSpPr/>
      </dsp:nvSpPr>
      <dsp:spPr>
        <a:xfrm>
          <a:off x="8684059" y="2576574"/>
          <a:ext cx="2170683" cy="868273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Подбор визуального сопровождения и эффектов</a:t>
          </a:r>
        </a:p>
      </dsp:txBody>
      <dsp:txXfrm>
        <a:off x="9118196" y="2576574"/>
        <a:ext cx="1302410" cy="86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88FC9-0EAC-48EF-A74F-88AB56B75809}">
      <dsp:nvSpPr>
        <dsp:cNvPr id="0" name=""/>
        <dsp:cNvSpPr/>
      </dsp:nvSpPr>
      <dsp:spPr>
        <a:xfrm>
          <a:off x="1674" y="2616662"/>
          <a:ext cx="1970243" cy="78809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Приветствие и вступление</a:t>
          </a:r>
        </a:p>
      </dsp:txBody>
      <dsp:txXfrm>
        <a:off x="1674" y="2616662"/>
        <a:ext cx="1773219" cy="788097"/>
      </dsp:txXfrm>
    </dsp:sp>
    <dsp:sp modelId="{36C7392F-19B5-47FD-A4DE-3EE54C0EEFBD}">
      <dsp:nvSpPr>
        <dsp:cNvPr id="0" name=""/>
        <dsp:cNvSpPr/>
      </dsp:nvSpPr>
      <dsp:spPr>
        <a:xfrm>
          <a:off x="1577869" y="2616662"/>
          <a:ext cx="1970243" cy="788097"/>
        </a:xfrm>
        <a:prstGeom prst="chevron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Актуализация утверждения</a:t>
          </a:r>
        </a:p>
      </dsp:txBody>
      <dsp:txXfrm>
        <a:off x="1971918" y="2616662"/>
        <a:ext cx="1182146" cy="788097"/>
      </dsp:txXfrm>
    </dsp:sp>
    <dsp:sp modelId="{9F409597-04FB-43C7-9800-006CB2BF3F92}">
      <dsp:nvSpPr>
        <dsp:cNvPr id="0" name=""/>
        <dsp:cNvSpPr/>
      </dsp:nvSpPr>
      <dsp:spPr>
        <a:xfrm>
          <a:off x="3154064" y="2616662"/>
          <a:ext cx="1970243" cy="788097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Анонс и главная мысль</a:t>
          </a:r>
        </a:p>
      </dsp:txBody>
      <dsp:txXfrm>
        <a:off x="3548113" y="2616662"/>
        <a:ext cx="1182146" cy="788097"/>
      </dsp:txXfrm>
    </dsp:sp>
    <dsp:sp modelId="{E5A24224-94B4-4A1C-8170-8D946F8A9B46}">
      <dsp:nvSpPr>
        <dsp:cNvPr id="0" name=""/>
        <dsp:cNvSpPr/>
      </dsp:nvSpPr>
      <dsp:spPr>
        <a:xfrm>
          <a:off x="4730260" y="2616662"/>
          <a:ext cx="1970243" cy="788097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Основная часть, в которой рассматриваются и аргументируются тезисы</a:t>
          </a:r>
        </a:p>
      </dsp:txBody>
      <dsp:txXfrm>
        <a:off x="5124309" y="2616662"/>
        <a:ext cx="1182146" cy="788097"/>
      </dsp:txXfrm>
    </dsp:sp>
    <dsp:sp modelId="{03C8B2B4-76E8-412E-B173-1021E95ED25E}">
      <dsp:nvSpPr>
        <dsp:cNvPr id="0" name=""/>
        <dsp:cNvSpPr/>
      </dsp:nvSpPr>
      <dsp:spPr>
        <a:xfrm>
          <a:off x="6306455" y="2616662"/>
          <a:ext cx="1970243" cy="788097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Ответы на вопросы</a:t>
          </a:r>
        </a:p>
      </dsp:txBody>
      <dsp:txXfrm>
        <a:off x="6700504" y="2616662"/>
        <a:ext cx="1182146" cy="788097"/>
      </dsp:txXfrm>
    </dsp:sp>
    <dsp:sp modelId="{86423D96-726B-441D-B02E-14712ED83F75}">
      <dsp:nvSpPr>
        <dsp:cNvPr id="0" name=""/>
        <dsp:cNvSpPr/>
      </dsp:nvSpPr>
      <dsp:spPr>
        <a:xfrm>
          <a:off x="7882650" y="2616662"/>
          <a:ext cx="1970243" cy="788097"/>
        </a:xfrm>
        <a:prstGeom prst="chevron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Заключение</a:t>
          </a:r>
        </a:p>
      </dsp:txBody>
      <dsp:txXfrm>
        <a:off x="8276699" y="2616662"/>
        <a:ext cx="1182146" cy="788097"/>
      </dsp:txXfrm>
    </dsp:sp>
    <dsp:sp modelId="{113C7370-11A8-447B-AA97-98C97B94A66E}">
      <dsp:nvSpPr>
        <dsp:cNvPr id="0" name=""/>
        <dsp:cNvSpPr/>
      </dsp:nvSpPr>
      <dsp:spPr>
        <a:xfrm>
          <a:off x="9458845" y="2616662"/>
          <a:ext cx="1970243" cy="788097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Призыв к действию</a:t>
          </a:r>
        </a:p>
      </dsp:txBody>
      <dsp:txXfrm>
        <a:off x="9852894" y="2616662"/>
        <a:ext cx="1182146" cy="788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D1ABB-7D8D-4E22-A4AE-72F92310B5EF}">
      <dsp:nvSpPr>
        <dsp:cNvPr id="0" name=""/>
        <dsp:cNvSpPr/>
      </dsp:nvSpPr>
      <dsp:spPr>
        <a:xfrm>
          <a:off x="2179971" y="207736"/>
          <a:ext cx="4122764" cy="143178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05DAC-5222-43DE-A9CB-6C05143B0314}">
      <dsp:nvSpPr>
        <dsp:cNvPr id="0" name=""/>
        <dsp:cNvSpPr/>
      </dsp:nvSpPr>
      <dsp:spPr>
        <a:xfrm>
          <a:off x="3848252" y="3713683"/>
          <a:ext cx="798985" cy="51135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7ADF6-796E-46B6-B06F-F9E4EAD608FE}">
      <dsp:nvSpPr>
        <dsp:cNvPr id="0" name=""/>
        <dsp:cNvSpPr/>
      </dsp:nvSpPr>
      <dsp:spPr>
        <a:xfrm>
          <a:off x="2330180" y="4122764"/>
          <a:ext cx="3835129" cy="95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Презентация</a:t>
          </a:r>
        </a:p>
      </dsp:txBody>
      <dsp:txXfrm>
        <a:off x="2330180" y="4122764"/>
        <a:ext cx="3835129" cy="958782"/>
      </dsp:txXfrm>
    </dsp:sp>
    <dsp:sp modelId="{812F70AB-310F-4A75-B956-6F2DEE30BFC3}">
      <dsp:nvSpPr>
        <dsp:cNvPr id="0" name=""/>
        <dsp:cNvSpPr/>
      </dsp:nvSpPr>
      <dsp:spPr>
        <a:xfrm>
          <a:off x="3758484" y="1250691"/>
          <a:ext cx="1438173" cy="14381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 мельчите</a:t>
          </a:r>
        </a:p>
      </dsp:txBody>
      <dsp:txXfrm>
        <a:off x="3969100" y="1461307"/>
        <a:ext cx="1016941" cy="1016941"/>
      </dsp:txXfrm>
    </dsp:sp>
    <dsp:sp modelId="{A743D216-30C7-4314-B522-2F3A792D6234}">
      <dsp:nvSpPr>
        <dsp:cNvPr id="0" name=""/>
        <dsp:cNvSpPr/>
      </dsp:nvSpPr>
      <dsp:spPr>
        <a:xfrm>
          <a:off x="2649774" y="671147"/>
          <a:ext cx="1438173" cy="1438173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Только ключевые моменты</a:t>
          </a:r>
        </a:p>
      </dsp:txBody>
      <dsp:txXfrm>
        <a:off x="2860390" y="881763"/>
        <a:ext cx="1016941" cy="1016941"/>
      </dsp:txXfrm>
    </dsp:sp>
    <dsp:sp modelId="{44991D75-3C9B-48EE-AA02-9C07227F1EEC}">
      <dsp:nvSpPr>
        <dsp:cNvPr id="0" name=""/>
        <dsp:cNvSpPr/>
      </dsp:nvSpPr>
      <dsp:spPr>
        <a:xfrm>
          <a:off x="4119907" y="323429"/>
          <a:ext cx="1438173" cy="143817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 более 3 шрифтов</a:t>
          </a:r>
        </a:p>
      </dsp:txBody>
      <dsp:txXfrm>
        <a:off x="4330523" y="534045"/>
        <a:ext cx="1016941" cy="1016941"/>
      </dsp:txXfrm>
    </dsp:sp>
    <dsp:sp modelId="{760B5D20-AA0A-465F-ADFA-6914A4CED318}">
      <dsp:nvSpPr>
        <dsp:cNvPr id="0" name=""/>
        <dsp:cNvSpPr/>
      </dsp:nvSpPr>
      <dsp:spPr>
        <a:xfrm>
          <a:off x="2010586" y="46420"/>
          <a:ext cx="4474317" cy="357945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B365D-5028-47A5-87DB-B00F631910C4}">
      <dsp:nvSpPr>
        <dsp:cNvPr id="0" name=""/>
        <dsp:cNvSpPr/>
      </dsp:nvSpPr>
      <dsp:spPr>
        <a:xfrm rot="16200000">
          <a:off x="660670" y="-660670"/>
          <a:ext cx="1947154" cy="326849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ноутбук</a:t>
          </a:r>
        </a:p>
      </dsp:txBody>
      <dsp:txXfrm rot="5400000">
        <a:off x="0" y="0"/>
        <a:ext cx="3268494" cy="1460365"/>
      </dsp:txXfrm>
    </dsp:sp>
    <dsp:sp modelId="{98B7CE36-601A-4522-93C1-663EE2F4A155}">
      <dsp:nvSpPr>
        <dsp:cNvPr id="0" name=""/>
        <dsp:cNvSpPr/>
      </dsp:nvSpPr>
      <dsp:spPr>
        <a:xfrm>
          <a:off x="3268494" y="0"/>
          <a:ext cx="3268494" cy="1947154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кликер</a:t>
          </a:r>
          <a:endParaRPr lang="ru-RU" sz="2100" kern="1200" dirty="0"/>
        </a:p>
      </dsp:txBody>
      <dsp:txXfrm>
        <a:off x="3268494" y="0"/>
        <a:ext cx="3268494" cy="1460365"/>
      </dsp:txXfrm>
    </dsp:sp>
    <dsp:sp modelId="{FC2B55A9-D272-4DD7-82E2-3C8F37697084}">
      <dsp:nvSpPr>
        <dsp:cNvPr id="0" name=""/>
        <dsp:cNvSpPr/>
      </dsp:nvSpPr>
      <dsp:spPr>
        <a:xfrm rot="10800000">
          <a:off x="12975" y="1947154"/>
          <a:ext cx="3268494" cy="1947154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флешка</a:t>
          </a:r>
          <a:endParaRPr lang="ru-RU" sz="2100" kern="1200" dirty="0"/>
        </a:p>
      </dsp:txBody>
      <dsp:txXfrm rot="10800000">
        <a:off x="12975" y="2433942"/>
        <a:ext cx="3268494" cy="1460365"/>
      </dsp:txXfrm>
    </dsp:sp>
    <dsp:sp modelId="{C1AF2614-9AC3-4781-8861-1B5B110C4851}">
      <dsp:nvSpPr>
        <dsp:cNvPr id="0" name=""/>
        <dsp:cNvSpPr/>
      </dsp:nvSpPr>
      <dsp:spPr>
        <a:xfrm rot="5400000">
          <a:off x="3929164" y="1286483"/>
          <a:ext cx="1947154" cy="3268494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переходники</a:t>
          </a:r>
        </a:p>
      </dsp:txBody>
      <dsp:txXfrm rot="-5400000">
        <a:off x="3268494" y="2433942"/>
        <a:ext cx="3268494" cy="1460365"/>
      </dsp:txXfrm>
    </dsp:sp>
    <dsp:sp modelId="{E4E60700-D529-4A42-9522-C3F1CA88E9E1}">
      <dsp:nvSpPr>
        <dsp:cNvPr id="0" name=""/>
        <dsp:cNvSpPr/>
      </dsp:nvSpPr>
      <dsp:spPr>
        <a:xfrm>
          <a:off x="2287945" y="1460365"/>
          <a:ext cx="1961096" cy="973577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Необходимое оборудование</a:t>
          </a:r>
        </a:p>
      </dsp:txBody>
      <dsp:txXfrm>
        <a:off x="2335471" y="1507891"/>
        <a:ext cx="1866044" cy="878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A23D6-05FF-4F6B-8E42-940C9DDB91A0}">
      <dsp:nvSpPr>
        <dsp:cNvPr id="0" name=""/>
        <dsp:cNvSpPr/>
      </dsp:nvSpPr>
      <dsp:spPr>
        <a:xfrm rot="10800000">
          <a:off x="1433017" y="723"/>
          <a:ext cx="4597227" cy="110027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Неверная цель № 1 – «Понравиться аудитории»</a:t>
          </a:r>
          <a:endParaRPr lang="ru-RU" sz="2500" kern="1200" dirty="0"/>
        </a:p>
      </dsp:txBody>
      <dsp:txXfrm rot="10800000">
        <a:off x="1708086" y="723"/>
        <a:ext cx="4322158" cy="1100277"/>
      </dsp:txXfrm>
    </dsp:sp>
    <dsp:sp modelId="{F74A8990-19E1-46F8-A3FA-27851CC19176}">
      <dsp:nvSpPr>
        <dsp:cNvPr id="0" name=""/>
        <dsp:cNvSpPr/>
      </dsp:nvSpPr>
      <dsp:spPr>
        <a:xfrm>
          <a:off x="882879" y="723"/>
          <a:ext cx="1100277" cy="11002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72B81-09F2-44C2-8883-2BCD25065A2C}">
      <dsp:nvSpPr>
        <dsp:cNvPr id="0" name=""/>
        <dsp:cNvSpPr/>
      </dsp:nvSpPr>
      <dsp:spPr>
        <a:xfrm rot="10800000">
          <a:off x="1433017" y="1429441"/>
          <a:ext cx="4597227" cy="1100277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Неверная цель № 2 – «Сообщить что-либо»</a:t>
          </a:r>
          <a:endParaRPr lang="ru-RU" sz="2500" kern="1200" dirty="0"/>
        </a:p>
      </dsp:txBody>
      <dsp:txXfrm rot="10800000">
        <a:off x="1708086" y="1429441"/>
        <a:ext cx="4322158" cy="1100277"/>
      </dsp:txXfrm>
    </dsp:sp>
    <dsp:sp modelId="{2AF877B8-0BAC-4575-8E47-8C55BFACBEB2}">
      <dsp:nvSpPr>
        <dsp:cNvPr id="0" name=""/>
        <dsp:cNvSpPr/>
      </dsp:nvSpPr>
      <dsp:spPr>
        <a:xfrm>
          <a:off x="882879" y="1429441"/>
          <a:ext cx="1100277" cy="11002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9C61D-C8F2-4537-9BC2-CFC386C0C688}">
      <dsp:nvSpPr>
        <dsp:cNvPr id="0" name=""/>
        <dsp:cNvSpPr/>
      </dsp:nvSpPr>
      <dsp:spPr>
        <a:xfrm rot="10800000">
          <a:off x="1433017" y="2858159"/>
          <a:ext cx="4597227" cy="1100277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Верная цель – «Побуждение»</a:t>
          </a:r>
          <a:endParaRPr lang="ru-RU" sz="2500" kern="1200" dirty="0"/>
        </a:p>
      </dsp:txBody>
      <dsp:txXfrm rot="10800000">
        <a:off x="1708086" y="2858159"/>
        <a:ext cx="4322158" cy="1100277"/>
      </dsp:txXfrm>
    </dsp:sp>
    <dsp:sp modelId="{C90A84A0-B090-4BBB-BB28-D76165B70CBF}">
      <dsp:nvSpPr>
        <dsp:cNvPr id="0" name=""/>
        <dsp:cNvSpPr/>
      </dsp:nvSpPr>
      <dsp:spPr>
        <a:xfrm>
          <a:off x="882879" y="2858159"/>
          <a:ext cx="1100277" cy="11002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243BA-AE31-4906-9E21-1A01F8C894EB}">
      <dsp:nvSpPr>
        <dsp:cNvPr id="0" name=""/>
        <dsp:cNvSpPr/>
      </dsp:nvSpPr>
      <dsp:spPr>
        <a:xfrm>
          <a:off x="854169" y="0"/>
          <a:ext cx="4413116" cy="441311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1AA21-8CC3-4483-8B46-AF1909352964}">
      <dsp:nvSpPr>
        <dsp:cNvPr id="0" name=""/>
        <dsp:cNvSpPr/>
      </dsp:nvSpPr>
      <dsp:spPr>
        <a:xfrm>
          <a:off x="3060727" y="443681"/>
          <a:ext cx="2868525" cy="1044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Провести тренировку за день до доклада</a:t>
          </a:r>
        </a:p>
      </dsp:txBody>
      <dsp:txXfrm>
        <a:off x="3111723" y="494677"/>
        <a:ext cx="2766533" cy="942675"/>
      </dsp:txXfrm>
    </dsp:sp>
    <dsp:sp modelId="{17B76943-AC28-412E-BCB3-838C3A965933}">
      <dsp:nvSpPr>
        <dsp:cNvPr id="0" name=""/>
        <dsp:cNvSpPr/>
      </dsp:nvSpPr>
      <dsp:spPr>
        <a:xfrm>
          <a:off x="3060727" y="1618932"/>
          <a:ext cx="2868525" cy="1044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Представить картину успеха или поражения </a:t>
          </a:r>
        </a:p>
      </dsp:txBody>
      <dsp:txXfrm>
        <a:off x="3111723" y="1669928"/>
        <a:ext cx="2766533" cy="942675"/>
      </dsp:txXfrm>
    </dsp:sp>
    <dsp:sp modelId="{DB9E0EED-51B1-41BA-941E-C7CAC90E217D}">
      <dsp:nvSpPr>
        <dsp:cNvPr id="0" name=""/>
        <dsp:cNvSpPr/>
      </dsp:nvSpPr>
      <dsp:spPr>
        <a:xfrm>
          <a:off x="3060727" y="2794183"/>
          <a:ext cx="2868525" cy="1044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Проработать голос и текст </a:t>
          </a:r>
        </a:p>
      </dsp:txBody>
      <dsp:txXfrm>
        <a:off x="3111723" y="2845179"/>
        <a:ext cx="2766533" cy="94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FA3B-00AF-4CA9-907A-E645C3DAFD4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1004-6B6D-4C9C-B9DF-EC08AC8B0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81004-6B6D-4C9C-B9DF-EC08AC8B0E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0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81004-6B6D-4C9C-B9DF-EC08AC8B0E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Дубенская Анастасия Владимировна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пресс-секретарь аппарата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352144" y="1256211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Подготовка к публичным выступлениям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118783" y="-1862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Убедитесь в своей квалификации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A6FBD-B8CC-4F42-B6EB-13FE2E3B2075}"/>
              </a:ext>
            </a:extLst>
          </p:cNvPr>
          <p:cNvSpPr txBox="1"/>
          <p:nvPr/>
        </p:nvSpPr>
        <p:spPr>
          <a:xfrm>
            <a:off x="990600" y="1968297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000" dirty="0">
                <a:latin typeface="+mj-lt"/>
              </a:rPr>
              <a:t>В публичном выступлении, в котором вы стремитесь развеять какие-то заблуждения или донести собственную идею: здесь необходимо быть убедительным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000" dirty="0">
                <a:latin typeface="+mj-lt"/>
              </a:rPr>
              <a:t>Выступая перед публикой, будьте готовы к каверзным вопросам, а иногда и к открытому конфликту (особенно если тема вызывает споры)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Заранее продумайте</a:t>
            </a:r>
            <a:r>
              <a:rPr lang="ru-RU" sz="2000" dirty="0">
                <a:latin typeface="+mj-lt"/>
              </a:rPr>
              <a:t>, на чем вас могут «подловить», и старайтесь не рассуждать о темах, в которых не разбираетесь</a:t>
            </a:r>
          </a:p>
        </p:txBody>
      </p:sp>
      <p:pic>
        <p:nvPicPr>
          <p:cNvPr id="3" name="Рисунок 2" descr="Изображение выглядит как текст, внутренний, канцелярские товары, стопка&#10;&#10;Автоматически созданное описание">
            <a:extLst>
              <a:ext uri="{FF2B5EF4-FFF2-40B4-BE49-F238E27FC236}">
                <a16:creationId xmlns:a16="http://schemas.microsoft.com/office/drawing/2014/main" id="{532749EC-7259-4273-AB68-45467CD4C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9254"/>
            <a:ext cx="5181600" cy="2960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32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6BD342-B1BC-4AA5-BF6B-9E06E98FB8D1}"/>
              </a:ext>
            </a:extLst>
          </p:cNvPr>
          <p:cNvSpPr txBox="1"/>
          <p:nvPr/>
        </p:nvSpPr>
        <p:spPr>
          <a:xfrm>
            <a:off x="118782" y="-247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Соберите доказательства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1DA3F-B6A7-4472-86D6-37A7954B8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3" y="2108325"/>
            <a:ext cx="4873558" cy="334495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EA6FBD-B8CC-4F42-B6EB-13FE2E3B2075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Одного ощущения профессионализма недостаточно</a:t>
            </a:r>
            <a:r>
              <a:rPr lang="ru-RU" sz="2000" dirty="0">
                <a:latin typeface="+mj-lt"/>
              </a:rPr>
              <a:t>: хороший лектор всегда подкрепляет свои тезисы релевантными ссылками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latin typeface="+mj-lt"/>
              </a:rPr>
              <a:t>Продемонстрируйте уважение к слушателям и выведите список источников на последний слайд. Если их слишком много, создайте облачный документ со всей литературой и дайте на него ссылку через QR-код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Избегайте голословных утверждений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latin typeface="+mj-lt"/>
              </a:rPr>
              <a:t>Если потенциальных противоречий очень много, приготовьте специальные слайды, которые покажете, как только возникнут возражения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32463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0C8AD-FBC4-4136-BDEA-24ED3A9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5" y="-19965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Ориентируйтесь на аудиторию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9CDB0-05F0-4DF4-A23B-3737E26BD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064" y="2532501"/>
            <a:ext cx="5181600" cy="2791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Чувство аудитории часто подводит лекторов с большим академическим опытом. Когда мы долго чем-то занимаемся, необходимая база зашивается </a:t>
            </a:r>
            <a:r>
              <a:rPr lang="ru-RU" sz="2000">
                <a:latin typeface="+mj-lt"/>
              </a:rPr>
              <a:t>в «подкорку» </a:t>
            </a:r>
            <a:r>
              <a:rPr lang="ru-RU" sz="2000" dirty="0">
                <a:latin typeface="+mj-lt"/>
              </a:rPr>
              <a:t>и кажется очевидной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Если хотите найти общий язык со слушателями,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напомните им азы</a:t>
            </a: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Если лекция рассчитана на профессионалов, объяснение базовых понятий можно пропустить</a:t>
            </a:r>
          </a:p>
          <a:p>
            <a:endParaRPr lang="ru-RU" sz="2000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61F125-0BB6-448F-A9EB-A7780BB7B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1639"/>
            <a:ext cx="51816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0C8AD-FBC4-4136-BDEA-24ED3A9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5" y="-19965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Сделайте презентацию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C7A7C4F-0342-4E1D-AB61-10A621615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35" y="1125912"/>
            <a:ext cx="3357712" cy="2200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Хорошо сделанная презентация будет служить вам верой и правдой долгие годы, если дополнять ее актуальной информацией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1A22CA0-996D-4832-954B-67F1FF233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463792"/>
              </p:ext>
            </p:extLst>
          </p:nvPr>
        </p:nvGraphicFramePr>
        <p:xfrm>
          <a:off x="1784191" y="1391056"/>
          <a:ext cx="8495490" cy="511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45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0C8AD-FBC4-4136-BDEA-24ED3A9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5" y="-19965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Подумайте о технике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C7A7C4F-0342-4E1D-AB61-10A621615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34" y="1125912"/>
            <a:ext cx="4077559" cy="975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Перед выступлением убедитесь, что презентация запустится там, где вы планируете выступать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AD3D73C-D735-41E7-9446-29C321A72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091919"/>
              </p:ext>
            </p:extLst>
          </p:nvPr>
        </p:nvGraphicFramePr>
        <p:xfrm>
          <a:off x="1374842" y="2175753"/>
          <a:ext cx="6536988" cy="389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B1FB166-09D7-4D05-B645-00027F08F6BD}"/>
              </a:ext>
            </a:extLst>
          </p:cNvPr>
          <p:cNvSpPr txBox="1"/>
          <p:nvPr/>
        </p:nvSpPr>
        <p:spPr>
          <a:xfrm>
            <a:off x="8274996" y="4413753"/>
            <a:ext cx="365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</a:rPr>
              <a:t>Для того чтобы избежать проблем, </a:t>
            </a:r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не используйте </a:t>
            </a:r>
            <a:r>
              <a:rPr lang="ru-RU" sz="1600" dirty="0">
                <a:effectLst/>
                <a:ea typeface="Calibri" panose="020F0502020204030204" pitchFamily="34" charset="0"/>
              </a:rPr>
              <a:t>несистемные шрифты и </a:t>
            </a:r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не вставляйте</a:t>
            </a:r>
            <a:r>
              <a:rPr lang="ru-RU" sz="1600" dirty="0">
                <a:effectLst/>
                <a:ea typeface="Calibri" panose="020F0502020204030204" pitchFamily="34" charset="0"/>
              </a:rPr>
              <a:t> в презентацию ссылки на видео (лучше вставить сами видеофайлы)</a:t>
            </a:r>
          </a:p>
          <a:p>
            <a:r>
              <a:rPr lang="ru-RU" sz="1600" dirty="0">
                <a:effectLst/>
                <a:ea typeface="Calibri" panose="020F0502020204030204" pitchFamily="34" charset="0"/>
              </a:rPr>
              <a:t>Перед выступлением попросите организаторов прогнать презентацию со сцены, а еще лучше — прогоните ее сами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9655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0C8AD-FBC4-4136-BDEA-24ED3A9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5" y="-19965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Эмоциональный настрой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C7A7C4F-0342-4E1D-AB61-10A621615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649" y="1326950"/>
            <a:ext cx="4440726" cy="28235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+mj-lt"/>
              </a:rPr>
              <a:t>Лучший способ настроится – это хорошо выспаться и подробно изучить контент.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rgbClr val="C00000"/>
                </a:solidFill>
                <a:latin typeface="+mj-lt"/>
              </a:rPr>
              <a:t>Главная причина неудачных выступлений </a:t>
            </a:r>
            <a:r>
              <a:rPr lang="ru-RU" sz="1800" dirty="0">
                <a:latin typeface="+mj-lt"/>
              </a:rPr>
              <a:t>– неверное целеполагание. Многие неправильно отвечают на вопрос: «С какой целью я произношу эту речь?»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latin typeface="+mj-lt"/>
              </a:rPr>
              <a:t>При подготовке выступления есть две неверные цели и только одна работающая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11DBEB9-F08A-42F1-87E6-A54D6E416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806813"/>
              </p:ext>
            </p:extLst>
          </p:nvPr>
        </p:nvGraphicFramePr>
        <p:xfrm>
          <a:off x="4189380" y="1883922"/>
          <a:ext cx="6913124" cy="395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14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0C8AD-FBC4-4136-BDEA-24ED3A9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5" y="-19965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Как снизить страх публичного выступления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C7A7C4F-0342-4E1D-AB61-10A621615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649" y="1326950"/>
            <a:ext cx="4440726" cy="22398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+mj-lt"/>
              </a:rPr>
              <a:t>Различные авторы предлагают варианты, которые помогут побороть проявление волнения, но ученые доказали, что убрать его совсем не получится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C00000"/>
                </a:solidFill>
                <a:latin typeface="+mj-lt"/>
              </a:rPr>
              <a:t>Возможно лишь снизить страх, если использовать специальные методики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A7DDB02-2361-45E6-BA3C-B84C149CE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42427"/>
              </p:ext>
            </p:extLst>
          </p:nvPr>
        </p:nvGraphicFramePr>
        <p:xfrm>
          <a:off x="4169923" y="1416995"/>
          <a:ext cx="6783422" cy="441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03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CCB9-B4D9-4B85-B41A-C8EAC6A0E884}"/>
              </a:ext>
            </a:extLst>
          </p:cNvPr>
          <p:cNvSpPr txBox="1">
            <a:spLocks/>
          </p:cNvSpPr>
          <p:nvPr/>
        </p:nvSpPr>
        <p:spPr>
          <a:xfrm>
            <a:off x="-298808" y="72570"/>
            <a:ext cx="10409089" cy="677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ea typeface="Tahoma" panose="020B0604030504040204" pitchFamily="34" charset="0"/>
                <a:cs typeface="Tahoma" panose="020B0604030504040204" pitchFamily="34" charset="0"/>
              </a:rPr>
              <a:t>Чем же может помочь подготовка к выступлению</a:t>
            </a:r>
            <a:endParaRPr lang="ru-RU" sz="3600" dirty="0">
              <a:solidFill>
                <a:srgbClr val="2B499A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F8EE981-1E5F-4AB2-B865-03180C6CE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869294"/>
              </p:ext>
            </p:extLst>
          </p:nvPr>
        </p:nvGraphicFramePr>
        <p:xfrm>
          <a:off x="-114570" y="750433"/>
          <a:ext cx="8128000" cy="427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7CCB94-35EC-46C3-87BA-2B1A4930414A}"/>
              </a:ext>
            </a:extLst>
          </p:cNvPr>
          <p:cNvSpPr txBox="1"/>
          <p:nvPr/>
        </p:nvSpPr>
        <p:spPr>
          <a:xfrm>
            <a:off x="1598578" y="5645902"/>
            <a:ext cx="9730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Сильный оратор способен на многое</a:t>
            </a:r>
            <a:r>
              <a:rPr lang="ru-RU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зарядить аудиторию мотивацией, убедить принять решение. 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Со стороны кажется, что спикеры делают это легко и непринужденно, на самом деле им так же тяжело, как простым специалистам, но это незаметно из-за хорошей подготовки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85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150778" y="-1729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Анализ целевой аудитории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8860B-0370-4E24-98BD-E30CD7A1C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r="12990" b="-2"/>
          <a:stretch/>
        </p:blipFill>
        <p:spPr>
          <a:xfrm>
            <a:off x="1257300" y="2177571"/>
            <a:ext cx="4343400" cy="3647446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EA6FBD-B8CC-4F42-B6EB-13FE2E3B2075}"/>
              </a:ext>
            </a:extLst>
          </p:cNvPr>
          <p:cNvSpPr txBox="1"/>
          <p:nvPr/>
        </p:nvSpPr>
        <p:spPr>
          <a:xfrm>
            <a:off x="6096000" y="2759481"/>
            <a:ext cx="5181600" cy="2966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Исследование состава слушателей коренным образом влияет на успешность доклада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+mj-lt"/>
              </a:rPr>
              <a:t>Что нужно узнать</a:t>
            </a:r>
            <a:r>
              <a:rPr lang="ru-RU" dirty="0">
                <a:latin typeface="+mj-lt"/>
              </a:rPr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Пол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Возраст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Социальный статус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Профессиональные интересы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Лояльность к спикеру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Глубину знаний по вопросу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Коммуникативные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45674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Выбор темы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A6FBD-B8CC-4F42-B6EB-13FE2E3B2075}"/>
              </a:ext>
            </a:extLst>
          </p:cNvPr>
          <p:cNvSpPr txBox="1"/>
          <p:nvPr/>
        </p:nvSpPr>
        <p:spPr>
          <a:xfrm>
            <a:off x="914400" y="2221217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Тема должна быть </a:t>
            </a:r>
            <a:r>
              <a:rPr lang="ru-RU" b="1" dirty="0">
                <a:latin typeface="+mj-lt"/>
              </a:rPr>
              <a:t>понятной и интересной</a:t>
            </a:r>
            <a:r>
              <a:rPr lang="ru-RU" dirty="0">
                <a:latin typeface="+mj-lt"/>
              </a:rPr>
              <a:t>, иначе внимания к вашему выступлению не будет с самого начала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Необходимо понимать, что это не название лекции, которое вы напечатаете на афишах, а</a:t>
            </a:r>
            <a:r>
              <a:rPr lang="ru-RU" b="1" dirty="0">
                <a:latin typeface="+mj-lt"/>
              </a:rPr>
              <a:t> ответ на вопрос «Что я хочу рассказать и почему это важно?»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Практически любое выступление начинается с проблемы, которая по-настоящему вас волнует и, вероятно, увлечет слушателей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По сути, это ваша цель. От нее зависит, как нужно будет построить речь, чтобы по ее окончании слушатели совершили действие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41CADB-453F-4B2F-AD38-4944C7D3C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r="1065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74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145677" y="-2198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Определение главной мысли</a:t>
            </a:r>
          </a:p>
        </p:txBody>
      </p:sp>
      <p:pic>
        <p:nvPicPr>
          <p:cNvPr id="3" name="Рисунок 2" descr="Изображение выглядит как пятно, микрофон&#10;&#10;Автоматически созданное описание">
            <a:extLst>
              <a:ext uri="{FF2B5EF4-FFF2-40B4-BE49-F238E27FC236}">
                <a16:creationId xmlns:a16="http://schemas.microsoft.com/office/drawing/2014/main" id="{1ED25BA3-7DA7-49FF-BB9B-FCE29D3D3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r="16225" b="3"/>
          <a:stretch/>
        </p:blipFill>
        <p:spPr>
          <a:xfrm>
            <a:off x="1057072" y="1643933"/>
            <a:ext cx="4795736" cy="402730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EA6FBD-B8CC-4F42-B6EB-13FE2E3B2075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Она всегда относится к выбранной теме и становится утверждением, которое будет проходить по всему докладу, 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как красная нить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Задача выступающего — привязать главную мысль к каждому этапу публичного выступления при подготовке, чтобы у слушателей в голове остался обоснованный и аргументированный тезис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Смысл в том, чтобы 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повторять главную мысль с периодичностью</a:t>
            </a:r>
            <a:r>
              <a:rPr lang="ru-RU" dirty="0">
                <a:latin typeface="+mj-lt"/>
              </a:rPr>
              <a:t> не менее 1 раза за 1-2 абзаца вашего выступления, только так получится создать устойчивые ассоциации у аудитории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latin typeface="+mj-lt"/>
              </a:rPr>
              <a:t>Тезис зависит от того, что вы в итоге хотите получить от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21885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Сбор источников и материалов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34898-7B63-4F45-BCB3-96EC36169DBD}"/>
              </a:ext>
            </a:extLst>
          </p:cNvPr>
          <p:cNvSpPr txBox="1"/>
          <p:nvPr/>
        </p:nvSpPr>
        <p:spPr>
          <a:xfrm>
            <a:off x="300318" y="111246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+mj-lt"/>
                <a:ea typeface="Calibri" panose="020F0502020204030204" pitchFamily="34" charset="0"/>
              </a:rPr>
              <a:t>Эффективный способ сбора информации 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– это делать заметки, когда в голову приходят интересные мысли или фразы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0AC88CF-7A24-4B65-85B6-5DA07D07A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113706"/>
              </p:ext>
            </p:extLst>
          </p:nvPr>
        </p:nvGraphicFramePr>
        <p:xfrm>
          <a:off x="676454" y="710119"/>
          <a:ext cx="10856068" cy="602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8119063-155B-4ADF-A583-531B1B7F0393}"/>
              </a:ext>
            </a:extLst>
          </p:cNvPr>
          <p:cNvSpPr txBox="1"/>
          <p:nvPr/>
        </p:nvSpPr>
        <p:spPr>
          <a:xfrm>
            <a:off x="667966" y="22611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В чем заключается основная подготовка информации к публичному выступлению: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8FFDF-8F6B-42B2-91AE-59582ADD426E}"/>
              </a:ext>
            </a:extLst>
          </p:cNvPr>
          <p:cNvSpPr txBox="1"/>
          <p:nvPr/>
        </p:nvSpPr>
        <p:spPr>
          <a:xfrm>
            <a:off x="4719918" y="4565255"/>
            <a:ext cx="609600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итоге получается весомый кусок контента, который пока не упорядочен, но представляет собой однородную информацию по теме доклада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6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300318" y="-21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Создание структуры речи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34898-7B63-4F45-BCB3-96EC36169DBD}"/>
              </a:ext>
            </a:extLst>
          </p:cNvPr>
          <p:cNvSpPr txBox="1"/>
          <p:nvPr/>
        </p:nvSpPr>
        <p:spPr>
          <a:xfrm>
            <a:off x="138666" y="94585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При подготовке тезисов публичного выступления необходимо учесть </a:t>
            </a:r>
            <a:r>
              <a:rPr lang="ru-RU" sz="1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время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, которое будет отведено под выход спикера. Это </a:t>
            </a:r>
            <a:r>
              <a:rPr lang="ru-RU" sz="1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ключевой фактор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, поскольку если говорить нужно два часа – то это один объем контента, если 5 минут – совсем другой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0AC88CF-7A24-4B65-85B6-5DA07D07A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630142"/>
              </p:ext>
            </p:extLst>
          </p:nvPr>
        </p:nvGraphicFramePr>
        <p:xfrm>
          <a:off x="622570" y="710119"/>
          <a:ext cx="11430764" cy="602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8119063-155B-4ADF-A583-531B1B7F0393}"/>
              </a:ext>
            </a:extLst>
          </p:cNvPr>
          <p:cNvSpPr txBox="1"/>
          <p:nvPr/>
        </p:nvSpPr>
        <p:spPr>
          <a:xfrm>
            <a:off x="557720" y="234941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</a:rPr>
              <a:t>На этапе создания структуры речи оратор складывает выбранные блоки информации и аргументы в </a:t>
            </a:r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единый каркас</a:t>
            </a:r>
            <a:r>
              <a:rPr lang="ru-RU" sz="1600" dirty="0">
                <a:effectLst/>
                <a:ea typeface="Calibri" panose="020F0502020204030204" pitchFamily="34" charset="0"/>
              </a:rPr>
              <a:t>, по которому и будет проходить выступление: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8FFDF-8F6B-42B2-91AE-59582ADD426E}"/>
              </a:ext>
            </a:extLst>
          </p:cNvPr>
          <p:cNvSpPr txBox="1"/>
          <p:nvPr/>
        </p:nvSpPr>
        <p:spPr>
          <a:xfrm>
            <a:off x="4719918" y="4565255"/>
            <a:ext cx="609600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Начало и финал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— самые важные части выступления, именно они оставляют впечатление о спикере. Так что не рискуйте и заранее подумайте о том, как начинать и заканчивать речь</a:t>
            </a:r>
          </a:p>
        </p:txBody>
      </p:sp>
    </p:spTree>
    <p:extLst>
      <p:ext uri="{BB962C8B-B14F-4D97-AF65-F5344CB8AC3E}">
        <p14:creationId xmlns:p14="http://schemas.microsoft.com/office/powerpoint/2010/main" val="155402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112059" y="-1996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Написание тезисного плана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A6FBD-B8CC-4F42-B6EB-13FE2E3B2075}"/>
              </a:ext>
            </a:extLst>
          </p:cNvPr>
          <p:cNvSpPr txBox="1"/>
          <p:nvPr/>
        </p:nvSpPr>
        <p:spPr>
          <a:xfrm>
            <a:off x="914400" y="1877506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latin typeface="+mj-lt"/>
              </a:rPr>
              <a:t>Чтобы провести подготовку к выступлению кратко, перед самым выходом понадобится </a:t>
            </a:r>
            <a:r>
              <a:rPr lang="ru-RU" sz="2000" b="1" dirty="0">
                <a:latin typeface="+mj-lt"/>
              </a:rPr>
              <a:t>небольшой план </a:t>
            </a:r>
            <a:r>
              <a:rPr lang="ru-RU" sz="2000" dirty="0">
                <a:latin typeface="+mj-lt"/>
              </a:rPr>
              <a:t>с описанием основных критериев по каждому блоку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latin typeface="+mj-lt"/>
              </a:rPr>
              <a:t>Он также пригодится в момент присутствия на сцене, чтобы ориентироваться в теме и при необходимости посмотреть, о чем говорить дальше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latin typeface="+mj-lt"/>
              </a:rPr>
              <a:t>В план должны войти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все поворотные точки</a:t>
            </a:r>
            <a:r>
              <a:rPr lang="ru-RU" sz="2000" dirty="0">
                <a:latin typeface="+mj-lt"/>
              </a:rPr>
              <a:t> лекции, шутки и сюрпризы (их тоже стоит записать, чтобы не забыть)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13E6C5-C2E5-4933-9E96-A911668F1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41" y="2005851"/>
            <a:ext cx="5181600" cy="3147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23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159123" y="-192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kern="1200" dirty="0">
                <a:latin typeface="+mj-lt"/>
                <a:ea typeface="+mj-ea"/>
                <a:cs typeface="+mj-cs"/>
              </a:rPr>
              <a:t>Репетиция выступления</a:t>
            </a:r>
          </a:p>
        </p:txBody>
      </p:sp>
      <p:pic>
        <p:nvPicPr>
          <p:cNvPr id="3" name="Рисунок 2" descr="Изображение выглядит как микрофон, сте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4B3D7F2D-BF66-40C9-A2E7-41555D169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6" b="-1"/>
          <a:stretch/>
        </p:blipFill>
        <p:spPr>
          <a:xfrm>
            <a:off x="1057072" y="1795418"/>
            <a:ext cx="4743856" cy="398373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EA6FBD-B8CC-4F42-B6EB-13FE2E3B2075}"/>
              </a:ext>
            </a:extLst>
          </p:cNvPr>
          <p:cNvSpPr txBox="1"/>
          <p:nvPr/>
        </p:nvSpPr>
        <p:spPr>
          <a:xfrm>
            <a:off x="6172200" y="20542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latin typeface="+mj-lt"/>
              </a:rPr>
              <a:t>Во время подготовки к публичному выступлению оратору желательно изучить, как разместятся слушатели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latin typeface="+mj-lt"/>
              </a:rPr>
              <a:t>Кроме этого, возможность поприсутствовать в зале, почувствовать атмосферу и попробовать произнести свою речь существенно повышает шансы на успех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Важный нюанс </a:t>
            </a:r>
            <a:r>
              <a:rPr lang="ru-RU" sz="2000" dirty="0">
                <a:latin typeface="+mj-lt"/>
              </a:rPr>
              <a:t>– репетировать стоит, соблюдая регламент и смысловое содержание, чтобы не отойти от него на следующий день</a:t>
            </a:r>
          </a:p>
        </p:txBody>
      </p:sp>
    </p:spTree>
    <p:extLst>
      <p:ext uri="{BB962C8B-B14F-4D97-AF65-F5344CB8AC3E}">
        <p14:creationId xmlns:p14="http://schemas.microsoft.com/office/powerpoint/2010/main" val="485843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ED43D3-C5B9-4BC7-BB17-B54389022121}"/>
</file>

<file path=customXml/itemProps2.xml><?xml version="1.0" encoding="utf-8"?>
<ds:datastoreItem xmlns:ds="http://schemas.openxmlformats.org/officeDocument/2006/customXml" ds:itemID="{A21F351B-F582-4DD1-A55F-34D65AC27A58}"/>
</file>

<file path=customXml/itemProps3.xml><?xml version="1.0" encoding="utf-8"?>
<ds:datastoreItem xmlns:ds="http://schemas.openxmlformats.org/officeDocument/2006/customXml" ds:itemID="{A4471115-69F9-45CD-861E-AC0B76E2B4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1062</Words>
  <Application>Microsoft Office PowerPoint</Application>
  <PresentationFormat>Широкоэкранный</PresentationFormat>
  <Paragraphs>107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Open Sans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Ориентируйтесь на аудиторию</vt:lpstr>
      <vt:lpstr>Сделайте презентацию</vt:lpstr>
      <vt:lpstr>Подумайте о технике</vt:lpstr>
      <vt:lpstr>Эмоциональный настрой</vt:lpstr>
      <vt:lpstr>Как снизить страх публичного выступления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Анастасия Владимировна</cp:lastModifiedBy>
  <cp:revision>156</cp:revision>
  <cp:lastPrinted>2020-01-28T06:26:30Z</cp:lastPrinted>
  <dcterms:created xsi:type="dcterms:W3CDTF">2019-11-07T06:11:59Z</dcterms:created>
  <dcterms:modified xsi:type="dcterms:W3CDTF">2021-03-29T08:28:20Z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