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505" r:id="rId5"/>
    <p:sldId id="257" r:id="rId6"/>
    <p:sldId id="575" r:id="rId7"/>
    <p:sldId id="263" r:id="rId8"/>
    <p:sldId id="322" r:id="rId9"/>
    <p:sldId id="369" r:id="rId10"/>
    <p:sldId id="473" r:id="rId11"/>
    <p:sldId id="311" r:id="rId12"/>
    <p:sldId id="543" r:id="rId13"/>
    <p:sldId id="259" r:id="rId14"/>
    <p:sldId id="335" r:id="rId15"/>
    <p:sldId id="346" r:id="rId16"/>
    <p:sldId id="357" r:id="rId17"/>
    <p:sldId id="648" r:id="rId18"/>
    <p:sldId id="675" r:id="rId19"/>
    <p:sldId id="622" r:id="rId20"/>
    <p:sldId id="260" r:id="rId21"/>
    <p:sldId id="422" r:id="rId22"/>
    <p:sldId id="620" r:id="rId23"/>
    <p:sldId id="386" r:id="rId24"/>
    <p:sldId id="284" r:id="rId25"/>
    <p:sldId id="289" r:id="rId26"/>
    <p:sldId id="290" r:id="rId27"/>
    <p:sldId id="279" r:id="rId28"/>
    <p:sldId id="268" r:id="rId29"/>
    <p:sldId id="270" r:id="rId30"/>
    <p:sldId id="358" r:id="rId31"/>
    <p:sldId id="402" r:id="rId32"/>
    <p:sldId id="408" r:id="rId33"/>
    <p:sldId id="275" r:id="rId34"/>
    <p:sldId id="397" r:id="rId35"/>
    <p:sldId id="417" r:id="rId36"/>
    <p:sldId id="399" r:id="rId37"/>
    <p:sldId id="400" r:id="rId38"/>
    <p:sldId id="271" r:id="rId39"/>
    <p:sldId id="261" r:id="rId40"/>
    <p:sldId id="468" r:id="rId41"/>
    <p:sldId id="472" r:id="rId42"/>
    <p:sldId id="444" r:id="rId43"/>
    <p:sldId id="456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EEC92-33CB-4DEE-90EC-148F66EA46F3}" v="1" dt="2021-05-25T10:23:09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Владимировна" userId="S::dubenskaya@rogwu.net::37ce510b-eb45-4599-ba2b-b45dd0adb2b9" providerId="AD" clId="Web-{700EEC92-33CB-4DEE-90EC-148F66EA46F3}"/>
    <pc:docChg chg="modSld">
      <pc:chgData name="Анастасия Владимировна" userId="S::dubenskaya@rogwu.net::37ce510b-eb45-4599-ba2b-b45dd0adb2b9" providerId="AD" clId="Web-{700EEC92-33CB-4DEE-90EC-148F66EA46F3}" dt="2021-05-25T10:23:09.017" v="0"/>
      <pc:docMkLst>
        <pc:docMk/>
      </pc:docMkLst>
      <pc:sldChg chg="addSp">
        <pc:chgData name="Анастасия Владимировна" userId="S::dubenskaya@rogwu.net::37ce510b-eb45-4599-ba2b-b45dd0adb2b9" providerId="AD" clId="Web-{700EEC92-33CB-4DEE-90EC-148F66EA46F3}" dt="2021-05-25T10:23:09.017" v="0"/>
        <pc:sldMkLst>
          <pc:docMk/>
          <pc:sldMk cId="0" sldId="505"/>
        </pc:sldMkLst>
        <pc:spChg chg="add">
          <ac:chgData name="Анастасия Владимировна" userId="S::dubenskaya@rogwu.net::37ce510b-eb45-4599-ba2b-b45dd0adb2b9" providerId="AD" clId="Web-{700EEC92-33CB-4DEE-90EC-148F66EA46F3}" dt="2021-05-25T10:23:09.017" v="0"/>
          <ac:spMkLst>
            <pc:docMk/>
            <pc:sldMk cId="0" sldId="505"/>
            <ac:spMk id="2" creationId="{F3A28A39-D290-493D-A6B4-CF0DDED07C1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#1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DB66A5-9EDC-4B72-8C58-CDFD8362935B}" type="doc">
      <dgm:prSet loTypeId="urn:microsoft.com/office/officeart/2005/8/layout/hList6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15E5BB29-7F3B-4DBD-BA44-8D24CD888339}">
      <dgm:prSet phldrT="[Текст]" phldr="0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 vert="horz" wrap="square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chemeClr val="tx1"/>
              </a:solidFill>
            </a:rPr>
            <a:t>Публичная дистанция</a:t>
          </a:r>
        </a:p>
      </dgm:t>
    </dgm:pt>
    <dgm:pt modelId="{B09CB089-5B68-4DE6-A2C6-5D44533941AC}" type="parTrans" cxnId="{E1201E74-4EA4-4395-A6FE-C2574FC117AC}">
      <dgm:prSet/>
      <dgm:spPr/>
      <dgm:t>
        <a:bodyPr/>
        <a:lstStyle/>
        <a:p>
          <a:endParaRPr lang="ru-RU"/>
        </a:p>
      </dgm:t>
    </dgm:pt>
    <dgm:pt modelId="{C5B8877F-5C8F-4E5D-A45F-C5822C6F130C}" type="sibTrans" cxnId="{E1201E74-4EA4-4395-A6FE-C2574FC117AC}">
      <dgm:prSet/>
      <dgm:spPr/>
      <dgm:t>
        <a:bodyPr/>
        <a:lstStyle/>
        <a:p>
          <a:endParaRPr lang="ru-RU"/>
        </a:p>
      </dgm:t>
    </dgm:pt>
    <dgm:pt modelId="{EEACDFD5-B804-40AE-9692-4C320B3F6AAA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1" dirty="0">
              <a:solidFill>
                <a:schemeClr val="tx1"/>
              </a:solidFill>
            </a:rPr>
            <a:t>от </a:t>
          </a:r>
          <a:r>
            <a:rPr lang="en-US" altLang="ru-RU" sz="2000" b="1" dirty="0">
              <a:solidFill>
                <a:schemeClr val="tx1"/>
              </a:solidFill>
            </a:rPr>
            <a:t>260</a:t>
          </a:r>
          <a:r>
            <a:rPr lang="ru-RU" sz="2000" b="1" dirty="0">
              <a:solidFill>
                <a:schemeClr val="tx1"/>
              </a:solidFill>
            </a:rPr>
            <a:t>0 см</a:t>
          </a:r>
        </a:p>
      </dgm:t>
    </dgm:pt>
    <dgm:pt modelId="{BC65BFE3-4065-4626-90F6-E5F462E54636}" type="parTrans" cxnId="{88A794C5-39D2-44AB-B0A4-371AE08A1A6E}">
      <dgm:prSet/>
      <dgm:spPr/>
    </dgm:pt>
    <dgm:pt modelId="{35A48901-10FF-4CC8-BB38-BF088A247271}" type="sibTrans" cxnId="{88A794C5-39D2-44AB-B0A4-371AE08A1A6E}">
      <dgm:prSet/>
      <dgm:spPr/>
    </dgm:pt>
    <dgm:pt modelId="{4CB13911-0CA5-4A85-B13B-F04F62975ADD}">
      <dgm:prSet phldr="0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 vert="horz" wrap="square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chemeClr val="tx1"/>
              </a:solidFill>
            </a:rPr>
            <a:t>Социальная дистанция</a:t>
          </a:r>
        </a:p>
      </dgm:t>
    </dgm:pt>
    <dgm:pt modelId="{D72BD4DD-7F00-47B6-B125-180C00B523C9}" type="parTrans" cxnId="{AE3286D6-5750-4A42-A496-DB81249D554A}">
      <dgm:prSet/>
      <dgm:spPr/>
      <dgm:t>
        <a:bodyPr/>
        <a:lstStyle/>
        <a:p>
          <a:endParaRPr lang="ru-RU"/>
        </a:p>
      </dgm:t>
    </dgm:pt>
    <dgm:pt modelId="{B56DDC76-2BD7-465D-B023-237879434FE5}" type="sibTrans" cxnId="{AE3286D6-5750-4A42-A496-DB81249D554A}">
      <dgm:prSet/>
      <dgm:spPr/>
      <dgm:t>
        <a:bodyPr/>
        <a:lstStyle/>
        <a:p>
          <a:endParaRPr lang="ru-RU"/>
        </a:p>
      </dgm:t>
    </dgm:pt>
    <dgm:pt modelId="{8F526198-2E0B-4C9B-99BF-47F1C5B6A318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1" dirty="0">
              <a:solidFill>
                <a:schemeClr val="tx1"/>
              </a:solidFill>
            </a:rPr>
            <a:t>120-</a:t>
          </a:r>
          <a:r>
            <a:rPr lang="en-US" altLang="ru-RU" sz="2000" b="1" dirty="0">
              <a:solidFill>
                <a:schemeClr val="tx1"/>
              </a:solidFill>
            </a:rPr>
            <a:t>26</a:t>
          </a:r>
          <a:r>
            <a:rPr lang="ru-RU" sz="2000" b="1" dirty="0">
              <a:solidFill>
                <a:schemeClr val="tx1"/>
              </a:solidFill>
            </a:rPr>
            <a:t>0 см</a:t>
          </a:r>
        </a:p>
      </dgm:t>
    </dgm:pt>
    <dgm:pt modelId="{19A9D604-C3C4-4D92-8F0D-B187B281FD75}" type="parTrans" cxnId="{2C1AF342-06B7-44E1-B623-2B40AC538F88}">
      <dgm:prSet/>
      <dgm:spPr/>
    </dgm:pt>
    <dgm:pt modelId="{4B10F4BB-181D-4092-91AE-418D2BCA48D9}" type="sibTrans" cxnId="{2C1AF342-06B7-44E1-B623-2B40AC538F88}">
      <dgm:prSet/>
      <dgm:spPr/>
    </dgm:pt>
    <dgm:pt modelId="{FED56C65-8F43-4F80-B505-5E2C8541CC2B}">
      <dgm:prSet phldrT="[Текст]" phldr="0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 vert="horz" wrap="square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chemeClr val="tx1"/>
              </a:solidFill>
            </a:rPr>
            <a:t>Личное расстояние</a:t>
          </a:r>
        </a:p>
      </dgm:t>
    </dgm:pt>
    <dgm:pt modelId="{6D846941-EA20-4595-811D-479E05CAB0A9}" type="parTrans" cxnId="{ADEAD103-1478-420D-9603-D2967ACE7089}">
      <dgm:prSet/>
      <dgm:spPr/>
      <dgm:t>
        <a:bodyPr/>
        <a:lstStyle/>
        <a:p>
          <a:endParaRPr lang="ru-RU"/>
        </a:p>
      </dgm:t>
    </dgm:pt>
    <dgm:pt modelId="{0D40C0E5-3904-401B-BAF6-420D02A0A254}" type="sibTrans" cxnId="{ADEAD103-1478-420D-9603-D2967ACE7089}">
      <dgm:prSet/>
      <dgm:spPr/>
      <dgm:t>
        <a:bodyPr/>
        <a:lstStyle/>
        <a:p>
          <a:endParaRPr lang="ru-RU"/>
        </a:p>
      </dgm:t>
    </dgm:pt>
    <dgm:pt modelId="{15DA0BCD-28E6-40B5-9794-73B5375FFA66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ru-RU" sz="2000" b="1" dirty="0">
              <a:solidFill>
                <a:schemeClr val="tx1"/>
              </a:solidFill>
            </a:rPr>
            <a:t>4</a:t>
          </a:r>
          <a:r>
            <a:rPr lang="ru-RU" sz="2000" b="1" dirty="0">
              <a:solidFill>
                <a:schemeClr val="tx1"/>
              </a:solidFill>
            </a:rPr>
            <a:t>0-</a:t>
          </a:r>
          <a:r>
            <a:rPr lang="en-US" altLang="ru-RU" sz="2000" b="1" dirty="0">
              <a:solidFill>
                <a:schemeClr val="tx1"/>
              </a:solidFill>
            </a:rPr>
            <a:t>45-</a:t>
          </a:r>
          <a:r>
            <a:rPr lang="ru-RU" sz="2000" b="1" dirty="0">
              <a:solidFill>
                <a:schemeClr val="tx1"/>
              </a:solidFill>
            </a:rPr>
            <a:t>120см</a:t>
          </a:r>
        </a:p>
      </dgm:t>
    </dgm:pt>
    <dgm:pt modelId="{FBC608E4-4620-4BBE-A636-A0DFFDFDC571}" type="parTrans" cxnId="{5CB2CFE6-9A0A-4ED0-A5B2-AEF7D84DAF1D}">
      <dgm:prSet/>
      <dgm:spPr/>
    </dgm:pt>
    <dgm:pt modelId="{B234A05E-1C88-43B2-8911-F9B20F846CEE}" type="sibTrans" cxnId="{5CB2CFE6-9A0A-4ED0-A5B2-AEF7D84DAF1D}">
      <dgm:prSet/>
      <dgm:spPr/>
    </dgm:pt>
    <dgm:pt modelId="{9F33F30E-5B4B-4B0F-A234-A1A401392AEA}">
      <dgm:prSet phldrT="[Текст]" phldr="0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vert="horz" wrap="square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chemeClr val="tx1"/>
              </a:solidFill>
            </a:rPr>
            <a:t>Интимное расстояние</a:t>
          </a:r>
        </a:p>
      </dgm:t>
    </dgm:pt>
    <dgm:pt modelId="{08EC7E7A-1962-4D4D-8478-9166262F371E}" type="parTrans" cxnId="{4E3B6362-03A4-498E-81B3-5E45EC36645F}">
      <dgm:prSet/>
      <dgm:spPr/>
      <dgm:t>
        <a:bodyPr/>
        <a:lstStyle/>
        <a:p>
          <a:endParaRPr lang="ru-RU"/>
        </a:p>
      </dgm:t>
    </dgm:pt>
    <dgm:pt modelId="{2F4ED9C1-802C-43AB-8896-9C097ED18B85}" type="sibTrans" cxnId="{4E3B6362-03A4-498E-81B3-5E45EC36645F}">
      <dgm:prSet/>
      <dgm:spPr/>
      <dgm:t>
        <a:bodyPr/>
        <a:lstStyle/>
        <a:p>
          <a:endParaRPr lang="ru-RU"/>
        </a:p>
      </dgm:t>
    </dgm:pt>
    <dgm:pt modelId="{84F41511-9913-4E77-8A98-47E4AD0EAE03}">
      <dgm:prSet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1800" b="1" dirty="0">
              <a:solidFill>
                <a:schemeClr val="tx1"/>
              </a:solidFill>
            </a:rPr>
            <a:t>0-</a:t>
          </a:r>
          <a:r>
            <a:rPr lang="en-US" altLang="ru-RU" sz="1800" b="1" dirty="0">
              <a:solidFill>
                <a:schemeClr val="tx1"/>
              </a:solidFill>
            </a:rPr>
            <a:t>4</a:t>
          </a:r>
          <a:r>
            <a:rPr lang="ru-RU" sz="1800" b="1" dirty="0">
              <a:solidFill>
                <a:schemeClr val="tx1"/>
              </a:solidFill>
            </a:rPr>
            <a:t>0</a:t>
          </a:r>
          <a:r>
            <a:rPr lang="en-US" altLang="ru-RU" sz="1800" b="1" dirty="0">
              <a:solidFill>
                <a:schemeClr val="tx1"/>
              </a:solidFill>
            </a:rPr>
            <a:t>-45</a:t>
          </a:r>
          <a:r>
            <a:rPr lang="ru-RU" sz="1800" b="1" dirty="0">
              <a:solidFill>
                <a:schemeClr val="tx1"/>
              </a:solidFill>
            </a:rPr>
            <a:t> см</a:t>
          </a:r>
        </a:p>
      </dgm:t>
    </dgm:pt>
    <dgm:pt modelId="{85024F1F-B21D-4423-86E3-3CE6584474B1}" type="parTrans" cxnId="{9A28A5D6-8097-426A-A31F-C976DA41730F}">
      <dgm:prSet/>
      <dgm:spPr/>
    </dgm:pt>
    <dgm:pt modelId="{0221F32F-90A0-49A9-AF83-B7B12A62EDA4}" type="sibTrans" cxnId="{9A28A5D6-8097-426A-A31F-C976DA41730F}">
      <dgm:prSet/>
      <dgm:spPr/>
    </dgm:pt>
    <dgm:pt modelId="{0B397211-03E7-4B28-9D6B-A4B17527294D}" type="pres">
      <dgm:prSet presAssocID="{37DB66A5-9EDC-4B72-8C58-CDFD8362935B}" presName="Name0" presStyleCnt="0">
        <dgm:presLayoutVars>
          <dgm:dir val="rev"/>
          <dgm:resizeHandles val="exact"/>
        </dgm:presLayoutVars>
      </dgm:prSet>
      <dgm:spPr/>
    </dgm:pt>
    <dgm:pt modelId="{2E5C6AB3-4B12-4C41-B435-4B5CFCF16035}" type="pres">
      <dgm:prSet presAssocID="{15E5BB29-7F3B-4DBD-BA44-8D24CD888339}" presName="node" presStyleLbl="node1" presStyleIdx="0" presStyleCnt="4">
        <dgm:presLayoutVars>
          <dgm:bulletEnabled val="1"/>
        </dgm:presLayoutVars>
      </dgm:prSet>
      <dgm:spPr/>
    </dgm:pt>
    <dgm:pt modelId="{9D2FEBE1-C7CB-44DD-93B8-F4498FDD3ADF}" type="pres">
      <dgm:prSet presAssocID="{C5B8877F-5C8F-4E5D-A45F-C5822C6F130C}" presName="sibTrans" presStyleCnt="0"/>
      <dgm:spPr/>
    </dgm:pt>
    <dgm:pt modelId="{35291A6F-AF9A-4E2C-A3DF-74364B211B33}" type="pres">
      <dgm:prSet presAssocID="{4CB13911-0CA5-4A85-B13B-F04F62975ADD}" presName="node" presStyleLbl="node1" presStyleIdx="1" presStyleCnt="4" custScaleY="91892">
        <dgm:presLayoutVars>
          <dgm:bulletEnabled val="1"/>
        </dgm:presLayoutVars>
      </dgm:prSet>
      <dgm:spPr/>
    </dgm:pt>
    <dgm:pt modelId="{63F408B1-3110-40FB-BF0A-46111D297496}" type="pres">
      <dgm:prSet presAssocID="{B56DDC76-2BD7-465D-B023-237879434FE5}" presName="sibTrans" presStyleCnt="0"/>
      <dgm:spPr/>
    </dgm:pt>
    <dgm:pt modelId="{9E221F7B-827B-45AE-BB79-6F7F5DF0C502}" type="pres">
      <dgm:prSet presAssocID="{FED56C65-8F43-4F80-B505-5E2C8541CC2B}" presName="node" presStyleLbl="node1" presStyleIdx="2" presStyleCnt="4" custScaleY="81081">
        <dgm:presLayoutVars>
          <dgm:bulletEnabled val="1"/>
        </dgm:presLayoutVars>
      </dgm:prSet>
      <dgm:spPr/>
    </dgm:pt>
    <dgm:pt modelId="{06ACFF9C-EA12-458F-B5F5-EDCF3D103941}" type="pres">
      <dgm:prSet presAssocID="{0D40C0E5-3904-401B-BAF6-420D02A0A254}" presName="sibTrans" presStyleCnt="0"/>
      <dgm:spPr/>
    </dgm:pt>
    <dgm:pt modelId="{FA645DD2-24EB-450C-8BB1-C2B013CCE680}" type="pres">
      <dgm:prSet presAssocID="{9F33F30E-5B4B-4B0F-A234-A1A401392AEA}" presName="node" presStyleLbl="node1" presStyleIdx="3" presStyleCnt="4" custScaleY="69014">
        <dgm:presLayoutVars>
          <dgm:bulletEnabled val="1"/>
        </dgm:presLayoutVars>
      </dgm:prSet>
      <dgm:spPr/>
    </dgm:pt>
  </dgm:ptLst>
  <dgm:cxnLst>
    <dgm:cxn modelId="{ADEAD103-1478-420D-9603-D2967ACE7089}" srcId="{37DB66A5-9EDC-4B72-8C58-CDFD8362935B}" destId="{FED56C65-8F43-4F80-B505-5E2C8541CC2B}" srcOrd="2" destOrd="0" parTransId="{6D846941-EA20-4595-811D-479E05CAB0A9}" sibTransId="{0D40C0E5-3904-401B-BAF6-420D02A0A254}"/>
    <dgm:cxn modelId="{F2911E19-3F82-4EEC-B32B-F225F387AE58}" type="presOf" srcId="{37DB66A5-9EDC-4B72-8C58-CDFD8362935B}" destId="{0B397211-03E7-4B28-9D6B-A4B17527294D}" srcOrd="0" destOrd="0" presId="urn:microsoft.com/office/officeart/2005/8/layout/hList6"/>
    <dgm:cxn modelId="{28AF052E-AB63-4972-8CA4-40CD7655E522}" type="presOf" srcId="{15DA0BCD-28E6-40B5-9794-73B5375FFA66}" destId="{9E221F7B-827B-45AE-BB79-6F7F5DF0C502}" srcOrd="0" destOrd="1" presId="urn:microsoft.com/office/officeart/2005/8/layout/hList6"/>
    <dgm:cxn modelId="{8410683D-5C90-4A67-B42A-9ED4D78E2BF3}" type="presOf" srcId="{EEACDFD5-B804-40AE-9692-4C320B3F6AAA}" destId="{2E5C6AB3-4B12-4C41-B435-4B5CFCF16035}" srcOrd="0" destOrd="1" presId="urn:microsoft.com/office/officeart/2005/8/layout/hList6"/>
    <dgm:cxn modelId="{4E3B6362-03A4-498E-81B3-5E45EC36645F}" srcId="{37DB66A5-9EDC-4B72-8C58-CDFD8362935B}" destId="{9F33F30E-5B4B-4B0F-A234-A1A401392AEA}" srcOrd="3" destOrd="0" parTransId="{08EC7E7A-1962-4D4D-8478-9166262F371E}" sibTransId="{2F4ED9C1-802C-43AB-8896-9C097ED18B85}"/>
    <dgm:cxn modelId="{2C1AF342-06B7-44E1-B623-2B40AC538F88}" srcId="{4CB13911-0CA5-4A85-B13B-F04F62975ADD}" destId="{8F526198-2E0B-4C9B-99BF-47F1C5B6A318}" srcOrd="0" destOrd="0" parTransId="{19A9D604-C3C4-4D92-8F0D-B187B281FD75}" sibTransId="{4B10F4BB-181D-4092-91AE-418D2BCA48D9}"/>
    <dgm:cxn modelId="{E1201E74-4EA4-4395-A6FE-C2574FC117AC}" srcId="{37DB66A5-9EDC-4B72-8C58-CDFD8362935B}" destId="{15E5BB29-7F3B-4DBD-BA44-8D24CD888339}" srcOrd="0" destOrd="0" parTransId="{B09CB089-5B68-4DE6-A2C6-5D44533941AC}" sibTransId="{C5B8877F-5C8F-4E5D-A45F-C5822C6F130C}"/>
    <dgm:cxn modelId="{95B52F76-8F9F-40D2-88F0-2C7AE09B652E}" type="presOf" srcId="{FED56C65-8F43-4F80-B505-5E2C8541CC2B}" destId="{9E221F7B-827B-45AE-BB79-6F7F5DF0C502}" srcOrd="0" destOrd="0" presId="urn:microsoft.com/office/officeart/2005/8/layout/hList6"/>
    <dgm:cxn modelId="{B2D34E77-FABD-488F-8FDC-CC83E286C0BF}" type="presOf" srcId="{8F526198-2E0B-4C9B-99BF-47F1C5B6A318}" destId="{35291A6F-AF9A-4E2C-A3DF-74364B211B33}" srcOrd="0" destOrd="1" presId="urn:microsoft.com/office/officeart/2005/8/layout/hList6"/>
    <dgm:cxn modelId="{3490E795-F8F4-4A7D-BD94-0F9B9A25CDD8}" type="presOf" srcId="{15E5BB29-7F3B-4DBD-BA44-8D24CD888339}" destId="{2E5C6AB3-4B12-4C41-B435-4B5CFCF16035}" srcOrd="0" destOrd="0" presId="urn:microsoft.com/office/officeart/2005/8/layout/hList6"/>
    <dgm:cxn modelId="{6160499C-749A-4F6D-B354-290D66A8E55C}" type="presOf" srcId="{4CB13911-0CA5-4A85-B13B-F04F62975ADD}" destId="{35291A6F-AF9A-4E2C-A3DF-74364B211B33}" srcOrd="0" destOrd="0" presId="urn:microsoft.com/office/officeart/2005/8/layout/hList6"/>
    <dgm:cxn modelId="{1215A3AD-1F34-49B4-8FC2-473DEBDB5F18}" type="presOf" srcId="{9F33F30E-5B4B-4B0F-A234-A1A401392AEA}" destId="{FA645DD2-24EB-450C-8BB1-C2B013CCE680}" srcOrd="0" destOrd="0" presId="urn:microsoft.com/office/officeart/2005/8/layout/hList6"/>
    <dgm:cxn modelId="{88A794C5-39D2-44AB-B0A4-371AE08A1A6E}" srcId="{15E5BB29-7F3B-4DBD-BA44-8D24CD888339}" destId="{EEACDFD5-B804-40AE-9692-4C320B3F6AAA}" srcOrd="0" destOrd="0" parTransId="{BC65BFE3-4065-4626-90F6-E5F462E54636}" sibTransId="{35A48901-10FF-4CC8-BB38-BF088A247271}"/>
    <dgm:cxn modelId="{AE3286D6-5750-4A42-A496-DB81249D554A}" srcId="{37DB66A5-9EDC-4B72-8C58-CDFD8362935B}" destId="{4CB13911-0CA5-4A85-B13B-F04F62975ADD}" srcOrd="1" destOrd="0" parTransId="{D72BD4DD-7F00-47B6-B125-180C00B523C9}" sibTransId="{B56DDC76-2BD7-465D-B023-237879434FE5}"/>
    <dgm:cxn modelId="{9A28A5D6-8097-426A-A31F-C976DA41730F}" srcId="{9F33F30E-5B4B-4B0F-A234-A1A401392AEA}" destId="{84F41511-9913-4E77-8A98-47E4AD0EAE03}" srcOrd="0" destOrd="0" parTransId="{85024F1F-B21D-4423-86E3-3CE6584474B1}" sibTransId="{0221F32F-90A0-49A9-AF83-B7B12A62EDA4}"/>
    <dgm:cxn modelId="{5CB2CFE6-9A0A-4ED0-A5B2-AEF7D84DAF1D}" srcId="{FED56C65-8F43-4F80-B505-5E2C8541CC2B}" destId="{15DA0BCD-28E6-40B5-9794-73B5375FFA66}" srcOrd="0" destOrd="0" parTransId="{FBC608E4-4620-4BBE-A636-A0DFFDFDC571}" sibTransId="{B234A05E-1C88-43B2-8911-F9B20F846CEE}"/>
    <dgm:cxn modelId="{E58343F0-C365-47B8-9398-A4078B3CFD87}" type="presOf" srcId="{84F41511-9913-4E77-8A98-47E4AD0EAE03}" destId="{FA645DD2-24EB-450C-8BB1-C2B013CCE680}" srcOrd="0" destOrd="1" presId="urn:microsoft.com/office/officeart/2005/8/layout/hList6"/>
    <dgm:cxn modelId="{1718801E-30C4-4E79-820B-CC636308D34D}" type="presParOf" srcId="{0B397211-03E7-4B28-9D6B-A4B17527294D}" destId="{2E5C6AB3-4B12-4C41-B435-4B5CFCF16035}" srcOrd="0" destOrd="0" presId="urn:microsoft.com/office/officeart/2005/8/layout/hList6"/>
    <dgm:cxn modelId="{74F67327-539C-40F8-B12B-93FB221CE650}" type="presParOf" srcId="{0B397211-03E7-4B28-9D6B-A4B17527294D}" destId="{9D2FEBE1-C7CB-44DD-93B8-F4498FDD3ADF}" srcOrd="1" destOrd="0" presId="urn:microsoft.com/office/officeart/2005/8/layout/hList6"/>
    <dgm:cxn modelId="{88995AE9-6B99-4D54-90C9-873DF3FDEA6A}" type="presParOf" srcId="{0B397211-03E7-4B28-9D6B-A4B17527294D}" destId="{35291A6F-AF9A-4E2C-A3DF-74364B211B33}" srcOrd="2" destOrd="0" presId="urn:microsoft.com/office/officeart/2005/8/layout/hList6"/>
    <dgm:cxn modelId="{3DF35C39-E4A6-49BF-89BD-3B94D786654B}" type="presParOf" srcId="{0B397211-03E7-4B28-9D6B-A4B17527294D}" destId="{63F408B1-3110-40FB-BF0A-46111D297496}" srcOrd="3" destOrd="0" presId="urn:microsoft.com/office/officeart/2005/8/layout/hList6"/>
    <dgm:cxn modelId="{D580A347-DF8C-427A-A7BF-D66DBA119205}" type="presParOf" srcId="{0B397211-03E7-4B28-9D6B-A4B17527294D}" destId="{9E221F7B-827B-45AE-BB79-6F7F5DF0C502}" srcOrd="4" destOrd="0" presId="urn:microsoft.com/office/officeart/2005/8/layout/hList6"/>
    <dgm:cxn modelId="{C3A81AC3-DA23-46F1-8348-4DCA64911C52}" type="presParOf" srcId="{0B397211-03E7-4B28-9D6B-A4B17527294D}" destId="{06ACFF9C-EA12-458F-B5F5-EDCF3D103941}" srcOrd="5" destOrd="0" presId="urn:microsoft.com/office/officeart/2005/8/layout/hList6"/>
    <dgm:cxn modelId="{878553ED-880A-4F00-BF0F-B6FE649CF604}" type="presParOf" srcId="{0B397211-03E7-4B28-9D6B-A4B17527294D}" destId="{FA645DD2-24EB-450C-8BB1-C2B013CCE68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411F03-62EA-46D8-808B-EE68DA4048E2}" type="doc">
      <dgm:prSet loTypeId="urn:microsoft.com/office/officeart/2005/8/layout/default#1" loCatId="list" qsTypeId="urn:microsoft.com/office/officeart/2005/8/quickstyle/simple1#2" qsCatId="simple" csTypeId="urn:microsoft.com/office/officeart/2005/8/colors/accent0_2#1" csCatId="accent1" phldr="1"/>
      <dgm:spPr/>
      <dgm:t>
        <a:bodyPr/>
        <a:lstStyle/>
        <a:p>
          <a:endParaRPr lang="ru-RU"/>
        </a:p>
      </dgm:t>
    </dgm:pt>
    <dgm:pt modelId="{333CADB1-C4B1-487A-A9FB-D720E1F37802}">
      <dgm:prSet phldrT="[Текст]"/>
      <dgm:spPr/>
      <dgm:t>
        <a:bodyPr/>
        <a:lstStyle/>
        <a:p>
          <a:r>
            <a:rPr lang="ru-RU" b="1" dirty="0"/>
            <a:t>Темп</a:t>
          </a:r>
        </a:p>
      </dgm:t>
    </dgm:pt>
    <dgm:pt modelId="{5218E8FA-D84E-43F6-80C2-880E96F9EA97}" type="parTrans" cxnId="{0BA00D40-A1AD-4620-B297-F37783C2DA17}">
      <dgm:prSet/>
      <dgm:spPr/>
      <dgm:t>
        <a:bodyPr/>
        <a:lstStyle/>
        <a:p>
          <a:endParaRPr lang="ru-RU"/>
        </a:p>
      </dgm:t>
    </dgm:pt>
    <dgm:pt modelId="{F84FAB3D-7D08-40A6-BDAB-40F9624E31CF}" type="sibTrans" cxnId="{0BA00D40-A1AD-4620-B297-F37783C2DA17}">
      <dgm:prSet/>
      <dgm:spPr/>
      <dgm:t>
        <a:bodyPr/>
        <a:lstStyle/>
        <a:p>
          <a:endParaRPr lang="ru-RU"/>
        </a:p>
      </dgm:t>
    </dgm:pt>
    <dgm:pt modelId="{06470F28-A7C3-46DA-BF47-15B569C7CDFA}">
      <dgm:prSet phldrT="[Текст]"/>
      <dgm:spPr/>
      <dgm:t>
        <a:bodyPr/>
        <a:lstStyle/>
        <a:p>
          <a:r>
            <a:rPr lang="ru-RU" b="1" dirty="0"/>
            <a:t>Громкость</a:t>
          </a:r>
        </a:p>
      </dgm:t>
    </dgm:pt>
    <dgm:pt modelId="{C376F61D-2DF4-491E-9420-2ED7DC861CD0}" type="parTrans" cxnId="{3CF03D3A-9A05-47BB-A371-B153E61B033A}">
      <dgm:prSet/>
      <dgm:spPr/>
      <dgm:t>
        <a:bodyPr/>
        <a:lstStyle/>
        <a:p>
          <a:endParaRPr lang="ru-RU"/>
        </a:p>
      </dgm:t>
    </dgm:pt>
    <dgm:pt modelId="{AA583515-C625-4167-8BBC-F63E8D6B0A75}" type="sibTrans" cxnId="{3CF03D3A-9A05-47BB-A371-B153E61B033A}">
      <dgm:prSet/>
      <dgm:spPr/>
      <dgm:t>
        <a:bodyPr/>
        <a:lstStyle/>
        <a:p>
          <a:endParaRPr lang="ru-RU"/>
        </a:p>
      </dgm:t>
    </dgm:pt>
    <dgm:pt modelId="{89684D0B-EF87-48F6-B0A0-2895F8266050}">
      <dgm:prSet phldrT="[Текст]"/>
      <dgm:spPr/>
      <dgm:t>
        <a:bodyPr/>
        <a:lstStyle/>
        <a:p>
          <a:r>
            <a:rPr lang="ru-RU" b="1" dirty="0"/>
            <a:t>Интонации</a:t>
          </a:r>
        </a:p>
      </dgm:t>
    </dgm:pt>
    <dgm:pt modelId="{44A16EFE-11CF-40B6-851B-C72F18B21999}" type="parTrans" cxnId="{D6C876E6-2994-419B-B7DC-94BBA89C3417}">
      <dgm:prSet/>
      <dgm:spPr/>
      <dgm:t>
        <a:bodyPr/>
        <a:lstStyle/>
        <a:p>
          <a:endParaRPr lang="ru-RU"/>
        </a:p>
      </dgm:t>
    </dgm:pt>
    <dgm:pt modelId="{7F55B954-C610-4719-A73F-211E55D91CD2}" type="sibTrans" cxnId="{D6C876E6-2994-419B-B7DC-94BBA89C3417}">
      <dgm:prSet/>
      <dgm:spPr/>
      <dgm:t>
        <a:bodyPr/>
        <a:lstStyle/>
        <a:p>
          <a:endParaRPr lang="ru-RU"/>
        </a:p>
      </dgm:t>
    </dgm:pt>
    <dgm:pt modelId="{3DE13199-6363-4D33-B54C-4ECCB607428E}">
      <dgm:prSet phldrT="[Текст]"/>
      <dgm:spPr/>
      <dgm:t>
        <a:bodyPr/>
        <a:lstStyle/>
        <a:p>
          <a:r>
            <a:rPr lang="ru-RU" b="1" dirty="0"/>
            <a:t>Высота</a:t>
          </a:r>
        </a:p>
      </dgm:t>
    </dgm:pt>
    <dgm:pt modelId="{DE667DB4-76E8-484F-ACA9-E6CE82DA979B}" type="parTrans" cxnId="{70A9E608-A0E7-4AB6-B2B1-4F1EFB149AE5}">
      <dgm:prSet/>
      <dgm:spPr/>
      <dgm:t>
        <a:bodyPr/>
        <a:lstStyle/>
        <a:p>
          <a:endParaRPr lang="ru-RU"/>
        </a:p>
      </dgm:t>
    </dgm:pt>
    <dgm:pt modelId="{F1825EA0-8346-4B20-A784-17E01C7BE58B}" type="sibTrans" cxnId="{70A9E608-A0E7-4AB6-B2B1-4F1EFB149AE5}">
      <dgm:prSet/>
      <dgm:spPr/>
      <dgm:t>
        <a:bodyPr/>
        <a:lstStyle/>
        <a:p>
          <a:endParaRPr lang="ru-RU"/>
        </a:p>
      </dgm:t>
    </dgm:pt>
    <dgm:pt modelId="{8B32BCAA-8A8A-4856-87FE-17C51EC015DC}">
      <dgm:prSet phldrT="[Текст]" phldr="0" custT="0"/>
      <dgm:spPr/>
      <dgm:t>
        <a:bodyPr vert="horz" wrap="square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/>
            <a:t>Тембр</a:t>
          </a:r>
        </a:p>
      </dgm:t>
    </dgm:pt>
    <dgm:pt modelId="{55A1D6DD-807E-417F-94AB-C7A35F596EC7}" type="parTrans" cxnId="{1F2026EB-47B8-441F-86A1-272DE4E85A07}">
      <dgm:prSet/>
      <dgm:spPr/>
      <dgm:t>
        <a:bodyPr/>
        <a:lstStyle/>
        <a:p>
          <a:endParaRPr lang="ru-RU"/>
        </a:p>
      </dgm:t>
    </dgm:pt>
    <dgm:pt modelId="{49BEB89C-88F2-4E05-80E6-733EB1DDC41F}" type="sibTrans" cxnId="{1F2026EB-47B8-441F-86A1-272DE4E85A07}">
      <dgm:prSet/>
      <dgm:spPr/>
      <dgm:t>
        <a:bodyPr/>
        <a:lstStyle/>
        <a:p>
          <a:endParaRPr lang="ru-RU"/>
        </a:p>
      </dgm:t>
    </dgm:pt>
    <dgm:pt modelId="{CC3D5236-629C-457B-A4AE-51812140FC62}" type="pres">
      <dgm:prSet presAssocID="{DC411F03-62EA-46D8-808B-EE68DA4048E2}" presName="diagram" presStyleCnt="0">
        <dgm:presLayoutVars>
          <dgm:dir/>
          <dgm:resizeHandles val="exact"/>
        </dgm:presLayoutVars>
      </dgm:prSet>
      <dgm:spPr/>
    </dgm:pt>
    <dgm:pt modelId="{EC6E75EA-5D1E-45BB-B38A-C4BECE73E9C0}" type="pres">
      <dgm:prSet presAssocID="{333CADB1-C4B1-487A-A9FB-D720E1F37802}" presName="node" presStyleLbl="node1" presStyleIdx="0" presStyleCnt="5" custLinFactNeighborX="-1112" custLinFactNeighborY="1491">
        <dgm:presLayoutVars>
          <dgm:bulletEnabled val="1"/>
        </dgm:presLayoutVars>
      </dgm:prSet>
      <dgm:spPr/>
    </dgm:pt>
    <dgm:pt modelId="{771CF853-2576-4DDE-9278-516866DE9BDF}" type="pres">
      <dgm:prSet presAssocID="{F84FAB3D-7D08-40A6-BDAB-40F9624E31CF}" presName="sibTrans" presStyleCnt="0"/>
      <dgm:spPr/>
    </dgm:pt>
    <dgm:pt modelId="{B18C6E78-F5D8-4F89-9020-51A9C3D28FBB}" type="pres">
      <dgm:prSet presAssocID="{06470F28-A7C3-46DA-BF47-15B569C7CDFA}" presName="node" presStyleLbl="node1" presStyleIdx="1" presStyleCnt="5">
        <dgm:presLayoutVars>
          <dgm:bulletEnabled val="1"/>
        </dgm:presLayoutVars>
      </dgm:prSet>
      <dgm:spPr/>
    </dgm:pt>
    <dgm:pt modelId="{6BA218CE-B076-41FC-AEF7-1E9E005623DA}" type="pres">
      <dgm:prSet presAssocID="{AA583515-C625-4167-8BBC-F63E8D6B0A75}" presName="sibTrans" presStyleCnt="0"/>
      <dgm:spPr/>
    </dgm:pt>
    <dgm:pt modelId="{F2C76B87-ED85-46AD-AF81-2CFD72505D39}" type="pres">
      <dgm:prSet presAssocID="{89684D0B-EF87-48F6-B0A0-2895F8266050}" presName="node" presStyleLbl="node1" presStyleIdx="2" presStyleCnt="5">
        <dgm:presLayoutVars>
          <dgm:bulletEnabled val="1"/>
        </dgm:presLayoutVars>
      </dgm:prSet>
      <dgm:spPr/>
    </dgm:pt>
    <dgm:pt modelId="{37C6A043-E670-4972-9FBA-45A170E8D067}" type="pres">
      <dgm:prSet presAssocID="{7F55B954-C610-4719-A73F-211E55D91CD2}" presName="sibTrans" presStyleCnt="0"/>
      <dgm:spPr/>
    </dgm:pt>
    <dgm:pt modelId="{52B34BB5-971A-484D-8DC4-EE3C976BDFE9}" type="pres">
      <dgm:prSet presAssocID="{3DE13199-6363-4D33-B54C-4ECCB607428E}" presName="node" presStyleLbl="node1" presStyleIdx="3" presStyleCnt="5">
        <dgm:presLayoutVars>
          <dgm:bulletEnabled val="1"/>
        </dgm:presLayoutVars>
      </dgm:prSet>
      <dgm:spPr/>
    </dgm:pt>
    <dgm:pt modelId="{DA9E8973-BBC9-4C95-9A99-9B333A675C80}" type="pres">
      <dgm:prSet presAssocID="{F1825EA0-8346-4B20-A784-17E01C7BE58B}" presName="sibTrans" presStyleCnt="0"/>
      <dgm:spPr/>
    </dgm:pt>
    <dgm:pt modelId="{060F05BD-DA0D-4A17-BB92-8E775DD90DEB}" type="pres">
      <dgm:prSet presAssocID="{8B32BCAA-8A8A-4856-87FE-17C51EC015DC}" presName="node" presStyleLbl="node1" presStyleIdx="4" presStyleCnt="5">
        <dgm:presLayoutVars>
          <dgm:bulletEnabled val="1"/>
        </dgm:presLayoutVars>
      </dgm:prSet>
      <dgm:spPr/>
    </dgm:pt>
  </dgm:ptLst>
  <dgm:cxnLst>
    <dgm:cxn modelId="{70A9E608-A0E7-4AB6-B2B1-4F1EFB149AE5}" srcId="{DC411F03-62EA-46D8-808B-EE68DA4048E2}" destId="{3DE13199-6363-4D33-B54C-4ECCB607428E}" srcOrd="3" destOrd="0" parTransId="{DE667DB4-76E8-484F-ACA9-E6CE82DA979B}" sibTransId="{F1825EA0-8346-4B20-A784-17E01C7BE58B}"/>
    <dgm:cxn modelId="{3CF03D3A-9A05-47BB-A371-B153E61B033A}" srcId="{DC411F03-62EA-46D8-808B-EE68DA4048E2}" destId="{06470F28-A7C3-46DA-BF47-15B569C7CDFA}" srcOrd="1" destOrd="0" parTransId="{C376F61D-2DF4-491E-9420-2ED7DC861CD0}" sibTransId="{AA583515-C625-4167-8BBC-F63E8D6B0A75}"/>
    <dgm:cxn modelId="{0BA00D40-A1AD-4620-B297-F37783C2DA17}" srcId="{DC411F03-62EA-46D8-808B-EE68DA4048E2}" destId="{333CADB1-C4B1-487A-A9FB-D720E1F37802}" srcOrd="0" destOrd="0" parTransId="{5218E8FA-D84E-43F6-80C2-880E96F9EA97}" sibTransId="{F84FAB3D-7D08-40A6-BDAB-40F9624E31CF}"/>
    <dgm:cxn modelId="{68194746-CF3E-4113-A298-54C92501498C}" type="presOf" srcId="{89684D0B-EF87-48F6-B0A0-2895F8266050}" destId="{F2C76B87-ED85-46AD-AF81-2CFD72505D39}" srcOrd="0" destOrd="0" presId="urn:microsoft.com/office/officeart/2005/8/layout/default#1"/>
    <dgm:cxn modelId="{4B83D275-CA4A-4CAC-B37A-3ECC71078B03}" type="presOf" srcId="{06470F28-A7C3-46DA-BF47-15B569C7CDFA}" destId="{B18C6E78-F5D8-4F89-9020-51A9C3D28FBB}" srcOrd="0" destOrd="0" presId="urn:microsoft.com/office/officeart/2005/8/layout/default#1"/>
    <dgm:cxn modelId="{FF4839A2-6274-4B12-848A-067E4B30B435}" type="presOf" srcId="{8B32BCAA-8A8A-4856-87FE-17C51EC015DC}" destId="{060F05BD-DA0D-4A17-BB92-8E775DD90DEB}" srcOrd="0" destOrd="0" presId="urn:microsoft.com/office/officeart/2005/8/layout/default#1"/>
    <dgm:cxn modelId="{B58978A4-23FA-4C74-B9BF-D99E9AAD9C66}" type="presOf" srcId="{DC411F03-62EA-46D8-808B-EE68DA4048E2}" destId="{CC3D5236-629C-457B-A4AE-51812140FC62}" srcOrd="0" destOrd="0" presId="urn:microsoft.com/office/officeart/2005/8/layout/default#1"/>
    <dgm:cxn modelId="{ABD4D0C4-1046-4D98-878E-575B08165D29}" type="presOf" srcId="{333CADB1-C4B1-487A-A9FB-D720E1F37802}" destId="{EC6E75EA-5D1E-45BB-B38A-C4BECE73E9C0}" srcOrd="0" destOrd="0" presId="urn:microsoft.com/office/officeart/2005/8/layout/default#1"/>
    <dgm:cxn modelId="{D6C876E6-2994-419B-B7DC-94BBA89C3417}" srcId="{DC411F03-62EA-46D8-808B-EE68DA4048E2}" destId="{89684D0B-EF87-48F6-B0A0-2895F8266050}" srcOrd="2" destOrd="0" parTransId="{44A16EFE-11CF-40B6-851B-C72F18B21999}" sibTransId="{7F55B954-C610-4719-A73F-211E55D91CD2}"/>
    <dgm:cxn modelId="{1F2026EB-47B8-441F-86A1-272DE4E85A07}" srcId="{DC411F03-62EA-46D8-808B-EE68DA4048E2}" destId="{8B32BCAA-8A8A-4856-87FE-17C51EC015DC}" srcOrd="4" destOrd="0" parTransId="{55A1D6DD-807E-417F-94AB-C7A35F596EC7}" sibTransId="{49BEB89C-88F2-4E05-80E6-733EB1DDC41F}"/>
    <dgm:cxn modelId="{64D364FD-4E36-419D-A1DD-C2939F08E5B4}" type="presOf" srcId="{3DE13199-6363-4D33-B54C-4ECCB607428E}" destId="{52B34BB5-971A-484D-8DC4-EE3C976BDFE9}" srcOrd="0" destOrd="0" presId="urn:microsoft.com/office/officeart/2005/8/layout/default#1"/>
    <dgm:cxn modelId="{6479C326-7F32-44D6-8796-06EF05E855DE}" type="presParOf" srcId="{CC3D5236-629C-457B-A4AE-51812140FC62}" destId="{EC6E75EA-5D1E-45BB-B38A-C4BECE73E9C0}" srcOrd="0" destOrd="0" presId="urn:microsoft.com/office/officeart/2005/8/layout/default#1"/>
    <dgm:cxn modelId="{99C53EE0-6BFB-4225-9328-A1C771BCAB79}" type="presParOf" srcId="{CC3D5236-629C-457B-A4AE-51812140FC62}" destId="{771CF853-2576-4DDE-9278-516866DE9BDF}" srcOrd="1" destOrd="0" presId="urn:microsoft.com/office/officeart/2005/8/layout/default#1"/>
    <dgm:cxn modelId="{B29918FE-90A3-429E-AE24-885291465085}" type="presParOf" srcId="{CC3D5236-629C-457B-A4AE-51812140FC62}" destId="{B18C6E78-F5D8-4F89-9020-51A9C3D28FBB}" srcOrd="2" destOrd="0" presId="urn:microsoft.com/office/officeart/2005/8/layout/default#1"/>
    <dgm:cxn modelId="{9D0F8357-BA94-4E3E-B5B9-054D3FB1C016}" type="presParOf" srcId="{CC3D5236-629C-457B-A4AE-51812140FC62}" destId="{6BA218CE-B076-41FC-AEF7-1E9E005623DA}" srcOrd="3" destOrd="0" presId="urn:microsoft.com/office/officeart/2005/8/layout/default#1"/>
    <dgm:cxn modelId="{E2B94708-BD73-4D43-8364-87065E8FB4A9}" type="presParOf" srcId="{CC3D5236-629C-457B-A4AE-51812140FC62}" destId="{F2C76B87-ED85-46AD-AF81-2CFD72505D39}" srcOrd="4" destOrd="0" presId="urn:microsoft.com/office/officeart/2005/8/layout/default#1"/>
    <dgm:cxn modelId="{7BFA19DD-7D69-455F-9593-55AC2F5848FA}" type="presParOf" srcId="{CC3D5236-629C-457B-A4AE-51812140FC62}" destId="{37C6A043-E670-4972-9FBA-45A170E8D067}" srcOrd="5" destOrd="0" presId="urn:microsoft.com/office/officeart/2005/8/layout/default#1"/>
    <dgm:cxn modelId="{652F9EE2-D356-434B-BA49-B801C1611637}" type="presParOf" srcId="{CC3D5236-629C-457B-A4AE-51812140FC62}" destId="{52B34BB5-971A-484D-8DC4-EE3C976BDFE9}" srcOrd="6" destOrd="0" presId="urn:microsoft.com/office/officeart/2005/8/layout/default#1"/>
    <dgm:cxn modelId="{A5F24F7E-D95F-416C-AD93-9B169D9BF9FA}" type="presParOf" srcId="{CC3D5236-629C-457B-A4AE-51812140FC62}" destId="{DA9E8973-BBC9-4C95-9A99-9B333A675C80}" srcOrd="7" destOrd="0" presId="urn:microsoft.com/office/officeart/2005/8/layout/default#1"/>
    <dgm:cxn modelId="{47119881-C5F3-41C4-9750-26235164282F}" type="presParOf" srcId="{CC3D5236-629C-457B-A4AE-51812140FC62}" destId="{060F05BD-DA0D-4A17-BB92-8E775DD90DEB}" srcOrd="8" destOrd="0" presId="urn:microsoft.com/office/officeart/2005/8/layout/default#1"/>
  </dgm:cxnLst>
  <dgm:bg>
    <a:solidFill>
      <a:srgbClr val="C00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C6AB3-4B12-4C41-B435-4B5CFCF16035}">
      <dsp:nvSpPr>
        <dsp:cNvPr id="0" name=""/>
        <dsp:cNvSpPr/>
      </dsp:nvSpPr>
      <dsp:spPr>
        <a:xfrm rot="5400000">
          <a:off x="2772241" y="1916499"/>
          <a:ext cx="5286412" cy="1453413"/>
        </a:xfrm>
        <a:prstGeom prst="flowChartManualOperation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Публичная дистанция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chemeClr val="tx1"/>
              </a:solidFill>
            </a:rPr>
            <a:t>от </a:t>
          </a:r>
          <a:r>
            <a:rPr lang="en-US" altLang="ru-RU" sz="2000" b="1" kern="1200" dirty="0">
              <a:solidFill>
                <a:schemeClr val="tx1"/>
              </a:solidFill>
            </a:rPr>
            <a:t>260</a:t>
          </a:r>
          <a:r>
            <a:rPr lang="ru-RU" sz="2000" b="1" kern="1200" dirty="0">
              <a:solidFill>
                <a:schemeClr val="tx1"/>
              </a:solidFill>
            </a:rPr>
            <a:t>0 см</a:t>
          </a:r>
        </a:p>
      </dsp:txBody>
      <dsp:txXfrm rot="-5400000">
        <a:off x="4688740" y="1057282"/>
        <a:ext cx="1453413" cy="3171848"/>
      </dsp:txXfrm>
    </dsp:sp>
    <dsp:sp modelId="{35291A6F-AF9A-4E2C-A3DF-74364B211B33}">
      <dsp:nvSpPr>
        <dsp:cNvPr id="0" name=""/>
        <dsp:cNvSpPr/>
      </dsp:nvSpPr>
      <dsp:spPr>
        <a:xfrm rot="5400000">
          <a:off x="1424133" y="1916499"/>
          <a:ext cx="4857789" cy="1453413"/>
        </a:xfrm>
        <a:prstGeom prst="flowChartManualOperation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Социальная дистанция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solidFill>
                <a:schemeClr val="tx1"/>
              </a:solidFill>
            </a:rPr>
            <a:t>120-</a:t>
          </a:r>
          <a:r>
            <a:rPr lang="en-US" altLang="ru-RU" sz="2000" b="1" kern="1200" dirty="0">
              <a:solidFill>
                <a:schemeClr val="tx1"/>
              </a:solidFill>
            </a:rPr>
            <a:t>26</a:t>
          </a:r>
          <a:r>
            <a:rPr lang="ru-RU" sz="2000" b="1" kern="1200" dirty="0">
              <a:solidFill>
                <a:schemeClr val="tx1"/>
              </a:solidFill>
            </a:rPr>
            <a:t>0 см</a:t>
          </a:r>
        </a:p>
      </dsp:txBody>
      <dsp:txXfrm rot="-5400000">
        <a:off x="3126321" y="1185869"/>
        <a:ext cx="1453413" cy="2914673"/>
      </dsp:txXfrm>
    </dsp:sp>
    <dsp:sp modelId="{9E221F7B-827B-45AE-BB79-6F7F5DF0C502}">
      <dsp:nvSpPr>
        <dsp:cNvPr id="0" name=""/>
        <dsp:cNvSpPr/>
      </dsp:nvSpPr>
      <dsp:spPr>
        <a:xfrm rot="5400000">
          <a:off x="147470" y="1916499"/>
          <a:ext cx="4286275" cy="1453413"/>
        </a:xfrm>
        <a:prstGeom prst="flowChartManualOperation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Личное расстояние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ru-RU" sz="2000" b="1" kern="1200" dirty="0">
              <a:solidFill>
                <a:schemeClr val="tx1"/>
              </a:solidFill>
            </a:rPr>
            <a:t>4</a:t>
          </a:r>
          <a:r>
            <a:rPr lang="ru-RU" sz="2000" b="1" kern="1200" dirty="0">
              <a:solidFill>
                <a:schemeClr val="tx1"/>
              </a:solidFill>
            </a:rPr>
            <a:t>0-</a:t>
          </a:r>
          <a:r>
            <a:rPr lang="en-US" altLang="ru-RU" sz="2000" b="1" kern="1200" dirty="0">
              <a:solidFill>
                <a:schemeClr val="tx1"/>
              </a:solidFill>
            </a:rPr>
            <a:t>45-</a:t>
          </a:r>
          <a:r>
            <a:rPr lang="ru-RU" sz="2000" b="1" kern="1200" dirty="0">
              <a:solidFill>
                <a:schemeClr val="tx1"/>
              </a:solidFill>
            </a:rPr>
            <a:t>120см</a:t>
          </a:r>
        </a:p>
      </dsp:txBody>
      <dsp:txXfrm rot="-5400000">
        <a:off x="1563901" y="1357323"/>
        <a:ext cx="1453413" cy="2571765"/>
      </dsp:txXfrm>
    </dsp:sp>
    <dsp:sp modelId="{FA645DD2-24EB-450C-8BB1-C2B013CCE680}">
      <dsp:nvSpPr>
        <dsp:cNvPr id="0" name=""/>
        <dsp:cNvSpPr/>
      </dsp:nvSpPr>
      <dsp:spPr>
        <a:xfrm rot="5400000">
          <a:off x="-1095994" y="1916499"/>
          <a:ext cx="3648364" cy="1453413"/>
        </a:xfrm>
        <a:prstGeom prst="flowChartManualOperation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Интимное расстояние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solidFill>
                <a:schemeClr val="tx1"/>
              </a:solidFill>
            </a:rPr>
            <a:t>0-</a:t>
          </a:r>
          <a:r>
            <a:rPr lang="en-US" altLang="ru-RU" sz="1800" b="1" kern="1200" dirty="0">
              <a:solidFill>
                <a:schemeClr val="tx1"/>
              </a:solidFill>
            </a:rPr>
            <a:t>4</a:t>
          </a:r>
          <a:r>
            <a:rPr lang="ru-RU" sz="1800" b="1" kern="1200" dirty="0">
              <a:solidFill>
                <a:schemeClr val="tx1"/>
              </a:solidFill>
            </a:rPr>
            <a:t>0</a:t>
          </a:r>
          <a:r>
            <a:rPr lang="en-US" altLang="ru-RU" sz="1800" b="1" kern="1200" dirty="0">
              <a:solidFill>
                <a:schemeClr val="tx1"/>
              </a:solidFill>
            </a:rPr>
            <a:t>-45</a:t>
          </a:r>
          <a:r>
            <a:rPr lang="ru-RU" sz="1800" b="1" kern="1200" dirty="0">
              <a:solidFill>
                <a:schemeClr val="tx1"/>
              </a:solidFill>
            </a:rPr>
            <a:t> см</a:t>
          </a:r>
        </a:p>
      </dsp:txBody>
      <dsp:txXfrm rot="-5400000">
        <a:off x="1481" y="1548697"/>
        <a:ext cx="1453413" cy="2189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E75EA-5D1E-45BB-B38A-C4BECE73E9C0}">
      <dsp:nvSpPr>
        <dsp:cNvPr id="0" name=""/>
        <dsp:cNvSpPr/>
      </dsp:nvSpPr>
      <dsp:spPr>
        <a:xfrm>
          <a:off x="0" y="614350"/>
          <a:ext cx="2571749" cy="154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Темп</a:t>
          </a:r>
        </a:p>
      </dsp:txBody>
      <dsp:txXfrm>
        <a:off x="0" y="614350"/>
        <a:ext cx="2571749" cy="1543050"/>
      </dsp:txXfrm>
    </dsp:sp>
    <dsp:sp modelId="{B18C6E78-F5D8-4F89-9020-51A9C3D28FBB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Громкость</a:t>
          </a:r>
        </a:p>
      </dsp:txBody>
      <dsp:txXfrm>
        <a:off x="2828925" y="591343"/>
        <a:ext cx="2571749" cy="1543050"/>
      </dsp:txXfrm>
    </dsp:sp>
    <dsp:sp modelId="{F2C76B87-ED85-46AD-AF81-2CFD72505D39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Интонации</a:t>
          </a:r>
        </a:p>
      </dsp:txBody>
      <dsp:txXfrm>
        <a:off x="5657849" y="591343"/>
        <a:ext cx="2571749" cy="1543050"/>
      </dsp:txXfrm>
    </dsp:sp>
    <dsp:sp modelId="{52B34BB5-971A-484D-8DC4-EE3C976BDFE9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Высота</a:t>
          </a:r>
        </a:p>
      </dsp:txBody>
      <dsp:txXfrm>
        <a:off x="1414462" y="2391569"/>
        <a:ext cx="2571749" cy="1543050"/>
      </dsp:txXfrm>
    </dsp:sp>
    <dsp:sp modelId="{060F05BD-DA0D-4A17-BB92-8E775DD90DEB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Тембр</a:t>
          </a:r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CB24468F-6682-48AA-B5F4-BEF8E7F9833C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en-US" sz="4000" b="1" dirty="0">
                <a:sym typeface="+mn-ea"/>
              </a:rPr>
              <a:t>Развитие коммуникативных навыков</a:t>
            </a:r>
            <a:endParaRPr lang="ru-RU" alt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28A39-D290-493D-A6B4-CF0DDED07C1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1122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Диаграмма А. Меграбяна</a:t>
            </a:r>
          </a:p>
        </p:txBody>
      </p:sp>
      <p:pic>
        <p:nvPicPr>
          <p:cNvPr id="4" name="Содержимое 3" descr="Mehrabian_UC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4100" y="1500174"/>
            <a:ext cx="7258072" cy="450987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/>
              <a:t>Функции невербальных сообщений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/>
              <a:t>информация о личности коммуникатора</a:t>
            </a:r>
          </a:p>
          <a:p>
            <a:r>
              <a:rPr lang="ru-RU" altLang="en-US"/>
              <a:t>информация об отношении участников коммуникации друг к другу</a:t>
            </a:r>
          </a:p>
          <a:p>
            <a:r>
              <a:rPr lang="ru-RU" altLang="en-US"/>
              <a:t>информация об отношении участников коммуникации к самой ситуации</a:t>
            </a:r>
          </a:p>
          <a:p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altLang="en-US" b="1"/>
            </a:br>
            <a:r>
              <a:rPr lang="ru-RU" altLang="en-US" b="1"/>
              <a:t>Функции невербальных сообщений при взаимодействии с вербальными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  <a:p>
            <a:r>
              <a:rPr lang="ru-RU" altLang="en-US"/>
              <a:t>дополнение вербальных сообщений</a:t>
            </a:r>
          </a:p>
          <a:p>
            <a:r>
              <a:rPr lang="ru-RU" altLang="en-US"/>
              <a:t>опровержение вербальных сообщений </a:t>
            </a:r>
          </a:p>
          <a:p>
            <a:r>
              <a:rPr lang="ru-RU" altLang="en-US"/>
              <a:t>замещение вербальных сообщений</a:t>
            </a:r>
          </a:p>
          <a:p>
            <a:r>
              <a:rPr lang="ru-RU" altLang="en-US"/>
              <a:t>регулирование разговора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2990"/>
          </a:xfrm>
        </p:spPr>
        <p:txBody>
          <a:bodyPr/>
          <a:lstStyle/>
          <a:p>
            <a:r>
              <a:rPr lang="ru-RU" altLang="en-US" sz="4000" b="1"/>
              <a:t>Составляющие невербального общения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427480"/>
            <a:ext cx="10515600" cy="474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 b="1" dirty="0"/>
              <a:t>Кинесика </a:t>
            </a:r>
            <a:r>
              <a:rPr lang="ru-RU" altLang="en-US" dirty="0"/>
              <a:t>- движения, которые отражаются с помощью оптической системы (Р. Бердвистл, 1952)</a:t>
            </a:r>
          </a:p>
          <a:p>
            <a:r>
              <a:rPr lang="ru-RU" altLang="en-US" dirty="0"/>
              <a:t>мимика</a:t>
            </a:r>
          </a:p>
          <a:p>
            <a:r>
              <a:rPr lang="ru-RU" altLang="en-US" dirty="0"/>
              <a:t>контакт глазами</a:t>
            </a:r>
          </a:p>
          <a:p>
            <a:r>
              <a:rPr lang="ru-RU" altLang="en-US" dirty="0"/>
              <a:t>поза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ru-RU" altLang="en-US" dirty="0"/>
              <a:t>открытость или закрытость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ru-RU" altLang="en-US" dirty="0"/>
              <a:t>доминирование или зависимость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ru-RU" altLang="en-US" dirty="0"/>
              <a:t>противостояние</a:t>
            </a:r>
          </a:p>
          <a:p>
            <a:pPr marL="0" indent="0">
              <a:buNone/>
            </a:pPr>
            <a:endParaRPr lang="ru-RU" altLang="en-US" dirty="0"/>
          </a:p>
          <a:p>
            <a:pPr marL="514350" indent="-514350">
              <a:buAutoNum type="arabicPeriod"/>
            </a:pPr>
            <a:endParaRPr lang="ru-RU" altLang="en-US" dirty="0"/>
          </a:p>
          <a:p>
            <a:endParaRPr lang="ru-RU" altLang="en-US" dirty="0"/>
          </a:p>
          <a:p>
            <a:endParaRPr lang="ru-RU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0" y="179070"/>
            <a:ext cx="8112125" cy="58146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2225"/>
            <a:ext cx="9457690" cy="60013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105" y="179705"/>
            <a:ext cx="6858000" cy="65100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</a:rPr>
              <a:t>Позы</a:t>
            </a:r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en-US" b="1"/>
              <a:t>Открытые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en-US" b="1"/>
              <a:t>Закрытые</a:t>
            </a:r>
          </a:p>
          <a:p>
            <a:endParaRPr lang="ru-RU" altLang="en-US" b="1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870" y="2474595"/>
            <a:ext cx="2665095" cy="2988945"/>
          </a:xfrm>
          <a:prstGeom prst="rect">
            <a:avLst/>
          </a:prstGeom>
        </p:spPr>
      </p:pic>
      <p:pic>
        <p:nvPicPr>
          <p:cNvPr id="3" name="Изображение 2" descr="x_6af928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055" y="2383790"/>
            <a:ext cx="2506345" cy="3294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9965" y="15875"/>
            <a:ext cx="9413240" cy="6731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NbxlrrnCZz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365" y="113665"/>
            <a:ext cx="6351270" cy="66306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/>
              <a:t>(лат. communicatio, от communico – делать общим, делать сообща, связывать, общаться), </a:t>
            </a:r>
          </a:p>
          <a:p>
            <a:pPr marL="0" indent="0">
              <a:buNone/>
            </a:pPr>
            <a:r>
              <a:rPr lang="ru-RU" altLang="en-US" b="1"/>
              <a:t>Активное взаимодействие различного рода объектов, предполагающее обмен информацией с помощью специализированных сигналов-посредников. В человеческом обществе коммуникация – общение, обмен мыслями, знаниями, чувствами, поступками.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0" y="458470"/>
            <a:ext cx="8832215" cy="59410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420" y="937260"/>
            <a:ext cx="8112760" cy="51866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490" y="190500"/>
            <a:ext cx="5147945" cy="60858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180" y="880745"/>
            <a:ext cx="8030845" cy="47282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380" y="1410335"/>
            <a:ext cx="6831965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6445" y="541655"/>
            <a:ext cx="6033135" cy="57505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710" y="876300"/>
            <a:ext cx="7865110" cy="53009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934720"/>
            <a:ext cx="10515600" cy="5242560"/>
          </a:xfrm>
        </p:spPr>
        <p:txBody>
          <a:bodyPr>
            <a:normAutofit fontScale="90000" lnSpcReduction="20000"/>
          </a:bodyPr>
          <a:lstStyle/>
          <a:p>
            <a:r>
              <a:rPr lang="ru-RU" altLang="en-US"/>
              <a:t>жесты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ru-RU" altLang="en-US"/>
              <a:t>описательно-изобразительные (жесты-иллюстраторы)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ru-RU" altLang="en-US"/>
          </a:p>
          <a:p>
            <a:pPr marL="457200" lvl="1" indent="0">
              <a:lnSpc>
                <a:spcPct val="80000"/>
              </a:lnSpc>
              <a:buNone/>
            </a:pPr>
            <a:r>
              <a:rPr lang="ru-RU" altLang="en-US"/>
              <a:t>конвенциональные (замещают слова)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ru-RU" altLang="en-US"/>
          </a:p>
          <a:p>
            <a:pPr marL="457200" lvl="1" indent="0">
              <a:lnSpc>
                <a:spcPct val="80000"/>
              </a:lnSpc>
              <a:buNone/>
            </a:pPr>
            <a:r>
              <a:rPr lang="ru-RU" altLang="en-US"/>
              <a:t>модальные (выражают оценку, отношение)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ru-RU" altLang="en-US"/>
          </a:p>
          <a:p>
            <a:pPr marL="457200" lvl="1" indent="0">
              <a:lnSpc>
                <a:spcPct val="80000"/>
              </a:lnSpc>
              <a:buNone/>
            </a:pPr>
            <a:r>
              <a:rPr lang="ru-RU" altLang="en-US"/>
              <a:t>жесты, используемые в различных ритуалах</a:t>
            </a:r>
          </a:p>
          <a:p>
            <a:endParaRPr lang="ru-RU" altLang="en-US"/>
          </a:p>
          <a:p>
            <a:r>
              <a:rPr lang="ru-RU" altLang="en-US"/>
              <a:t>манера одеваться и причесываться</a:t>
            </a:r>
          </a:p>
          <a:p>
            <a:endParaRPr lang="ru-RU" altLang="en-US"/>
          </a:p>
          <a:p>
            <a:r>
              <a:rPr lang="ru-RU" altLang="en-US"/>
              <a:t>походка</a:t>
            </a:r>
          </a:p>
          <a:p>
            <a:pPr marL="0" indent="0">
              <a:buNone/>
            </a:pPr>
            <a:r>
              <a:rPr lang="ru-RU" altLang="en-US" b="1"/>
              <a:t> </a:t>
            </a:r>
          </a:p>
          <a:p>
            <a:pPr marL="0" indent="0">
              <a:buNone/>
            </a:pPr>
            <a:endParaRPr lang="ru-RU" altLang="en-US" b="1"/>
          </a:p>
          <a:p>
            <a:endParaRPr lang="ru-RU" altLang="en-US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080" y="165100"/>
            <a:ext cx="9163050" cy="64173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480" y="293370"/>
            <a:ext cx="8182610" cy="61163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altLang="en-US"/>
            </a:br>
            <a:r>
              <a:rPr lang="ru-RU" altLang="en-US" b="1"/>
              <a:t>Виды коммуникаций:</a:t>
            </a:r>
            <a:br>
              <a:rPr lang="ru-RU" altLang="en-US" b="1"/>
            </a:b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/>
              <a:t>Прямые</a:t>
            </a:r>
          </a:p>
          <a:p>
            <a:r>
              <a:rPr lang="ru-RU" altLang="en-US"/>
              <a:t>Опосредованные</a:t>
            </a:r>
          </a:p>
          <a:p>
            <a:r>
              <a:rPr lang="ru-RU" altLang="en-US"/>
              <a:t>Вертикальные (нисходящие, восходящие)</a:t>
            </a:r>
          </a:p>
          <a:p>
            <a:r>
              <a:rPr lang="ru-RU" altLang="en-US"/>
              <a:t>Горизонтальные</a:t>
            </a:r>
          </a:p>
          <a:p>
            <a:r>
              <a:rPr lang="ru-RU" altLang="en-US"/>
              <a:t>Монологические</a:t>
            </a:r>
          </a:p>
          <a:p>
            <a:r>
              <a:rPr lang="ru-RU" altLang="en-US"/>
              <a:t>Диалогические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730" y="840740"/>
            <a:ext cx="7555865" cy="53365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765" y="180340"/>
            <a:ext cx="8066405" cy="61683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225" y="218440"/>
            <a:ext cx="9585960" cy="62083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370" y="13970"/>
            <a:ext cx="4935220" cy="68154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 b="1">
                <a:sym typeface="+mn-ea"/>
              </a:rPr>
              <a:t>Такесика </a:t>
            </a:r>
            <a:r>
              <a:rPr lang="ru-RU" altLang="en-US">
                <a:sym typeface="+mn-ea"/>
              </a:rPr>
              <a:t>(прикосновения)</a:t>
            </a:r>
          </a:p>
          <a:p>
            <a:pPr marL="457200" lvl="1" indent="0">
              <a:buNone/>
            </a:pPr>
            <a:r>
              <a:rPr lang="ru-RU" altLang="en-US">
                <a:sym typeface="+mn-ea"/>
              </a:rPr>
              <a:t>профессиональные</a:t>
            </a:r>
          </a:p>
          <a:p>
            <a:pPr marL="457200" lvl="1" indent="0">
              <a:buNone/>
            </a:pPr>
            <a:r>
              <a:rPr lang="ru-RU" altLang="en-US">
                <a:sym typeface="+mn-ea"/>
              </a:rPr>
              <a:t>ритуальные</a:t>
            </a:r>
          </a:p>
          <a:p>
            <a:pPr marL="457200" lvl="1" indent="0">
              <a:buNone/>
            </a:pPr>
            <a:r>
              <a:rPr lang="ru-RU" altLang="en-US">
                <a:sym typeface="+mn-ea"/>
              </a:rPr>
              <a:t>дружеские</a:t>
            </a:r>
          </a:p>
          <a:p>
            <a:pPr marL="457200" lvl="1" indent="0">
              <a:buNone/>
            </a:pPr>
            <a:r>
              <a:rPr lang="ru-RU" altLang="en-US">
                <a:sym typeface="+mn-ea"/>
              </a:rPr>
              <a:t>любовные</a:t>
            </a:r>
          </a:p>
          <a:p>
            <a:pPr marL="0" indent="0">
              <a:buNone/>
            </a:pPr>
            <a:r>
              <a:rPr lang="ru-RU" altLang="en-US" b="1">
                <a:sym typeface="+mn-ea"/>
              </a:rPr>
              <a:t>Проксемика  </a:t>
            </a:r>
            <a:r>
              <a:rPr lang="ru-RU" altLang="en-US">
                <a:sym typeface="+mn-ea"/>
              </a:rPr>
              <a:t>(пространство, расположение) Э. Холл</a:t>
            </a:r>
          </a:p>
          <a:p>
            <a:pPr marL="457200" lvl="1" indent="0">
              <a:buNone/>
            </a:pPr>
            <a:r>
              <a:rPr lang="ru-RU" altLang="en-US">
                <a:sym typeface="+mn-ea"/>
              </a:rPr>
              <a:t>Дистанция</a:t>
            </a:r>
          </a:p>
          <a:p>
            <a:pPr marL="457200" lvl="1" indent="0">
              <a:buNone/>
            </a:pPr>
            <a:r>
              <a:rPr lang="ru-RU" altLang="en-US">
                <a:sym typeface="+mn-ea"/>
              </a:rPr>
              <a:t>Территория (первичная, вторичная, общественная)</a:t>
            </a:r>
            <a:endParaRPr lang="ru-RU" altLang="en-US" b="1"/>
          </a:p>
          <a:p>
            <a:pPr lvl="1"/>
            <a:endParaRPr lang="ru-RU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330" y="794385"/>
            <a:ext cx="8296910" cy="53828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4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Пространство общения </a:t>
            </a:r>
            <a:r>
              <a:rPr lang="en-US" altLang="ru-RU" b="1" dirty="0">
                <a:solidFill>
                  <a:srgbClr val="FF0000"/>
                </a:solidFill>
              </a:rPr>
              <a:t>(</a:t>
            </a:r>
            <a:r>
              <a:rPr lang="ru-RU" altLang="en-US" b="1" dirty="0">
                <a:solidFill>
                  <a:srgbClr val="FF0000"/>
                </a:solidFill>
              </a:rPr>
              <a:t>Э. Холл</a:t>
            </a:r>
            <a:r>
              <a:rPr lang="en-US" altLang="ru-RU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928802"/>
            <a:ext cx="2786082" cy="3432130"/>
          </a:xfrm>
        </p:spPr>
      </p:pic>
      <p:graphicFrame>
        <p:nvGraphicFramePr>
          <p:cNvPr id="5" name="Схема 4"/>
          <p:cNvGraphicFramePr/>
          <p:nvPr/>
        </p:nvGraphicFramePr>
        <p:xfrm>
          <a:off x="4524364" y="1142984"/>
          <a:ext cx="614363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b="1" dirty="0">
                <a:solidFill>
                  <a:srgbClr val="A50021"/>
                </a:solidFill>
              </a:rPr>
              <a:t>Характеристики голоса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altLang="en-US" b="1">
                <a:solidFill>
                  <a:srgbClr val="FF0000"/>
                </a:solidFill>
                <a:sym typeface="+mn-ea"/>
              </a:rPr>
            </a:br>
            <a:r>
              <a:rPr lang="ru-RU" altLang="en-US" sz="4000" b="1">
                <a:solidFill>
                  <a:srgbClr val="FF0000"/>
                </a:solidFill>
                <a:sym typeface="+mn-ea"/>
              </a:rPr>
              <a:t>Виды слушания</a:t>
            </a:r>
            <a:br>
              <a:rPr lang="ru-RU" altLang="en-US" sz="4000" b="1">
                <a:solidFill>
                  <a:srgbClr val="FF0000"/>
                </a:solidFill>
              </a:rPr>
            </a:br>
            <a:endParaRPr lang="ru-RU" altLang="en-US" sz="4000" b="1">
              <a:solidFill>
                <a:srgbClr val="FF0000"/>
              </a:solidFill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 b="1">
                <a:solidFill>
                  <a:schemeClr val="tx2">
                    <a:lumMod val="75000"/>
                  </a:schemeClr>
                </a:solidFill>
              </a:rPr>
              <a:t>Нерефлексивное</a:t>
            </a:r>
          </a:p>
          <a:p>
            <a:r>
              <a:rPr lang="ru-RU" altLang="en-US"/>
              <a:t>Контакт глазами</a:t>
            </a:r>
          </a:p>
          <a:p>
            <a:r>
              <a:rPr lang="ru-RU" altLang="en-US"/>
              <a:t>Поза слушания</a:t>
            </a:r>
          </a:p>
          <a:p>
            <a:r>
              <a:rPr lang="ru-RU" altLang="en-US"/>
              <a:t>Угу-реакция</a:t>
            </a:r>
          </a:p>
          <a:p>
            <a:r>
              <a:rPr lang="ru-RU" altLang="en-US"/>
              <a:t>Кивки головой</a:t>
            </a:r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 b="1">
                <a:solidFill>
                  <a:schemeClr val="tx2">
                    <a:lumMod val="75000"/>
                  </a:schemeClr>
                </a:solidFill>
              </a:rPr>
              <a:t>Рефлексивное</a:t>
            </a:r>
          </a:p>
          <a:p>
            <a:r>
              <a:rPr lang="ru-RU" altLang="en-US"/>
              <a:t>Вопросы</a:t>
            </a:r>
          </a:p>
          <a:p>
            <a:r>
              <a:rPr lang="ru-RU" altLang="en-US"/>
              <a:t>Перефразирование</a:t>
            </a:r>
          </a:p>
          <a:p>
            <a:r>
              <a:rPr lang="ru-RU" altLang="en-US"/>
              <a:t>Резюме</a:t>
            </a:r>
          </a:p>
          <a:p>
            <a:r>
              <a:rPr lang="ru-RU" altLang="en-US"/>
              <a:t>Продление мысли</a:t>
            </a:r>
          </a:p>
          <a:p>
            <a:r>
              <a:rPr lang="ru-RU" altLang="en-US"/>
              <a:t>Переформулирование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600" b="1">
                <a:solidFill>
                  <a:schemeClr val="tx2">
                    <a:lumMod val="75000"/>
                  </a:schemeClr>
                </a:solidFill>
              </a:rPr>
              <a:t>Отзеркаливание</a:t>
            </a:r>
          </a:p>
        </p:txBody>
      </p:sp>
      <p:pic>
        <p:nvPicPr>
          <p:cNvPr id="4" name="Замещающее содержимое 3" descr="lBSUK0Ikz4U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6565" y="890270"/>
            <a:ext cx="6387465" cy="52692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 b="1"/>
              <a:t>Коммуникативные навыки – это способность человека взаимодействовать с другими людьми, адекватно интерпретируя получаемую информацию, а также правильно ее передавая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Gchrkbhvx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15" y="521970"/>
            <a:ext cx="6924675" cy="55632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85" y="238125"/>
            <a:ext cx="10627995" cy="65817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/>
              <a:t>Четыре стадии сообщения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/>
              <a:t>сообщение, которое намерен сделать отправитель (его мысли)</a:t>
            </a:r>
          </a:p>
          <a:p>
            <a:r>
              <a:rPr lang="ru-RU" altLang="en-US"/>
              <a:t>сообщение, каким оно высказано</a:t>
            </a:r>
          </a:p>
          <a:p>
            <a:r>
              <a:rPr lang="ru-RU" altLang="en-US"/>
              <a:t>то, как оно интерпретировано</a:t>
            </a:r>
          </a:p>
          <a:p>
            <a:r>
              <a:rPr lang="ru-RU" altLang="en-US"/>
              <a:t>то, каким оно окончательно сохранилось в памяти слушающего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032510"/>
          </a:xfrm>
        </p:spPr>
        <p:txBody>
          <a:bodyPr/>
          <a:lstStyle/>
          <a:p>
            <a:r>
              <a:rPr lang="ru-RU" altLang="en-US">
                <a:solidFill>
                  <a:srgbClr val="FF0000"/>
                </a:solidFill>
              </a:rPr>
              <a:t>Процесс искажения информации при ее передаче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endParaRPr lang="ru-RU" altLang="en-US"/>
          </a:p>
        </p:txBody>
      </p:sp>
      <p:sp>
        <p:nvSpPr>
          <p:cNvPr id="4" name="Овал 3"/>
          <p:cNvSpPr/>
          <p:nvPr/>
        </p:nvSpPr>
        <p:spPr>
          <a:xfrm>
            <a:off x="1313180" y="2534920"/>
            <a:ext cx="1518285" cy="8794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882390" y="2667000"/>
            <a:ext cx="1228725" cy="61658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073775" y="2473960"/>
            <a:ext cx="2392680" cy="8794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9020810" y="2181860"/>
            <a:ext cx="1654175" cy="1320800"/>
          </a:xfrm>
          <a:prstGeom prst="irregularSeal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8" name="Прямая со стрелкой 7"/>
          <p:cNvCxnSpPr>
            <a:stCxn id="4" idx="6"/>
          </p:cNvCxnSpPr>
          <p:nvPr/>
        </p:nvCxnSpPr>
        <p:spPr>
          <a:xfrm>
            <a:off x="2831465" y="2974975"/>
            <a:ext cx="1050925" cy="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" name="Прямая со стрелкой 8"/>
          <p:cNvCxnSpPr>
            <a:stCxn id="5" idx="6"/>
          </p:cNvCxnSpPr>
          <p:nvPr/>
        </p:nvCxnSpPr>
        <p:spPr>
          <a:xfrm flipV="1">
            <a:off x="5111115" y="2969260"/>
            <a:ext cx="976630" cy="635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0" name="Прямая со стрелкой 9"/>
          <p:cNvCxnSpPr>
            <a:stCxn id="6" idx="6"/>
          </p:cNvCxnSpPr>
          <p:nvPr/>
        </p:nvCxnSpPr>
        <p:spPr>
          <a:xfrm flipV="1">
            <a:off x="8466455" y="2905125"/>
            <a:ext cx="742315" cy="889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4" name="Текстовое поле 13"/>
          <p:cNvSpPr txBox="1"/>
          <p:nvPr/>
        </p:nvSpPr>
        <p:spPr>
          <a:xfrm>
            <a:off x="1313180" y="1784350"/>
            <a:ext cx="1470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Сообщение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614420" y="1703070"/>
            <a:ext cx="1689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Информация утрачена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269355" y="1703705"/>
            <a:ext cx="1979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Информация добавлена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9386570" y="1661795"/>
            <a:ext cx="1785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Информация искажена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190" y="13970"/>
            <a:ext cx="10102850" cy="65678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dirty="0"/>
              <a:t>Искажения (эффекты) восприятия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/>
              <a:t>Эффект первичности</a:t>
            </a:r>
          </a:p>
          <a:p>
            <a:r>
              <a:rPr lang="ru-RU" altLang="en-US" dirty="0"/>
              <a:t>Эффект края</a:t>
            </a:r>
          </a:p>
          <a:p>
            <a:r>
              <a:rPr lang="ru-RU" altLang="en-US" dirty="0"/>
              <a:t>Эффект капитанства</a:t>
            </a:r>
          </a:p>
          <a:p>
            <a:r>
              <a:rPr lang="ru-RU" altLang="en-US" dirty="0"/>
              <a:t>Эффект контраста</a:t>
            </a:r>
          </a:p>
          <a:p>
            <a:r>
              <a:rPr lang="ru-RU" altLang="en-US" dirty="0"/>
              <a:t>Эффект незавершенного действия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ange Waves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14599B489ACE4C98556584C2512FB3" ma:contentTypeVersion="10" ma:contentTypeDescription="Создание документа." ma:contentTypeScope="" ma:versionID="2b7b012c3e2703add5699dea109c23d7">
  <xsd:schema xmlns:xsd="http://www.w3.org/2001/XMLSchema" xmlns:xs="http://www.w3.org/2001/XMLSchema" xmlns:p="http://schemas.microsoft.com/office/2006/metadata/properties" xmlns:ns2="ffbbaca9-2892-4ef6-8b83-294e11478586" targetNamespace="http://schemas.microsoft.com/office/2006/metadata/properties" ma:root="true" ma:fieldsID="1c88d1b216a42c09415f46ca53c3f95c" ns2:_="">
    <xsd:import namespace="ffbbaca9-2892-4ef6-8b83-294e114785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baca9-2892-4ef6-8b83-294e114785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6A5217-549D-4148-B0C2-1445B607B1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47CDA4-CD7E-4AC6-976A-40954092E0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EDB8FE2-B946-48BA-A37C-5983599D6B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baca9-2892-4ef6-8b83-294e114785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326</Words>
  <Application>Microsoft Office PowerPoint</Application>
  <PresentationFormat>Широкоэкранный</PresentationFormat>
  <Paragraphs>101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Orange Waves</vt:lpstr>
      <vt:lpstr>Развитие коммуникативных навыков</vt:lpstr>
      <vt:lpstr>Презентация PowerPoint</vt:lpstr>
      <vt:lpstr> Виды коммуникаций: </vt:lpstr>
      <vt:lpstr>Презентация PowerPoint</vt:lpstr>
      <vt:lpstr>Презентация PowerPoint</vt:lpstr>
      <vt:lpstr>Четыре стадии сообщения</vt:lpstr>
      <vt:lpstr>Процесс искажения информации при ее передаче</vt:lpstr>
      <vt:lpstr>Презентация PowerPoint</vt:lpstr>
      <vt:lpstr>Искажения (эффекты) восприятия</vt:lpstr>
      <vt:lpstr>Диаграмма А. Меграбяна</vt:lpstr>
      <vt:lpstr>Функции невербальных сообщений</vt:lpstr>
      <vt:lpstr> Функции невербальных сообщений при взаимодействии с вербальными</vt:lpstr>
      <vt:lpstr>Составляющие невербального общения</vt:lpstr>
      <vt:lpstr>Презентация PowerPoint</vt:lpstr>
      <vt:lpstr>Презентация PowerPoint</vt:lpstr>
      <vt:lpstr>Презентация PowerPoint</vt:lpstr>
      <vt:lpstr>Позы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Пространство общения (Э. Холл)</vt:lpstr>
      <vt:lpstr>Характеристики голоса</vt:lpstr>
      <vt:lpstr> Виды слушания </vt:lpstr>
      <vt:lpstr>Отзеркаливание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коммуникативных навыков</dc:title>
  <dc:creator>kni41</dc:creator>
  <cp:lastModifiedBy>Ludmila</cp:lastModifiedBy>
  <cp:revision>66</cp:revision>
  <dcterms:created xsi:type="dcterms:W3CDTF">2021-02-02T07:34:00Z</dcterms:created>
  <dcterms:modified xsi:type="dcterms:W3CDTF">2021-05-25T10:23:09Z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1049-10.2.0.7636</vt:lpwstr>
  </property>
  <property fmtid="{D5CDD505-2E9C-101B-9397-08002B2CF9AE}" pid="3" name="ContentTypeId">
    <vt:lpwstr>0x0101007614599B489ACE4C98556584C2512FB3</vt:lpwstr>
  </property>
</Properties>
</file>