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commentAuthors.xml" ContentType="application/vnd.openxmlformats-officedocument.presentationml.commentAuthors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4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8" r:id="rId2"/>
    <p:sldId id="352" r:id="rId3"/>
    <p:sldId id="366" r:id="rId4"/>
    <p:sldId id="353" r:id="rId5"/>
    <p:sldId id="367" r:id="rId6"/>
    <p:sldId id="368" r:id="rId7"/>
    <p:sldId id="265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52"/>
            <p14:sldId id="366"/>
            <p14:sldId id="353"/>
            <p14:sldId id="367"/>
            <p14:sldId id="36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Константиновна" initials="АК" lastIdx="1" clrIdx="0">
    <p:extLst>
      <p:ext uri="{19B8F6BF-5375-455C-9EA6-DF929625EA0E}">
        <p15:presenceInfo xmlns:p15="http://schemas.microsoft.com/office/powerpoint/2012/main" userId="Александра Константи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92"/>
    <a:srgbClr val="344688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 autoAdjust="0"/>
    <p:restoredTop sz="94542" autoAdjust="0"/>
  </p:normalViewPr>
  <p:slideViewPr>
    <p:cSldViewPr snapToGrid="0">
      <p:cViewPr>
        <p:scale>
          <a:sx n="78" d="100"/>
          <a:sy n="78" d="100"/>
        </p:scale>
        <p:origin x="22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22DEF-91C6-41CA-9DDD-50F19D21A031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7648CA1-80C0-4070-8DBE-FF8381C77462}">
      <dgm:prSet phldrT="[Текст]"/>
      <dgm:spPr/>
      <dgm:t>
        <a:bodyPr/>
        <a:lstStyle/>
        <a:p>
          <a:r>
            <a:rPr lang="ru-RU" i="0" dirty="0"/>
            <a:t>заголовок (</a:t>
          </a:r>
          <a:r>
            <a:rPr lang="en-US" i="0" dirty="0"/>
            <a:t>headline</a:t>
          </a:r>
          <a:r>
            <a:rPr lang="ru-RU" i="0" dirty="0"/>
            <a:t>)</a:t>
          </a:r>
          <a:endParaRPr lang="ru-RU" dirty="0"/>
        </a:p>
      </dgm:t>
    </dgm:pt>
    <dgm:pt modelId="{0C6D872A-326F-4F2A-97F3-9F325CEB435D}" type="parTrans" cxnId="{22C851EB-FAEF-4711-B6E9-987BE30D0E41}">
      <dgm:prSet/>
      <dgm:spPr/>
      <dgm:t>
        <a:bodyPr/>
        <a:lstStyle/>
        <a:p>
          <a:endParaRPr lang="ru-RU"/>
        </a:p>
      </dgm:t>
    </dgm:pt>
    <dgm:pt modelId="{EEC1B006-00BC-4026-83CA-EE281B5CEB46}" type="sibTrans" cxnId="{22C851EB-FAEF-4711-B6E9-987BE30D0E41}">
      <dgm:prSet/>
      <dgm:spPr/>
      <dgm:t>
        <a:bodyPr/>
        <a:lstStyle/>
        <a:p>
          <a:endParaRPr lang="ru-RU"/>
        </a:p>
      </dgm:t>
    </dgm:pt>
    <dgm:pt modelId="{FA5A0919-D6A8-4F76-B9D4-DAB066FC421C}">
      <dgm:prSet phldrT="[Текст]"/>
      <dgm:spPr/>
      <dgm:t>
        <a:bodyPr/>
        <a:lstStyle/>
        <a:p>
          <a:r>
            <a:rPr lang="ru-RU" dirty="0"/>
            <a:t>Это основная часть вашего пресс-релиза, его «визитная карточка», он должен быть коротким и интересным</a:t>
          </a:r>
        </a:p>
      </dgm:t>
    </dgm:pt>
    <dgm:pt modelId="{CB311F7A-11B7-4BDE-891D-4C8EF97EDD4D}" type="parTrans" cxnId="{C9B6A84A-0E2E-40FE-9BF8-BF12F43B0372}">
      <dgm:prSet/>
      <dgm:spPr/>
      <dgm:t>
        <a:bodyPr/>
        <a:lstStyle/>
        <a:p>
          <a:endParaRPr lang="ru-RU"/>
        </a:p>
      </dgm:t>
    </dgm:pt>
    <dgm:pt modelId="{A5962C8E-525C-42A4-8373-91A5A167EE25}" type="sibTrans" cxnId="{C9B6A84A-0E2E-40FE-9BF8-BF12F43B0372}">
      <dgm:prSet/>
      <dgm:spPr/>
      <dgm:t>
        <a:bodyPr/>
        <a:lstStyle/>
        <a:p>
          <a:endParaRPr lang="ru-RU"/>
        </a:p>
      </dgm:t>
    </dgm:pt>
    <dgm:pt modelId="{2604B683-6B49-4759-B474-FFF1EC7D4420}">
      <dgm:prSet phldrT="[Текст]"/>
      <dgm:spPr/>
      <dgm:t>
        <a:bodyPr/>
        <a:lstStyle/>
        <a:p>
          <a:r>
            <a:rPr lang="ru-RU" i="0" dirty="0"/>
            <a:t>подзаголовок (</a:t>
          </a:r>
          <a:r>
            <a:rPr lang="en-US" i="0" dirty="0"/>
            <a:t>lead</a:t>
          </a:r>
          <a:r>
            <a:rPr lang="ru-RU" i="0" dirty="0"/>
            <a:t>)</a:t>
          </a:r>
          <a:endParaRPr lang="ru-RU" dirty="0"/>
        </a:p>
      </dgm:t>
    </dgm:pt>
    <dgm:pt modelId="{66D91994-0B72-48BC-BACF-1BE7B9FDC9F4}" type="parTrans" cxnId="{AD8AA2A6-3308-4814-9C22-04DDA8C38BB5}">
      <dgm:prSet/>
      <dgm:spPr/>
      <dgm:t>
        <a:bodyPr/>
        <a:lstStyle/>
        <a:p>
          <a:endParaRPr lang="ru-RU"/>
        </a:p>
      </dgm:t>
    </dgm:pt>
    <dgm:pt modelId="{4E097D5A-09BC-4A40-9638-FBBDA5F4249B}" type="sibTrans" cxnId="{AD8AA2A6-3308-4814-9C22-04DDA8C38BB5}">
      <dgm:prSet/>
      <dgm:spPr/>
      <dgm:t>
        <a:bodyPr/>
        <a:lstStyle/>
        <a:p>
          <a:endParaRPr lang="ru-RU"/>
        </a:p>
      </dgm:t>
    </dgm:pt>
    <dgm:pt modelId="{31CFD6A7-56A3-41D6-B741-17B77313AF3F}">
      <dgm:prSet phldrT="[Текст]"/>
      <dgm:spPr/>
      <dgm:t>
        <a:bodyPr/>
        <a:lstStyle/>
        <a:p>
          <a:r>
            <a:rPr lang="ru-RU" dirty="0"/>
            <a:t>Кратко сообщает суть новости, поддерживает первоначально возникший у сотрудников СМИ интерес и «строит мостик» к остальной части пресс-релиза</a:t>
          </a:r>
        </a:p>
      </dgm:t>
    </dgm:pt>
    <dgm:pt modelId="{85C63715-51CC-46A3-BE71-B53A238FBEA5}" type="parTrans" cxnId="{398F9719-493F-4BA8-891E-B243E8C23777}">
      <dgm:prSet/>
      <dgm:spPr/>
      <dgm:t>
        <a:bodyPr/>
        <a:lstStyle/>
        <a:p>
          <a:endParaRPr lang="ru-RU"/>
        </a:p>
      </dgm:t>
    </dgm:pt>
    <dgm:pt modelId="{68579B46-41E2-4208-B08E-7241FFBC90EC}" type="sibTrans" cxnId="{398F9719-493F-4BA8-891E-B243E8C23777}">
      <dgm:prSet/>
      <dgm:spPr/>
      <dgm:t>
        <a:bodyPr/>
        <a:lstStyle/>
        <a:p>
          <a:endParaRPr lang="ru-RU"/>
        </a:p>
      </dgm:t>
    </dgm:pt>
    <dgm:pt modelId="{54CC3077-0C0D-4753-A759-2AFD0B51A9FA}">
      <dgm:prSet phldrT="[Текст]"/>
      <dgm:spPr/>
      <dgm:t>
        <a:bodyPr/>
        <a:lstStyle/>
        <a:p>
          <a:r>
            <a:rPr lang="ru-RU" dirty="0"/>
            <a:t>отвечает на вопросы:</a:t>
          </a:r>
        </a:p>
        <a:p>
          <a:r>
            <a:rPr lang="ru-RU" dirty="0"/>
            <a:t>Кто?</a:t>
          </a:r>
        </a:p>
        <a:p>
          <a:r>
            <a:rPr lang="ru-RU" dirty="0"/>
            <a:t>Что?</a:t>
          </a:r>
        </a:p>
        <a:p>
          <a:r>
            <a:rPr lang="ru-RU" dirty="0"/>
            <a:t>Зачем?</a:t>
          </a:r>
        </a:p>
        <a:p>
          <a:r>
            <a:rPr lang="ru-RU" dirty="0"/>
            <a:t>Когда?</a:t>
          </a:r>
        </a:p>
        <a:p>
          <a:r>
            <a:rPr lang="ru-RU" dirty="0"/>
            <a:t>Где?</a:t>
          </a:r>
        </a:p>
      </dgm:t>
    </dgm:pt>
    <dgm:pt modelId="{28786C63-0396-429A-BB2C-8382AAEA6C58}" type="parTrans" cxnId="{BB711158-2D12-4312-B091-50FDF5D4A8BD}">
      <dgm:prSet/>
      <dgm:spPr/>
      <dgm:t>
        <a:bodyPr/>
        <a:lstStyle/>
        <a:p>
          <a:endParaRPr lang="ru-RU"/>
        </a:p>
      </dgm:t>
    </dgm:pt>
    <dgm:pt modelId="{C1AB3C7C-92AB-4F15-A4A8-8FAE6E7422D7}" type="sibTrans" cxnId="{BB711158-2D12-4312-B091-50FDF5D4A8BD}">
      <dgm:prSet/>
      <dgm:spPr/>
      <dgm:t>
        <a:bodyPr/>
        <a:lstStyle/>
        <a:p>
          <a:endParaRPr lang="ru-RU"/>
        </a:p>
      </dgm:t>
    </dgm:pt>
    <dgm:pt modelId="{070FC7B9-6C71-4C88-BAAB-A90DC78DBCED}">
      <dgm:prSet phldrT="[Текст]"/>
      <dgm:spPr/>
      <dgm:t>
        <a:bodyPr/>
        <a:lstStyle/>
        <a:p>
          <a:r>
            <a:rPr lang="ru-RU" i="0" dirty="0"/>
            <a:t>выходные данные</a:t>
          </a:r>
        </a:p>
      </dgm:t>
    </dgm:pt>
    <dgm:pt modelId="{52490766-A02C-478B-BD2D-E04F7AB07EEA}" type="parTrans" cxnId="{17DE6054-D23D-4A22-AF7D-D9211F02E081}">
      <dgm:prSet/>
      <dgm:spPr/>
      <dgm:t>
        <a:bodyPr/>
        <a:lstStyle/>
        <a:p>
          <a:endParaRPr lang="ru-RU"/>
        </a:p>
      </dgm:t>
    </dgm:pt>
    <dgm:pt modelId="{90BAAA82-F7FF-45DF-A35A-75973060A901}" type="sibTrans" cxnId="{17DE6054-D23D-4A22-AF7D-D9211F02E081}">
      <dgm:prSet/>
      <dgm:spPr/>
      <dgm:t>
        <a:bodyPr/>
        <a:lstStyle/>
        <a:p>
          <a:endParaRPr lang="ru-RU"/>
        </a:p>
      </dgm:t>
    </dgm:pt>
    <dgm:pt modelId="{830656A9-FF3A-4BB3-AB3B-FA84567982EA}">
      <dgm:prSet phldrT="[Текст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dirty="0"/>
            <a:t>дата (временные рамки) события и дата рассылки пресс-релиза </a:t>
          </a:r>
        </a:p>
        <a:p>
          <a:pPr>
            <a:buFont typeface="Symbol" panose="05050102010706020507" pitchFamily="18" charset="2"/>
            <a:buChar char=""/>
          </a:pPr>
          <a:r>
            <a:rPr lang="ru-RU" dirty="0"/>
            <a:t>(в идеале дата события, дата рассылки пресс-релиза и дата получения пресс-релиза СМИ должны совпадать);</a:t>
          </a:r>
        </a:p>
      </dgm:t>
    </dgm:pt>
    <dgm:pt modelId="{D1D70D48-74AB-4485-AE4F-92F8FFD3EB1F}" type="parTrans" cxnId="{DDC5284E-6FA1-4FF5-AD64-9DFA70897309}">
      <dgm:prSet/>
      <dgm:spPr/>
      <dgm:t>
        <a:bodyPr/>
        <a:lstStyle/>
        <a:p>
          <a:endParaRPr lang="ru-RU"/>
        </a:p>
      </dgm:t>
    </dgm:pt>
    <dgm:pt modelId="{0DAB71A7-5187-4B80-9925-F4F4BBBF3FC5}" type="sibTrans" cxnId="{DDC5284E-6FA1-4FF5-AD64-9DFA70897309}">
      <dgm:prSet/>
      <dgm:spPr/>
      <dgm:t>
        <a:bodyPr/>
        <a:lstStyle/>
        <a:p>
          <a:endParaRPr lang="ru-RU"/>
        </a:p>
      </dgm:t>
    </dgm:pt>
    <dgm:pt modelId="{30781600-6E6A-4F2A-8788-86134FC53975}">
      <dgm:prSet phldrT="[Текст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dirty="0"/>
            <a:t>указание координат и персон, от которых при необходимости можно получить дополнительную информацию;</a:t>
          </a:r>
        </a:p>
      </dgm:t>
    </dgm:pt>
    <dgm:pt modelId="{3A6FB2FC-917E-406D-B43D-495955E5C554}" type="parTrans" cxnId="{C9C51C4E-DB54-4058-ABCC-EF99237A5397}">
      <dgm:prSet/>
      <dgm:spPr/>
      <dgm:t>
        <a:bodyPr/>
        <a:lstStyle/>
        <a:p>
          <a:endParaRPr lang="ru-RU"/>
        </a:p>
      </dgm:t>
    </dgm:pt>
    <dgm:pt modelId="{F1758247-7C14-4588-B3AA-E7E43A38A3AA}" type="sibTrans" cxnId="{C9C51C4E-DB54-4058-ABCC-EF99237A5397}">
      <dgm:prSet/>
      <dgm:spPr/>
      <dgm:t>
        <a:bodyPr/>
        <a:lstStyle/>
        <a:p>
          <a:endParaRPr lang="ru-RU"/>
        </a:p>
      </dgm:t>
    </dgm:pt>
    <dgm:pt modelId="{BBDA0A78-5F97-4A5E-A33E-059575722109}">
      <dgm:prSet/>
      <dgm:spPr/>
      <dgm:t>
        <a:bodyPr/>
        <a:lstStyle/>
        <a:p>
          <a:r>
            <a:rPr lang="ru-RU" i="0" dirty="0"/>
            <a:t>основная часть </a:t>
          </a:r>
          <a:r>
            <a:rPr lang="ru-RU" i="0" u="none" dirty="0"/>
            <a:t>(</a:t>
          </a:r>
          <a:r>
            <a:rPr lang="en-US" i="0" u="none" dirty="0"/>
            <a:t>body</a:t>
          </a:r>
          <a:r>
            <a:rPr lang="ru-RU" i="0" u="none" dirty="0"/>
            <a:t>)</a:t>
          </a:r>
          <a:endParaRPr lang="ru-RU" i="0" dirty="0"/>
        </a:p>
      </dgm:t>
    </dgm:pt>
    <dgm:pt modelId="{E4E212A6-F689-457F-804A-293BDD746A91}" type="parTrans" cxnId="{F43AD258-04C5-4010-A434-C3C0D0A16ADD}">
      <dgm:prSet/>
      <dgm:spPr/>
      <dgm:t>
        <a:bodyPr/>
        <a:lstStyle/>
        <a:p>
          <a:endParaRPr lang="ru-RU"/>
        </a:p>
      </dgm:t>
    </dgm:pt>
    <dgm:pt modelId="{A79C9B5D-A709-4D7F-87C6-D0A236E7C40A}" type="sibTrans" cxnId="{F43AD258-04C5-4010-A434-C3C0D0A16ADD}">
      <dgm:prSet/>
      <dgm:spPr/>
      <dgm:t>
        <a:bodyPr/>
        <a:lstStyle/>
        <a:p>
          <a:endParaRPr lang="ru-RU"/>
        </a:p>
      </dgm:t>
    </dgm:pt>
    <dgm:pt modelId="{B707059F-AFD7-450E-9376-1B3DDE465C05}">
      <dgm:prSet/>
      <dgm:spPr/>
      <dgm:t>
        <a:bodyPr/>
        <a:lstStyle/>
        <a:p>
          <a:r>
            <a:rPr lang="ru-RU"/>
            <a:t>условия аккредитации для участия в заявленном мероприятии, если речь идет о его анонсе.</a:t>
          </a:r>
          <a:endParaRPr lang="ru-RU" dirty="0"/>
        </a:p>
      </dgm:t>
    </dgm:pt>
    <dgm:pt modelId="{86771FA8-9083-42EF-BC9F-071B001A99B1}" type="parTrans" cxnId="{3D11B187-DA78-4EB6-A0ED-213CBFA115BF}">
      <dgm:prSet/>
      <dgm:spPr/>
      <dgm:t>
        <a:bodyPr/>
        <a:lstStyle/>
        <a:p>
          <a:endParaRPr lang="ru-RU"/>
        </a:p>
      </dgm:t>
    </dgm:pt>
    <dgm:pt modelId="{92582495-D365-469C-B747-C0DD9E4FD5AA}" type="sibTrans" cxnId="{3D11B187-DA78-4EB6-A0ED-213CBFA115BF}">
      <dgm:prSet/>
      <dgm:spPr/>
      <dgm:t>
        <a:bodyPr/>
        <a:lstStyle/>
        <a:p>
          <a:endParaRPr lang="ru-RU"/>
        </a:p>
      </dgm:t>
    </dgm:pt>
    <dgm:pt modelId="{96D9C340-4548-4780-97B7-49C6F021C3AE}">
      <dgm:prSet/>
      <dgm:spPr/>
      <dgm:t>
        <a:bodyPr/>
        <a:lstStyle/>
        <a:p>
          <a:r>
            <a:rPr lang="ru-RU" dirty="0"/>
            <a:t>полностью раскрывает содержание пресс-релиза и строится в классическом варианте по зафиксированной в ряде источников формуле </a:t>
          </a:r>
          <a:r>
            <a:rPr lang="en-US" i="1" u="none" dirty="0"/>
            <a:t>SOLAADS</a:t>
          </a:r>
          <a:endParaRPr lang="ru-RU" dirty="0"/>
        </a:p>
      </dgm:t>
    </dgm:pt>
    <dgm:pt modelId="{0BF0D018-0665-4D22-9515-325D0F4A8999}" type="parTrans" cxnId="{9F30DD7B-20B8-4C73-83EA-EA9F6CFE2296}">
      <dgm:prSet/>
      <dgm:spPr/>
      <dgm:t>
        <a:bodyPr/>
        <a:lstStyle/>
        <a:p>
          <a:endParaRPr lang="ru-RU"/>
        </a:p>
      </dgm:t>
    </dgm:pt>
    <dgm:pt modelId="{58CF87AF-4883-488A-8DF2-1379E3A9425E}" type="sibTrans" cxnId="{9F30DD7B-20B8-4C73-83EA-EA9F6CFE2296}">
      <dgm:prSet/>
      <dgm:spPr/>
      <dgm:t>
        <a:bodyPr/>
        <a:lstStyle/>
        <a:p>
          <a:endParaRPr lang="ru-RU"/>
        </a:p>
      </dgm:t>
    </dgm:pt>
    <dgm:pt modelId="{413E129A-54B9-4D01-A18F-AE542F9E7568}">
      <dgm:prSet/>
      <dgm:spPr/>
      <dgm:t>
        <a:bodyPr/>
        <a:lstStyle/>
        <a:p>
          <a:r>
            <a:rPr lang="en-US" i="1" u="none"/>
            <a:t>S</a:t>
          </a:r>
          <a:r>
            <a:rPr lang="en-US"/>
            <a:t> </a:t>
          </a:r>
          <a:r>
            <a:rPr lang="ru-RU"/>
            <a:t>– предмет </a:t>
          </a:r>
          <a:r>
            <a:rPr lang="ru-RU" i="1" u="none"/>
            <a:t>(</a:t>
          </a:r>
          <a:r>
            <a:rPr lang="en-US" i="1" u="none"/>
            <a:t>Subject</a:t>
          </a:r>
          <a:r>
            <a:rPr lang="ru-RU" i="1" u="none"/>
            <a:t>)</a:t>
          </a:r>
          <a:r>
            <a:rPr lang="ru-RU"/>
            <a:t> – означает указание на ключевую характеристику новости;</a:t>
          </a:r>
        </a:p>
      </dgm:t>
    </dgm:pt>
    <dgm:pt modelId="{F5BE5635-13ED-470F-98F6-0868FD1AA3F2}" type="parTrans" cxnId="{8CDCC9D0-1C30-4E04-A8FD-54B092C4D02E}">
      <dgm:prSet/>
      <dgm:spPr/>
      <dgm:t>
        <a:bodyPr/>
        <a:lstStyle/>
        <a:p>
          <a:endParaRPr lang="ru-RU"/>
        </a:p>
      </dgm:t>
    </dgm:pt>
    <dgm:pt modelId="{940F8C92-C195-4A6D-9390-931A330215E2}" type="sibTrans" cxnId="{8CDCC9D0-1C30-4E04-A8FD-54B092C4D02E}">
      <dgm:prSet/>
      <dgm:spPr/>
      <dgm:t>
        <a:bodyPr/>
        <a:lstStyle/>
        <a:p>
          <a:endParaRPr lang="ru-RU"/>
        </a:p>
      </dgm:t>
    </dgm:pt>
    <dgm:pt modelId="{08AB6971-9D63-4B71-9C54-C5BC0DC9207C}">
      <dgm:prSet/>
      <dgm:spPr/>
      <dgm:t>
        <a:bodyPr/>
        <a:lstStyle/>
        <a:p>
          <a:r>
            <a:rPr lang="en-US" i="1" u="none"/>
            <a:t>O</a:t>
          </a:r>
          <a:r>
            <a:rPr lang="en-US"/>
            <a:t> </a:t>
          </a:r>
          <a:r>
            <a:rPr lang="ru-RU"/>
            <a:t>– организация (</a:t>
          </a:r>
          <a:r>
            <a:rPr lang="en-US" i="1" u="none"/>
            <a:t>Organization</a:t>
          </a:r>
          <a:r>
            <a:rPr lang="ru-RU" i="1" u="none"/>
            <a:t>)</a:t>
          </a:r>
          <a:r>
            <a:rPr lang="ru-RU"/>
            <a:t> – говорит о структуре или персоне, благодаря которой новость состоялась;</a:t>
          </a:r>
        </a:p>
      </dgm:t>
    </dgm:pt>
    <dgm:pt modelId="{41C930AF-85FC-4F79-909F-93FD327AA05E}" type="parTrans" cxnId="{D418408F-3D33-4F62-8A51-4E02BB79CA77}">
      <dgm:prSet/>
      <dgm:spPr/>
      <dgm:t>
        <a:bodyPr/>
        <a:lstStyle/>
        <a:p>
          <a:endParaRPr lang="ru-RU"/>
        </a:p>
      </dgm:t>
    </dgm:pt>
    <dgm:pt modelId="{CCC7352A-86A8-4720-8966-2547FCCD454C}" type="sibTrans" cxnId="{D418408F-3D33-4F62-8A51-4E02BB79CA77}">
      <dgm:prSet/>
      <dgm:spPr/>
      <dgm:t>
        <a:bodyPr/>
        <a:lstStyle/>
        <a:p>
          <a:endParaRPr lang="ru-RU"/>
        </a:p>
      </dgm:t>
    </dgm:pt>
    <dgm:pt modelId="{85B70AC0-A5CF-4488-A607-1338FCDE01A1}">
      <dgm:prSet/>
      <dgm:spPr/>
      <dgm:t>
        <a:bodyPr/>
        <a:lstStyle/>
        <a:p>
          <a:r>
            <a:rPr lang="en-US" i="1" u="none"/>
            <a:t>L</a:t>
          </a:r>
          <a:r>
            <a:rPr lang="en-US"/>
            <a:t> </a:t>
          </a:r>
          <a:r>
            <a:rPr lang="ru-RU"/>
            <a:t>– местоположение </a:t>
          </a:r>
          <a:r>
            <a:rPr lang="ru-RU" i="1" u="none"/>
            <a:t>(</a:t>
          </a:r>
          <a:r>
            <a:rPr lang="en-US" i="1" u="none"/>
            <a:t>Location</a:t>
          </a:r>
          <a:r>
            <a:rPr lang="ru-RU" i="1" u="none"/>
            <a:t>)</a:t>
          </a:r>
          <a:r>
            <a:rPr lang="ru-RU"/>
            <a:t> – сообщает о территории, где событие произошло;</a:t>
          </a:r>
        </a:p>
      </dgm:t>
    </dgm:pt>
    <dgm:pt modelId="{86EC5832-37AE-46AA-AD7A-E32A0B171AA6}" type="parTrans" cxnId="{21E4D1F9-CECB-4EE6-9D7E-BC781A83848B}">
      <dgm:prSet/>
      <dgm:spPr/>
      <dgm:t>
        <a:bodyPr/>
        <a:lstStyle/>
        <a:p>
          <a:endParaRPr lang="ru-RU"/>
        </a:p>
      </dgm:t>
    </dgm:pt>
    <dgm:pt modelId="{EEFDD065-36EF-47EA-99B0-00EE75710476}" type="sibTrans" cxnId="{21E4D1F9-CECB-4EE6-9D7E-BC781A83848B}">
      <dgm:prSet/>
      <dgm:spPr/>
      <dgm:t>
        <a:bodyPr/>
        <a:lstStyle/>
        <a:p>
          <a:endParaRPr lang="ru-RU"/>
        </a:p>
      </dgm:t>
    </dgm:pt>
    <dgm:pt modelId="{7E382250-DA9B-4330-A6DE-44CD195C9547}">
      <dgm:prSet/>
      <dgm:spPr/>
      <dgm:t>
        <a:bodyPr/>
        <a:lstStyle/>
        <a:p>
          <a:r>
            <a:rPr lang="en-US" i="1" u="none"/>
            <a:t>A</a:t>
          </a:r>
          <a:r>
            <a:rPr lang="en-US"/>
            <a:t> </a:t>
          </a:r>
          <a:r>
            <a:rPr lang="ru-RU"/>
            <a:t>– преимущества </a:t>
          </a:r>
          <a:r>
            <a:rPr lang="ru-RU" i="1" u="none"/>
            <a:t>(</a:t>
          </a:r>
          <a:r>
            <a:rPr lang="en-US" i="1" u="none"/>
            <a:t>Advantages</a:t>
          </a:r>
          <a:r>
            <a:rPr lang="ru-RU" i="1" u="none"/>
            <a:t>)</a:t>
          </a:r>
          <a:r>
            <a:rPr lang="ru-RU"/>
            <a:t> – предоставляет информацию о том, почему целевая аудитория должна оценивать данную новость как важную;</a:t>
          </a:r>
        </a:p>
      </dgm:t>
    </dgm:pt>
    <dgm:pt modelId="{A6759046-6BD3-4569-88AB-2919AF4155A3}" type="parTrans" cxnId="{F530B98B-F0F9-416D-91B5-4E903626C505}">
      <dgm:prSet/>
      <dgm:spPr/>
      <dgm:t>
        <a:bodyPr/>
        <a:lstStyle/>
        <a:p>
          <a:endParaRPr lang="ru-RU"/>
        </a:p>
      </dgm:t>
    </dgm:pt>
    <dgm:pt modelId="{D64A309E-E938-4050-9B59-EFA43F739C55}" type="sibTrans" cxnId="{F530B98B-F0F9-416D-91B5-4E903626C505}">
      <dgm:prSet/>
      <dgm:spPr/>
      <dgm:t>
        <a:bodyPr/>
        <a:lstStyle/>
        <a:p>
          <a:endParaRPr lang="ru-RU"/>
        </a:p>
      </dgm:t>
    </dgm:pt>
    <dgm:pt modelId="{551A1C65-1AEE-4D8B-ADFC-EBBA9AF3A926}">
      <dgm:prSet/>
      <dgm:spPr/>
      <dgm:t>
        <a:bodyPr/>
        <a:lstStyle/>
        <a:p>
          <a:r>
            <a:rPr lang="en-US" i="1" u="none"/>
            <a:t>A</a:t>
          </a:r>
          <a:r>
            <a:rPr lang="ru-RU"/>
            <a:t> – заявления </a:t>
          </a:r>
          <a:r>
            <a:rPr lang="ru-RU" i="1" u="none"/>
            <a:t>(</a:t>
          </a:r>
          <a:r>
            <a:rPr lang="en-US" i="1" u="none"/>
            <a:t>Application</a:t>
          </a:r>
          <a:r>
            <a:rPr lang="ru-RU" i="1" u="none"/>
            <a:t>)</a:t>
          </a:r>
          <a:r>
            <a:rPr lang="ru-RU"/>
            <a:t> – конкретизирует и персонифицирует, в ряде случаев, в виде прямых цитат, происхождение и оценку новости;</a:t>
          </a:r>
        </a:p>
      </dgm:t>
    </dgm:pt>
    <dgm:pt modelId="{E93B8046-9543-475B-8C0A-63E30E67BCD9}" type="parTrans" cxnId="{206C6AC3-44CF-4333-BA31-7F7B6EF3AF23}">
      <dgm:prSet/>
      <dgm:spPr/>
      <dgm:t>
        <a:bodyPr/>
        <a:lstStyle/>
        <a:p>
          <a:endParaRPr lang="ru-RU"/>
        </a:p>
      </dgm:t>
    </dgm:pt>
    <dgm:pt modelId="{C5CCFEFE-C84D-4132-8AC0-9DD032C3AD73}" type="sibTrans" cxnId="{206C6AC3-44CF-4333-BA31-7F7B6EF3AF23}">
      <dgm:prSet/>
      <dgm:spPr/>
      <dgm:t>
        <a:bodyPr/>
        <a:lstStyle/>
        <a:p>
          <a:endParaRPr lang="ru-RU"/>
        </a:p>
      </dgm:t>
    </dgm:pt>
    <dgm:pt modelId="{8C859562-E470-4189-9B9F-CA7145782F4D}">
      <dgm:prSet/>
      <dgm:spPr/>
      <dgm:t>
        <a:bodyPr/>
        <a:lstStyle/>
        <a:p>
          <a:r>
            <a:rPr lang="en-US" i="1" u="none"/>
            <a:t>D</a:t>
          </a:r>
          <a:r>
            <a:rPr lang="ru-RU"/>
            <a:t> – детали </a:t>
          </a:r>
          <a:r>
            <a:rPr lang="ru-RU" i="1" u="none"/>
            <a:t>(</a:t>
          </a:r>
          <a:r>
            <a:rPr lang="en-US" i="1" u="none"/>
            <a:t>Details</a:t>
          </a:r>
          <a:r>
            <a:rPr lang="ru-RU" i="1" u="none"/>
            <a:t>)</a:t>
          </a:r>
          <a:r>
            <a:rPr lang="ru-RU"/>
            <a:t> – дополняет общую картину подробностями;</a:t>
          </a:r>
        </a:p>
      </dgm:t>
    </dgm:pt>
    <dgm:pt modelId="{B85FCE4D-7819-488A-A61D-5904C9ED1C98}" type="parTrans" cxnId="{0D5DAF21-9FBD-4D66-8C7A-A6E4792C4390}">
      <dgm:prSet/>
      <dgm:spPr/>
      <dgm:t>
        <a:bodyPr/>
        <a:lstStyle/>
        <a:p>
          <a:endParaRPr lang="ru-RU"/>
        </a:p>
      </dgm:t>
    </dgm:pt>
    <dgm:pt modelId="{A737D8CE-E864-498D-87AF-62524DCBC5C3}" type="sibTrans" cxnId="{0D5DAF21-9FBD-4D66-8C7A-A6E4792C4390}">
      <dgm:prSet/>
      <dgm:spPr/>
      <dgm:t>
        <a:bodyPr/>
        <a:lstStyle/>
        <a:p>
          <a:endParaRPr lang="ru-RU"/>
        </a:p>
      </dgm:t>
    </dgm:pt>
    <dgm:pt modelId="{F620A4EC-326A-4962-AC99-9AAB40830F38}">
      <dgm:prSet/>
      <dgm:spPr/>
      <dgm:t>
        <a:bodyPr/>
        <a:lstStyle/>
        <a:p>
          <a:r>
            <a:rPr lang="en-US" i="1" u="none"/>
            <a:t>S</a:t>
          </a:r>
          <a:r>
            <a:rPr lang="ru-RU"/>
            <a:t> – источники </a:t>
          </a:r>
          <a:r>
            <a:rPr lang="ru-RU" i="1" u="none"/>
            <a:t>(</a:t>
          </a:r>
          <a:r>
            <a:rPr lang="en-US" i="1" u="none"/>
            <a:t>Sources</a:t>
          </a:r>
          <a:r>
            <a:rPr lang="ru-RU" i="1" u="none"/>
            <a:t>)</a:t>
          </a:r>
          <a:r>
            <a:rPr lang="ru-RU"/>
            <a:t> – указывает, откуда первоначально взялась данная информация.</a:t>
          </a:r>
        </a:p>
      </dgm:t>
    </dgm:pt>
    <dgm:pt modelId="{93F9D90D-1D23-4DDE-A472-41C7D17BC8CA}" type="parTrans" cxnId="{D072D6CF-CAFE-4AA9-9C99-AD6B07B1CEF5}">
      <dgm:prSet/>
      <dgm:spPr/>
      <dgm:t>
        <a:bodyPr/>
        <a:lstStyle/>
        <a:p>
          <a:endParaRPr lang="ru-RU"/>
        </a:p>
      </dgm:t>
    </dgm:pt>
    <dgm:pt modelId="{F04CD02D-366A-4DB2-BA93-5BCF1D0A568F}" type="sibTrans" cxnId="{D072D6CF-CAFE-4AA9-9C99-AD6B07B1CEF5}">
      <dgm:prSet/>
      <dgm:spPr/>
      <dgm:t>
        <a:bodyPr/>
        <a:lstStyle/>
        <a:p>
          <a:endParaRPr lang="ru-RU"/>
        </a:p>
      </dgm:t>
    </dgm:pt>
    <dgm:pt modelId="{CE5D819D-E406-4F7F-9FA1-529822223F6E}" type="pres">
      <dgm:prSet presAssocID="{62C22DEF-91C6-41CA-9DDD-50F19D21A03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A820A-F2E3-45EB-AC73-71B78AFAAA23}" type="pres">
      <dgm:prSet presAssocID="{87648CA1-80C0-4070-8DBE-FF8381C77462}" presName="compNode" presStyleCnt="0"/>
      <dgm:spPr/>
    </dgm:pt>
    <dgm:pt modelId="{9C2C96AD-8D6B-48E5-BECD-361F8ED36093}" type="pres">
      <dgm:prSet presAssocID="{87648CA1-80C0-4070-8DBE-FF8381C77462}" presName="aNode" presStyleLbl="bgShp" presStyleIdx="0" presStyleCnt="4"/>
      <dgm:spPr/>
      <dgm:t>
        <a:bodyPr/>
        <a:lstStyle/>
        <a:p>
          <a:endParaRPr lang="ru-RU"/>
        </a:p>
      </dgm:t>
    </dgm:pt>
    <dgm:pt modelId="{FA2DB3FA-2834-4938-A053-A2D2A266FDE0}" type="pres">
      <dgm:prSet presAssocID="{87648CA1-80C0-4070-8DBE-FF8381C77462}" presName="textNode" presStyleLbl="bgShp" presStyleIdx="0" presStyleCnt="4"/>
      <dgm:spPr/>
      <dgm:t>
        <a:bodyPr/>
        <a:lstStyle/>
        <a:p>
          <a:endParaRPr lang="ru-RU"/>
        </a:p>
      </dgm:t>
    </dgm:pt>
    <dgm:pt modelId="{6C98EB9B-D10E-433E-AEAE-671D567871C5}" type="pres">
      <dgm:prSet presAssocID="{87648CA1-80C0-4070-8DBE-FF8381C77462}" presName="compChildNode" presStyleCnt="0"/>
      <dgm:spPr/>
    </dgm:pt>
    <dgm:pt modelId="{F2D453EC-0C9A-46D9-8E53-F11E90E947DF}" type="pres">
      <dgm:prSet presAssocID="{87648CA1-80C0-4070-8DBE-FF8381C77462}" presName="theInnerList" presStyleCnt="0"/>
      <dgm:spPr/>
    </dgm:pt>
    <dgm:pt modelId="{F43A4E90-CF41-437D-B06D-E1EE73A4A32C}" type="pres">
      <dgm:prSet presAssocID="{FA5A0919-D6A8-4F76-B9D4-DAB066FC421C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4EE71-392D-44AF-B769-9D74A2AD8EE6}" type="pres">
      <dgm:prSet presAssocID="{87648CA1-80C0-4070-8DBE-FF8381C77462}" presName="aSpace" presStyleCnt="0"/>
      <dgm:spPr/>
    </dgm:pt>
    <dgm:pt modelId="{91A81DAF-625C-4224-B338-E7690DB9A9BB}" type="pres">
      <dgm:prSet presAssocID="{2604B683-6B49-4759-B474-FFF1EC7D4420}" presName="compNode" presStyleCnt="0"/>
      <dgm:spPr/>
    </dgm:pt>
    <dgm:pt modelId="{8A235675-4BB7-42A9-8C3B-7421457C015D}" type="pres">
      <dgm:prSet presAssocID="{2604B683-6B49-4759-B474-FFF1EC7D4420}" presName="aNode" presStyleLbl="bgShp" presStyleIdx="1" presStyleCnt="4"/>
      <dgm:spPr/>
      <dgm:t>
        <a:bodyPr/>
        <a:lstStyle/>
        <a:p>
          <a:endParaRPr lang="ru-RU"/>
        </a:p>
      </dgm:t>
    </dgm:pt>
    <dgm:pt modelId="{BF8C1EA0-28FA-4ABF-9090-2FA1382C8370}" type="pres">
      <dgm:prSet presAssocID="{2604B683-6B49-4759-B474-FFF1EC7D4420}" presName="textNode" presStyleLbl="bgShp" presStyleIdx="1" presStyleCnt="4"/>
      <dgm:spPr/>
      <dgm:t>
        <a:bodyPr/>
        <a:lstStyle/>
        <a:p>
          <a:endParaRPr lang="ru-RU"/>
        </a:p>
      </dgm:t>
    </dgm:pt>
    <dgm:pt modelId="{447B931F-7C64-4A7B-84D7-BB32FDD263F0}" type="pres">
      <dgm:prSet presAssocID="{2604B683-6B49-4759-B474-FFF1EC7D4420}" presName="compChildNode" presStyleCnt="0"/>
      <dgm:spPr/>
    </dgm:pt>
    <dgm:pt modelId="{FEF0BA9B-354D-4976-AD65-D0633270ED69}" type="pres">
      <dgm:prSet presAssocID="{2604B683-6B49-4759-B474-FFF1EC7D4420}" presName="theInnerList" presStyleCnt="0"/>
      <dgm:spPr/>
    </dgm:pt>
    <dgm:pt modelId="{C2A2ABA3-1256-4363-B4EE-3D52916D7A1A}" type="pres">
      <dgm:prSet presAssocID="{31CFD6A7-56A3-41D6-B741-17B77313AF3F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3ADF3-DB9F-43F9-890A-B5B811384669}" type="pres">
      <dgm:prSet presAssocID="{31CFD6A7-56A3-41D6-B741-17B77313AF3F}" presName="aSpace2" presStyleCnt="0"/>
      <dgm:spPr/>
    </dgm:pt>
    <dgm:pt modelId="{F197FADE-5E6B-4D11-BFE1-98095A5FB572}" type="pres">
      <dgm:prSet presAssocID="{54CC3077-0C0D-4753-A759-2AFD0B51A9FA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3DE6A-BA74-429C-A524-EED8807C0C22}" type="pres">
      <dgm:prSet presAssocID="{2604B683-6B49-4759-B474-FFF1EC7D4420}" presName="aSpace" presStyleCnt="0"/>
      <dgm:spPr/>
    </dgm:pt>
    <dgm:pt modelId="{6ED5550D-19CB-40F6-9421-6E2759C3B883}" type="pres">
      <dgm:prSet presAssocID="{BBDA0A78-5F97-4A5E-A33E-059575722109}" presName="compNode" presStyleCnt="0"/>
      <dgm:spPr/>
    </dgm:pt>
    <dgm:pt modelId="{49B7332A-D294-403F-8A9D-CAC87AF4A434}" type="pres">
      <dgm:prSet presAssocID="{BBDA0A78-5F97-4A5E-A33E-059575722109}" presName="aNode" presStyleLbl="bgShp" presStyleIdx="2" presStyleCnt="4" custLinFactNeighborX="-547" custLinFactNeighborY="-239"/>
      <dgm:spPr/>
      <dgm:t>
        <a:bodyPr/>
        <a:lstStyle/>
        <a:p>
          <a:endParaRPr lang="ru-RU"/>
        </a:p>
      </dgm:t>
    </dgm:pt>
    <dgm:pt modelId="{44BACED3-1426-4366-9786-FBF52FF8678D}" type="pres">
      <dgm:prSet presAssocID="{BBDA0A78-5F97-4A5E-A33E-059575722109}" presName="textNode" presStyleLbl="bgShp" presStyleIdx="2" presStyleCnt="4"/>
      <dgm:spPr/>
      <dgm:t>
        <a:bodyPr/>
        <a:lstStyle/>
        <a:p>
          <a:endParaRPr lang="ru-RU"/>
        </a:p>
      </dgm:t>
    </dgm:pt>
    <dgm:pt modelId="{11F7555E-5823-46DC-8037-609F09D88F2E}" type="pres">
      <dgm:prSet presAssocID="{BBDA0A78-5F97-4A5E-A33E-059575722109}" presName="compChildNode" presStyleCnt="0"/>
      <dgm:spPr/>
    </dgm:pt>
    <dgm:pt modelId="{6482D2DA-350D-4CFF-AC70-2A6B5CEEA50D}" type="pres">
      <dgm:prSet presAssocID="{BBDA0A78-5F97-4A5E-A33E-059575722109}" presName="theInnerList" presStyleCnt="0"/>
      <dgm:spPr/>
    </dgm:pt>
    <dgm:pt modelId="{47991114-DDAB-48C6-AD13-450E30ECA06A}" type="pres">
      <dgm:prSet presAssocID="{96D9C340-4548-4780-97B7-49C6F021C3AE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38112-273F-48D1-A56B-772A9D6B6B3C}" type="pres">
      <dgm:prSet presAssocID="{96D9C340-4548-4780-97B7-49C6F021C3AE}" presName="aSpace2" presStyleCnt="0"/>
      <dgm:spPr/>
    </dgm:pt>
    <dgm:pt modelId="{33B191B8-3575-48F3-8E23-7CDE6F273FE0}" type="pres">
      <dgm:prSet presAssocID="{413E129A-54B9-4D01-A18F-AE542F9E7568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16025-EBEC-4AF5-92C2-3810A118808A}" type="pres">
      <dgm:prSet presAssocID="{413E129A-54B9-4D01-A18F-AE542F9E7568}" presName="aSpace2" presStyleCnt="0"/>
      <dgm:spPr/>
    </dgm:pt>
    <dgm:pt modelId="{4551AAA5-2E25-4764-92CC-CD3CC5F3D4B4}" type="pres">
      <dgm:prSet presAssocID="{08AB6971-9D63-4B71-9C54-C5BC0DC9207C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024A2-5D71-4876-858A-C636D7917178}" type="pres">
      <dgm:prSet presAssocID="{08AB6971-9D63-4B71-9C54-C5BC0DC9207C}" presName="aSpace2" presStyleCnt="0"/>
      <dgm:spPr/>
    </dgm:pt>
    <dgm:pt modelId="{D003D62D-47D1-433D-B671-790DC1EF734C}" type="pres">
      <dgm:prSet presAssocID="{85B70AC0-A5CF-4488-A607-1338FCDE01A1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B4ECD-BBC4-48D6-9AAD-6E59E96F4C30}" type="pres">
      <dgm:prSet presAssocID="{85B70AC0-A5CF-4488-A607-1338FCDE01A1}" presName="aSpace2" presStyleCnt="0"/>
      <dgm:spPr/>
    </dgm:pt>
    <dgm:pt modelId="{5759C801-DEAB-46F6-9E7A-AEB598967471}" type="pres">
      <dgm:prSet presAssocID="{7E382250-DA9B-4330-A6DE-44CD195C9547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9EF77-ACF3-4862-897A-0E9FC0B7BC0E}" type="pres">
      <dgm:prSet presAssocID="{7E382250-DA9B-4330-A6DE-44CD195C9547}" presName="aSpace2" presStyleCnt="0"/>
      <dgm:spPr/>
    </dgm:pt>
    <dgm:pt modelId="{267F036A-8F3A-447B-9485-F1A9CF106D57}" type="pres">
      <dgm:prSet presAssocID="{551A1C65-1AEE-4D8B-ADFC-EBBA9AF3A926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C27DA-E8DA-4D9C-9209-3D5D8927B737}" type="pres">
      <dgm:prSet presAssocID="{551A1C65-1AEE-4D8B-ADFC-EBBA9AF3A926}" presName="aSpace2" presStyleCnt="0"/>
      <dgm:spPr/>
    </dgm:pt>
    <dgm:pt modelId="{8BB77798-B510-4D3B-936D-83BF9F221CB4}" type="pres">
      <dgm:prSet presAssocID="{8C859562-E470-4189-9B9F-CA7145782F4D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1EA9D-3FCE-43E7-AEFA-CB375DBE155F}" type="pres">
      <dgm:prSet presAssocID="{8C859562-E470-4189-9B9F-CA7145782F4D}" presName="aSpace2" presStyleCnt="0"/>
      <dgm:spPr/>
    </dgm:pt>
    <dgm:pt modelId="{603398F9-602F-460D-8C9B-11A0727AE540}" type="pres">
      <dgm:prSet presAssocID="{F620A4EC-326A-4962-AC99-9AAB40830F38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33400-2D11-4ED6-93BB-C346ED763020}" type="pres">
      <dgm:prSet presAssocID="{BBDA0A78-5F97-4A5E-A33E-059575722109}" presName="aSpace" presStyleCnt="0"/>
      <dgm:spPr/>
    </dgm:pt>
    <dgm:pt modelId="{7E031ADC-70E5-4185-A857-AF7C4F15A33E}" type="pres">
      <dgm:prSet presAssocID="{070FC7B9-6C71-4C88-BAAB-A90DC78DBCED}" presName="compNode" presStyleCnt="0"/>
      <dgm:spPr/>
    </dgm:pt>
    <dgm:pt modelId="{586AE324-26D5-4751-BEFE-E191A98D56D5}" type="pres">
      <dgm:prSet presAssocID="{070FC7B9-6C71-4C88-BAAB-A90DC78DBCED}" presName="aNode" presStyleLbl="bgShp" presStyleIdx="3" presStyleCnt="4" custLinFactNeighborX="-2361" custLinFactNeighborY="2872"/>
      <dgm:spPr/>
      <dgm:t>
        <a:bodyPr/>
        <a:lstStyle/>
        <a:p>
          <a:endParaRPr lang="ru-RU"/>
        </a:p>
      </dgm:t>
    </dgm:pt>
    <dgm:pt modelId="{3AD0AC25-4D58-49C6-8030-018930D5CD6D}" type="pres">
      <dgm:prSet presAssocID="{070FC7B9-6C71-4C88-BAAB-A90DC78DBCED}" presName="textNode" presStyleLbl="bgShp" presStyleIdx="3" presStyleCnt="4"/>
      <dgm:spPr/>
      <dgm:t>
        <a:bodyPr/>
        <a:lstStyle/>
        <a:p>
          <a:endParaRPr lang="ru-RU"/>
        </a:p>
      </dgm:t>
    </dgm:pt>
    <dgm:pt modelId="{FAE7C5C2-A405-4641-B9BD-B5A7881ECEAE}" type="pres">
      <dgm:prSet presAssocID="{070FC7B9-6C71-4C88-BAAB-A90DC78DBCED}" presName="compChildNode" presStyleCnt="0"/>
      <dgm:spPr/>
    </dgm:pt>
    <dgm:pt modelId="{90508AD6-D025-45F2-9D0C-AACBA69F650D}" type="pres">
      <dgm:prSet presAssocID="{070FC7B9-6C71-4C88-BAAB-A90DC78DBCED}" presName="theInnerList" presStyleCnt="0"/>
      <dgm:spPr/>
    </dgm:pt>
    <dgm:pt modelId="{4C5806F3-795B-4555-8EF1-B60CED435FC5}" type="pres">
      <dgm:prSet presAssocID="{830656A9-FF3A-4BB3-AB3B-FA84567982EA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18DB4-AA21-4E04-8170-E987AE8A48B2}" type="pres">
      <dgm:prSet presAssocID="{830656A9-FF3A-4BB3-AB3B-FA84567982EA}" presName="aSpace2" presStyleCnt="0"/>
      <dgm:spPr/>
    </dgm:pt>
    <dgm:pt modelId="{4E6CC931-29BA-4A81-8C04-A377A5A95409}" type="pres">
      <dgm:prSet presAssocID="{30781600-6E6A-4F2A-8788-86134FC53975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78F98-2CCF-4AE8-A7A6-0E96EADB8DA5}" type="pres">
      <dgm:prSet presAssocID="{30781600-6E6A-4F2A-8788-86134FC53975}" presName="aSpace2" presStyleCnt="0"/>
      <dgm:spPr/>
    </dgm:pt>
    <dgm:pt modelId="{24CBFC46-379E-4345-A156-108A40A3C17E}" type="pres">
      <dgm:prSet presAssocID="{B707059F-AFD7-450E-9376-1B3DDE465C05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046EFF-E479-461A-8BC3-6E6904DCF7C0}" type="presOf" srcId="{F620A4EC-326A-4962-AC99-9AAB40830F38}" destId="{603398F9-602F-460D-8C9B-11A0727AE540}" srcOrd="0" destOrd="0" presId="urn:microsoft.com/office/officeart/2005/8/layout/lProcess2"/>
    <dgm:cxn modelId="{C6CD2634-A35A-473A-A6AC-DC59A8F014AD}" type="presOf" srcId="{B707059F-AFD7-450E-9376-1B3DDE465C05}" destId="{24CBFC46-379E-4345-A156-108A40A3C17E}" srcOrd="0" destOrd="0" presId="urn:microsoft.com/office/officeart/2005/8/layout/lProcess2"/>
    <dgm:cxn modelId="{206C6AC3-44CF-4333-BA31-7F7B6EF3AF23}" srcId="{BBDA0A78-5F97-4A5E-A33E-059575722109}" destId="{551A1C65-1AEE-4D8B-ADFC-EBBA9AF3A926}" srcOrd="5" destOrd="0" parTransId="{E93B8046-9543-475B-8C0A-63E30E67BCD9}" sibTransId="{C5CCFEFE-C84D-4132-8AC0-9DD032C3AD73}"/>
    <dgm:cxn modelId="{E758C7C0-636A-40EA-A045-E1D738AC2380}" type="presOf" srcId="{2604B683-6B49-4759-B474-FFF1EC7D4420}" destId="{BF8C1EA0-28FA-4ABF-9090-2FA1382C8370}" srcOrd="1" destOrd="0" presId="urn:microsoft.com/office/officeart/2005/8/layout/lProcess2"/>
    <dgm:cxn modelId="{5C5435C1-1428-4F38-81CA-A654A03F3F27}" type="presOf" srcId="{830656A9-FF3A-4BB3-AB3B-FA84567982EA}" destId="{4C5806F3-795B-4555-8EF1-B60CED435FC5}" srcOrd="0" destOrd="0" presId="urn:microsoft.com/office/officeart/2005/8/layout/lProcess2"/>
    <dgm:cxn modelId="{ECF70E5F-C504-40B0-94AE-1361B4B68E6F}" type="presOf" srcId="{85B70AC0-A5CF-4488-A607-1338FCDE01A1}" destId="{D003D62D-47D1-433D-B671-790DC1EF734C}" srcOrd="0" destOrd="0" presId="urn:microsoft.com/office/officeart/2005/8/layout/lProcess2"/>
    <dgm:cxn modelId="{9F30DD7B-20B8-4C73-83EA-EA9F6CFE2296}" srcId="{BBDA0A78-5F97-4A5E-A33E-059575722109}" destId="{96D9C340-4548-4780-97B7-49C6F021C3AE}" srcOrd="0" destOrd="0" parTransId="{0BF0D018-0665-4D22-9515-325D0F4A8999}" sibTransId="{58CF87AF-4883-488A-8DF2-1379E3A9425E}"/>
    <dgm:cxn modelId="{7DFB3FF0-8FC6-4747-AF8D-330153622AEC}" type="presOf" srcId="{551A1C65-1AEE-4D8B-ADFC-EBBA9AF3A926}" destId="{267F036A-8F3A-447B-9485-F1A9CF106D57}" srcOrd="0" destOrd="0" presId="urn:microsoft.com/office/officeart/2005/8/layout/lProcess2"/>
    <dgm:cxn modelId="{103C8CF6-68E9-4BB9-90BA-FECC0FC6B563}" type="presOf" srcId="{8C859562-E470-4189-9B9F-CA7145782F4D}" destId="{8BB77798-B510-4D3B-936D-83BF9F221CB4}" srcOrd="0" destOrd="0" presId="urn:microsoft.com/office/officeart/2005/8/layout/lProcess2"/>
    <dgm:cxn modelId="{D418408F-3D33-4F62-8A51-4E02BB79CA77}" srcId="{BBDA0A78-5F97-4A5E-A33E-059575722109}" destId="{08AB6971-9D63-4B71-9C54-C5BC0DC9207C}" srcOrd="2" destOrd="0" parTransId="{41C930AF-85FC-4F79-909F-93FD327AA05E}" sibTransId="{CCC7352A-86A8-4720-8966-2547FCCD454C}"/>
    <dgm:cxn modelId="{8BAF161D-6625-4140-BBAF-C16937414CC5}" type="presOf" srcId="{08AB6971-9D63-4B71-9C54-C5BC0DC9207C}" destId="{4551AAA5-2E25-4764-92CC-CD3CC5F3D4B4}" srcOrd="0" destOrd="0" presId="urn:microsoft.com/office/officeart/2005/8/layout/lProcess2"/>
    <dgm:cxn modelId="{08C570E8-49FD-4FCA-B426-B929CB54985A}" type="presOf" srcId="{070FC7B9-6C71-4C88-BAAB-A90DC78DBCED}" destId="{586AE324-26D5-4751-BEFE-E191A98D56D5}" srcOrd="0" destOrd="0" presId="urn:microsoft.com/office/officeart/2005/8/layout/lProcess2"/>
    <dgm:cxn modelId="{DA0C9159-77A5-465F-B90C-7544C6807C0C}" type="presOf" srcId="{2604B683-6B49-4759-B474-FFF1EC7D4420}" destId="{8A235675-4BB7-42A9-8C3B-7421457C015D}" srcOrd="0" destOrd="0" presId="urn:microsoft.com/office/officeart/2005/8/layout/lProcess2"/>
    <dgm:cxn modelId="{C9B6A84A-0E2E-40FE-9BF8-BF12F43B0372}" srcId="{87648CA1-80C0-4070-8DBE-FF8381C77462}" destId="{FA5A0919-D6A8-4F76-B9D4-DAB066FC421C}" srcOrd="0" destOrd="0" parTransId="{CB311F7A-11B7-4BDE-891D-4C8EF97EDD4D}" sibTransId="{A5962C8E-525C-42A4-8373-91A5A167EE25}"/>
    <dgm:cxn modelId="{F43AD258-04C5-4010-A434-C3C0D0A16ADD}" srcId="{62C22DEF-91C6-41CA-9DDD-50F19D21A031}" destId="{BBDA0A78-5F97-4A5E-A33E-059575722109}" srcOrd="2" destOrd="0" parTransId="{E4E212A6-F689-457F-804A-293BDD746A91}" sibTransId="{A79C9B5D-A709-4D7F-87C6-D0A236E7C40A}"/>
    <dgm:cxn modelId="{E144BC5E-9D14-4123-A3CE-ABD751BAC88F}" type="presOf" srcId="{31CFD6A7-56A3-41D6-B741-17B77313AF3F}" destId="{C2A2ABA3-1256-4363-B4EE-3D52916D7A1A}" srcOrd="0" destOrd="0" presId="urn:microsoft.com/office/officeart/2005/8/layout/lProcess2"/>
    <dgm:cxn modelId="{FAC5A424-A896-4679-9D8F-7DAED49136A6}" type="presOf" srcId="{62C22DEF-91C6-41CA-9DDD-50F19D21A031}" destId="{CE5D819D-E406-4F7F-9FA1-529822223F6E}" srcOrd="0" destOrd="0" presId="urn:microsoft.com/office/officeart/2005/8/layout/lProcess2"/>
    <dgm:cxn modelId="{22C851EB-FAEF-4711-B6E9-987BE30D0E41}" srcId="{62C22DEF-91C6-41CA-9DDD-50F19D21A031}" destId="{87648CA1-80C0-4070-8DBE-FF8381C77462}" srcOrd="0" destOrd="0" parTransId="{0C6D872A-326F-4F2A-97F3-9F325CEB435D}" sibTransId="{EEC1B006-00BC-4026-83CA-EE281B5CEB46}"/>
    <dgm:cxn modelId="{1AE6522E-5C4E-4EE6-80CB-4E49DD5E7FDC}" type="presOf" srcId="{96D9C340-4548-4780-97B7-49C6F021C3AE}" destId="{47991114-DDAB-48C6-AD13-450E30ECA06A}" srcOrd="0" destOrd="0" presId="urn:microsoft.com/office/officeart/2005/8/layout/lProcess2"/>
    <dgm:cxn modelId="{F530B98B-F0F9-416D-91B5-4E903626C505}" srcId="{BBDA0A78-5F97-4A5E-A33E-059575722109}" destId="{7E382250-DA9B-4330-A6DE-44CD195C9547}" srcOrd="4" destOrd="0" parTransId="{A6759046-6BD3-4569-88AB-2919AF4155A3}" sibTransId="{D64A309E-E938-4050-9B59-EFA43F739C55}"/>
    <dgm:cxn modelId="{21E4D1F9-CECB-4EE6-9D7E-BC781A83848B}" srcId="{BBDA0A78-5F97-4A5E-A33E-059575722109}" destId="{85B70AC0-A5CF-4488-A607-1338FCDE01A1}" srcOrd="3" destOrd="0" parTransId="{86EC5832-37AE-46AA-AD7A-E32A0B171AA6}" sibTransId="{EEFDD065-36EF-47EA-99B0-00EE75710476}"/>
    <dgm:cxn modelId="{78F4475B-3BB2-4D09-BE90-70EA3F639F31}" type="presOf" srcId="{413E129A-54B9-4D01-A18F-AE542F9E7568}" destId="{33B191B8-3575-48F3-8E23-7CDE6F273FE0}" srcOrd="0" destOrd="0" presId="urn:microsoft.com/office/officeart/2005/8/layout/lProcess2"/>
    <dgm:cxn modelId="{DDC5284E-6FA1-4FF5-AD64-9DFA70897309}" srcId="{070FC7B9-6C71-4C88-BAAB-A90DC78DBCED}" destId="{830656A9-FF3A-4BB3-AB3B-FA84567982EA}" srcOrd="0" destOrd="0" parTransId="{D1D70D48-74AB-4485-AE4F-92F8FFD3EB1F}" sibTransId="{0DAB71A7-5187-4B80-9925-F4F4BBBF3FC5}"/>
    <dgm:cxn modelId="{0D5DAF21-9FBD-4D66-8C7A-A6E4792C4390}" srcId="{BBDA0A78-5F97-4A5E-A33E-059575722109}" destId="{8C859562-E470-4189-9B9F-CA7145782F4D}" srcOrd="6" destOrd="0" parTransId="{B85FCE4D-7819-488A-A61D-5904C9ED1C98}" sibTransId="{A737D8CE-E864-498D-87AF-62524DCBC5C3}"/>
    <dgm:cxn modelId="{C9C51C4E-DB54-4058-ABCC-EF99237A5397}" srcId="{070FC7B9-6C71-4C88-BAAB-A90DC78DBCED}" destId="{30781600-6E6A-4F2A-8788-86134FC53975}" srcOrd="1" destOrd="0" parTransId="{3A6FB2FC-917E-406D-B43D-495955E5C554}" sibTransId="{F1758247-7C14-4588-B3AA-E7E43A38A3AA}"/>
    <dgm:cxn modelId="{BB711158-2D12-4312-B091-50FDF5D4A8BD}" srcId="{2604B683-6B49-4759-B474-FFF1EC7D4420}" destId="{54CC3077-0C0D-4753-A759-2AFD0B51A9FA}" srcOrd="1" destOrd="0" parTransId="{28786C63-0396-429A-BB2C-8382AAEA6C58}" sibTransId="{C1AB3C7C-92AB-4F15-A4A8-8FAE6E7422D7}"/>
    <dgm:cxn modelId="{1E779192-1305-4FCA-887E-803751F6B53E}" type="presOf" srcId="{87648CA1-80C0-4070-8DBE-FF8381C77462}" destId="{9C2C96AD-8D6B-48E5-BECD-361F8ED36093}" srcOrd="0" destOrd="0" presId="urn:microsoft.com/office/officeart/2005/8/layout/lProcess2"/>
    <dgm:cxn modelId="{398F9719-493F-4BA8-891E-B243E8C23777}" srcId="{2604B683-6B49-4759-B474-FFF1EC7D4420}" destId="{31CFD6A7-56A3-41D6-B741-17B77313AF3F}" srcOrd="0" destOrd="0" parTransId="{85C63715-51CC-46A3-BE71-B53A238FBEA5}" sibTransId="{68579B46-41E2-4208-B08E-7241FFBC90EC}"/>
    <dgm:cxn modelId="{536FD275-47D1-40BF-8C5B-3D4D7E7B47D9}" type="presOf" srcId="{30781600-6E6A-4F2A-8788-86134FC53975}" destId="{4E6CC931-29BA-4A81-8C04-A377A5A95409}" srcOrd="0" destOrd="0" presId="urn:microsoft.com/office/officeart/2005/8/layout/lProcess2"/>
    <dgm:cxn modelId="{D072D6CF-CAFE-4AA9-9C99-AD6B07B1CEF5}" srcId="{BBDA0A78-5F97-4A5E-A33E-059575722109}" destId="{F620A4EC-326A-4962-AC99-9AAB40830F38}" srcOrd="7" destOrd="0" parTransId="{93F9D90D-1D23-4DDE-A472-41C7D17BC8CA}" sibTransId="{F04CD02D-366A-4DB2-BA93-5BCF1D0A568F}"/>
    <dgm:cxn modelId="{FBFD3666-CD60-44CB-8433-1B60720899AB}" type="presOf" srcId="{7E382250-DA9B-4330-A6DE-44CD195C9547}" destId="{5759C801-DEAB-46F6-9E7A-AEB598967471}" srcOrd="0" destOrd="0" presId="urn:microsoft.com/office/officeart/2005/8/layout/lProcess2"/>
    <dgm:cxn modelId="{8CDCC9D0-1C30-4E04-A8FD-54B092C4D02E}" srcId="{BBDA0A78-5F97-4A5E-A33E-059575722109}" destId="{413E129A-54B9-4D01-A18F-AE542F9E7568}" srcOrd="1" destOrd="0" parTransId="{F5BE5635-13ED-470F-98F6-0868FD1AA3F2}" sibTransId="{940F8C92-C195-4A6D-9390-931A330215E2}"/>
    <dgm:cxn modelId="{9C592160-4981-4DB4-B86F-D6AF239ED4B6}" type="presOf" srcId="{87648CA1-80C0-4070-8DBE-FF8381C77462}" destId="{FA2DB3FA-2834-4938-A053-A2D2A266FDE0}" srcOrd="1" destOrd="0" presId="urn:microsoft.com/office/officeart/2005/8/layout/lProcess2"/>
    <dgm:cxn modelId="{3D11B187-DA78-4EB6-A0ED-213CBFA115BF}" srcId="{070FC7B9-6C71-4C88-BAAB-A90DC78DBCED}" destId="{B707059F-AFD7-450E-9376-1B3DDE465C05}" srcOrd="2" destOrd="0" parTransId="{86771FA8-9083-42EF-BC9F-071B001A99B1}" sibTransId="{92582495-D365-469C-B747-C0DD9E4FD5AA}"/>
    <dgm:cxn modelId="{AD8AA2A6-3308-4814-9C22-04DDA8C38BB5}" srcId="{62C22DEF-91C6-41CA-9DDD-50F19D21A031}" destId="{2604B683-6B49-4759-B474-FFF1EC7D4420}" srcOrd="1" destOrd="0" parTransId="{66D91994-0B72-48BC-BACF-1BE7B9FDC9F4}" sibTransId="{4E097D5A-09BC-4A40-9638-FBBDA5F4249B}"/>
    <dgm:cxn modelId="{FDDF27EC-34F5-4BDB-9D89-EFD66DB29EBC}" type="presOf" srcId="{FA5A0919-D6A8-4F76-B9D4-DAB066FC421C}" destId="{F43A4E90-CF41-437D-B06D-E1EE73A4A32C}" srcOrd="0" destOrd="0" presId="urn:microsoft.com/office/officeart/2005/8/layout/lProcess2"/>
    <dgm:cxn modelId="{375162F3-7103-44F6-9DA8-7C763F10BE0E}" type="presOf" srcId="{BBDA0A78-5F97-4A5E-A33E-059575722109}" destId="{44BACED3-1426-4366-9786-FBF52FF8678D}" srcOrd="1" destOrd="0" presId="urn:microsoft.com/office/officeart/2005/8/layout/lProcess2"/>
    <dgm:cxn modelId="{89338482-B8EA-49E3-A67A-4172F6EA5E8E}" type="presOf" srcId="{BBDA0A78-5F97-4A5E-A33E-059575722109}" destId="{49B7332A-D294-403F-8A9D-CAC87AF4A434}" srcOrd="0" destOrd="0" presId="urn:microsoft.com/office/officeart/2005/8/layout/lProcess2"/>
    <dgm:cxn modelId="{2330F31D-FAFD-482B-A277-402DF2607866}" type="presOf" srcId="{070FC7B9-6C71-4C88-BAAB-A90DC78DBCED}" destId="{3AD0AC25-4D58-49C6-8030-018930D5CD6D}" srcOrd="1" destOrd="0" presId="urn:microsoft.com/office/officeart/2005/8/layout/lProcess2"/>
    <dgm:cxn modelId="{17DE6054-D23D-4A22-AF7D-D9211F02E081}" srcId="{62C22DEF-91C6-41CA-9DDD-50F19D21A031}" destId="{070FC7B9-6C71-4C88-BAAB-A90DC78DBCED}" srcOrd="3" destOrd="0" parTransId="{52490766-A02C-478B-BD2D-E04F7AB07EEA}" sibTransId="{90BAAA82-F7FF-45DF-A35A-75973060A901}"/>
    <dgm:cxn modelId="{60EA17EA-63E7-4A2A-98C1-7A9ACFA4A68D}" type="presOf" srcId="{54CC3077-0C0D-4753-A759-2AFD0B51A9FA}" destId="{F197FADE-5E6B-4D11-BFE1-98095A5FB572}" srcOrd="0" destOrd="0" presId="urn:microsoft.com/office/officeart/2005/8/layout/lProcess2"/>
    <dgm:cxn modelId="{AC878A18-49C0-4935-A914-FA636F6D0397}" type="presParOf" srcId="{CE5D819D-E406-4F7F-9FA1-529822223F6E}" destId="{7F1A820A-F2E3-45EB-AC73-71B78AFAAA23}" srcOrd="0" destOrd="0" presId="urn:microsoft.com/office/officeart/2005/8/layout/lProcess2"/>
    <dgm:cxn modelId="{6B1AAACE-73B8-46F3-A341-3B6B52D38DDA}" type="presParOf" srcId="{7F1A820A-F2E3-45EB-AC73-71B78AFAAA23}" destId="{9C2C96AD-8D6B-48E5-BECD-361F8ED36093}" srcOrd="0" destOrd="0" presId="urn:microsoft.com/office/officeart/2005/8/layout/lProcess2"/>
    <dgm:cxn modelId="{E8587EA1-2A38-4484-BFFA-5B6CB9E6D6EF}" type="presParOf" srcId="{7F1A820A-F2E3-45EB-AC73-71B78AFAAA23}" destId="{FA2DB3FA-2834-4938-A053-A2D2A266FDE0}" srcOrd="1" destOrd="0" presId="urn:microsoft.com/office/officeart/2005/8/layout/lProcess2"/>
    <dgm:cxn modelId="{7B767473-AB13-493B-A1BE-05764992996A}" type="presParOf" srcId="{7F1A820A-F2E3-45EB-AC73-71B78AFAAA23}" destId="{6C98EB9B-D10E-433E-AEAE-671D567871C5}" srcOrd="2" destOrd="0" presId="urn:microsoft.com/office/officeart/2005/8/layout/lProcess2"/>
    <dgm:cxn modelId="{DA49BD0B-0268-4D0E-B0D0-1070B4CFC4AE}" type="presParOf" srcId="{6C98EB9B-D10E-433E-AEAE-671D567871C5}" destId="{F2D453EC-0C9A-46D9-8E53-F11E90E947DF}" srcOrd="0" destOrd="0" presId="urn:microsoft.com/office/officeart/2005/8/layout/lProcess2"/>
    <dgm:cxn modelId="{F982FF73-EF95-4865-8B4D-B2CC18AE3214}" type="presParOf" srcId="{F2D453EC-0C9A-46D9-8E53-F11E90E947DF}" destId="{F43A4E90-CF41-437D-B06D-E1EE73A4A32C}" srcOrd="0" destOrd="0" presId="urn:microsoft.com/office/officeart/2005/8/layout/lProcess2"/>
    <dgm:cxn modelId="{E6B0AB39-9303-43EF-B4D4-1BBD6204B372}" type="presParOf" srcId="{CE5D819D-E406-4F7F-9FA1-529822223F6E}" destId="{FE74EE71-392D-44AF-B769-9D74A2AD8EE6}" srcOrd="1" destOrd="0" presId="urn:microsoft.com/office/officeart/2005/8/layout/lProcess2"/>
    <dgm:cxn modelId="{F85EEEB5-DBEF-40BA-89FC-30643CBD66E2}" type="presParOf" srcId="{CE5D819D-E406-4F7F-9FA1-529822223F6E}" destId="{91A81DAF-625C-4224-B338-E7690DB9A9BB}" srcOrd="2" destOrd="0" presId="urn:microsoft.com/office/officeart/2005/8/layout/lProcess2"/>
    <dgm:cxn modelId="{6174F21B-DBBB-4BFF-8F23-5ACC0459E6AF}" type="presParOf" srcId="{91A81DAF-625C-4224-B338-E7690DB9A9BB}" destId="{8A235675-4BB7-42A9-8C3B-7421457C015D}" srcOrd="0" destOrd="0" presId="urn:microsoft.com/office/officeart/2005/8/layout/lProcess2"/>
    <dgm:cxn modelId="{95B15BB3-0C13-4B7F-85CC-D8ACC1CCC04B}" type="presParOf" srcId="{91A81DAF-625C-4224-B338-E7690DB9A9BB}" destId="{BF8C1EA0-28FA-4ABF-9090-2FA1382C8370}" srcOrd="1" destOrd="0" presId="urn:microsoft.com/office/officeart/2005/8/layout/lProcess2"/>
    <dgm:cxn modelId="{2CABC610-11F3-485E-AFE3-AA73620D09D4}" type="presParOf" srcId="{91A81DAF-625C-4224-B338-E7690DB9A9BB}" destId="{447B931F-7C64-4A7B-84D7-BB32FDD263F0}" srcOrd="2" destOrd="0" presId="urn:microsoft.com/office/officeart/2005/8/layout/lProcess2"/>
    <dgm:cxn modelId="{945651E3-889D-4D32-8002-9B29F23DFBEA}" type="presParOf" srcId="{447B931F-7C64-4A7B-84D7-BB32FDD263F0}" destId="{FEF0BA9B-354D-4976-AD65-D0633270ED69}" srcOrd="0" destOrd="0" presId="urn:microsoft.com/office/officeart/2005/8/layout/lProcess2"/>
    <dgm:cxn modelId="{7C1077B2-AE6A-4C2C-9822-C03869E510B4}" type="presParOf" srcId="{FEF0BA9B-354D-4976-AD65-D0633270ED69}" destId="{C2A2ABA3-1256-4363-B4EE-3D52916D7A1A}" srcOrd="0" destOrd="0" presId="urn:microsoft.com/office/officeart/2005/8/layout/lProcess2"/>
    <dgm:cxn modelId="{43007A10-E60A-4A33-A5A8-1924B7542BDA}" type="presParOf" srcId="{FEF0BA9B-354D-4976-AD65-D0633270ED69}" destId="{6173ADF3-DB9F-43F9-890A-B5B811384669}" srcOrd="1" destOrd="0" presId="urn:microsoft.com/office/officeart/2005/8/layout/lProcess2"/>
    <dgm:cxn modelId="{25A077AA-F540-4FAD-8325-02920435B5FE}" type="presParOf" srcId="{FEF0BA9B-354D-4976-AD65-D0633270ED69}" destId="{F197FADE-5E6B-4D11-BFE1-98095A5FB572}" srcOrd="2" destOrd="0" presId="urn:microsoft.com/office/officeart/2005/8/layout/lProcess2"/>
    <dgm:cxn modelId="{2A8CB530-314A-4387-9C32-B1902957FB8F}" type="presParOf" srcId="{CE5D819D-E406-4F7F-9FA1-529822223F6E}" destId="{F583DE6A-BA74-429C-A524-EED8807C0C22}" srcOrd="3" destOrd="0" presId="urn:microsoft.com/office/officeart/2005/8/layout/lProcess2"/>
    <dgm:cxn modelId="{E79A4ED8-CD70-4806-BF1C-D31894CF88B9}" type="presParOf" srcId="{CE5D819D-E406-4F7F-9FA1-529822223F6E}" destId="{6ED5550D-19CB-40F6-9421-6E2759C3B883}" srcOrd="4" destOrd="0" presId="urn:microsoft.com/office/officeart/2005/8/layout/lProcess2"/>
    <dgm:cxn modelId="{15A60676-E03E-419B-8D3D-16055147F4F5}" type="presParOf" srcId="{6ED5550D-19CB-40F6-9421-6E2759C3B883}" destId="{49B7332A-D294-403F-8A9D-CAC87AF4A434}" srcOrd="0" destOrd="0" presId="urn:microsoft.com/office/officeart/2005/8/layout/lProcess2"/>
    <dgm:cxn modelId="{372F04C9-FB1C-4321-8EF6-8AE77A5865EF}" type="presParOf" srcId="{6ED5550D-19CB-40F6-9421-6E2759C3B883}" destId="{44BACED3-1426-4366-9786-FBF52FF8678D}" srcOrd="1" destOrd="0" presId="urn:microsoft.com/office/officeart/2005/8/layout/lProcess2"/>
    <dgm:cxn modelId="{3D434276-2225-4C98-9B42-46F69499A837}" type="presParOf" srcId="{6ED5550D-19CB-40F6-9421-6E2759C3B883}" destId="{11F7555E-5823-46DC-8037-609F09D88F2E}" srcOrd="2" destOrd="0" presId="urn:microsoft.com/office/officeart/2005/8/layout/lProcess2"/>
    <dgm:cxn modelId="{B0E13088-9782-4A8E-9A30-065B9027DF98}" type="presParOf" srcId="{11F7555E-5823-46DC-8037-609F09D88F2E}" destId="{6482D2DA-350D-4CFF-AC70-2A6B5CEEA50D}" srcOrd="0" destOrd="0" presId="urn:microsoft.com/office/officeart/2005/8/layout/lProcess2"/>
    <dgm:cxn modelId="{DFCD8DC7-06CD-40D0-9D72-D8C828472931}" type="presParOf" srcId="{6482D2DA-350D-4CFF-AC70-2A6B5CEEA50D}" destId="{47991114-DDAB-48C6-AD13-450E30ECA06A}" srcOrd="0" destOrd="0" presId="urn:microsoft.com/office/officeart/2005/8/layout/lProcess2"/>
    <dgm:cxn modelId="{33389ED3-F1AD-438D-B327-1C54B1DEB31D}" type="presParOf" srcId="{6482D2DA-350D-4CFF-AC70-2A6B5CEEA50D}" destId="{D7738112-273F-48D1-A56B-772A9D6B6B3C}" srcOrd="1" destOrd="0" presId="urn:microsoft.com/office/officeart/2005/8/layout/lProcess2"/>
    <dgm:cxn modelId="{FE1FDA9D-B19D-4789-9D4B-326ABC29B8CA}" type="presParOf" srcId="{6482D2DA-350D-4CFF-AC70-2A6B5CEEA50D}" destId="{33B191B8-3575-48F3-8E23-7CDE6F273FE0}" srcOrd="2" destOrd="0" presId="urn:microsoft.com/office/officeart/2005/8/layout/lProcess2"/>
    <dgm:cxn modelId="{4B0C9AA6-88B2-4442-AE80-1A919BAE9565}" type="presParOf" srcId="{6482D2DA-350D-4CFF-AC70-2A6B5CEEA50D}" destId="{DC316025-EBEC-4AF5-92C2-3810A118808A}" srcOrd="3" destOrd="0" presId="urn:microsoft.com/office/officeart/2005/8/layout/lProcess2"/>
    <dgm:cxn modelId="{A07F60F1-D043-4F7F-9378-32DC03AF8A59}" type="presParOf" srcId="{6482D2DA-350D-4CFF-AC70-2A6B5CEEA50D}" destId="{4551AAA5-2E25-4764-92CC-CD3CC5F3D4B4}" srcOrd="4" destOrd="0" presId="urn:microsoft.com/office/officeart/2005/8/layout/lProcess2"/>
    <dgm:cxn modelId="{0829D521-91EE-4C53-B355-36179FC4287A}" type="presParOf" srcId="{6482D2DA-350D-4CFF-AC70-2A6B5CEEA50D}" destId="{755024A2-5D71-4876-858A-C636D7917178}" srcOrd="5" destOrd="0" presId="urn:microsoft.com/office/officeart/2005/8/layout/lProcess2"/>
    <dgm:cxn modelId="{C94D6A91-8D2B-4A03-A9C8-0EF3C55AA979}" type="presParOf" srcId="{6482D2DA-350D-4CFF-AC70-2A6B5CEEA50D}" destId="{D003D62D-47D1-433D-B671-790DC1EF734C}" srcOrd="6" destOrd="0" presId="urn:microsoft.com/office/officeart/2005/8/layout/lProcess2"/>
    <dgm:cxn modelId="{DAD9487F-E1A3-424F-B9E3-4DFFDD1F91A6}" type="presParOf" srcId="{6482D2DA-350D-4CFF-AC70-2A6B5CEEA50D}" destId="{92BB4ECD-BBC4-48D6-9AAD-6E59E96F4C30}" srcOrd="7" destOrd="0" presId="urn:microsoft.com/office/officeart/2005/8/layout/lProcess2"/>
    <dgm:cxn modelId="{895912E4-72DC-492D-B5F4-BCC8ECCAEEB2}" type="presParOf" srcId="{6482D2DA-350D-4CFF-AC70-2A6B5CEEA50D}" destId="{5759C801-DEAB-46F6-9E7A-AEB598967471}" srcOrd="8" destOrd="0" presId="urn:microsoft.com/office/officeart/2005/8/layout/lProcess2"/>
    <dgm:cxn modelId="{DC815A1F-363D-46AF-8209-B813DEFA1FB3}" type="presParOf" srcId="{6482D2DA-350D-4CFF-AC70-2A6B5CEEA50D}" destId="{9F89EF77-ACF3-4862-897A-0E9FC0B7BC0E}" srcOrd="9" destOrd="0" presId="urn:microsoft.com/office/officeart/2005/8/layout/lProcess2"/>
    <dgm:cxn modelId="{EAD5A9A6-C65C-407D-89C1-AC5CBB46B0C7}" type="presParOf" srcId="{6482D2DA-350D-4CFF-AC70-2A6B5CEEA50D}" destId="{267F036A-8F3A-447B-9485-F1A9CF106D57}" srcOrd="10" destOrd="0" presId="urn:microsoft.com/office/officeart/2005/8/layout/lProcess2"/>
    <dgm:cxn modelId="{8147477D-5C43-4C5D-ABE2-C8AF3E58A36C}" type="presParOf" srcId="{6482D2DA-350D-4CFF-AC70-2A6B5CEEA50D}" destId="{3E9C27DA-E8DA-4D9C-9209-3D5D8927B737}" srcOrd="11" destOrd="0" presId="urn:microsoft.com/office/officeart/2005/8/layout/lProcess2"/>
    <dgm:cxn modelId="{6142EFE9-C762-4DD0-8BCF-DD85C95380D6}" type="presParOf" srcId="{6482D2DA-350D-4CFF-AC70-2A6B5CEEA50D}" destId="{8BB77798-B510-4D3B-936D-83BF9F221CB4}" srcOrd="12" destOrd="0" presId="urn:microsoft.com/office/officeart/2005/8/layout/lProcess2"/>
    <dgm:cxn modelId="{62655CC8-78D8-4E55-BC2D-054012C6C4E5}" type="presParOf" srcId="{6482D2DA-350D-4CFF-AC70-2A6B5CEEA50D}" destId="{5231EA9D-3FCE-43E7-AEFA-CB375DBE155F}" srcOrd="13" destOrd="0" presId="urn:microsoft.com/office/officeart/2005/8/layout/lProcess2"/>
    <dgm:cxn modelId="{BEDE4CDE-86A1-49F5-9CF4-7E13D1FB407F}" type="presParOf" srcId="{6482D2DA-350D-4CFF-AC70-2A6B5CEEA50D}" destId="{603398F9-602F-460D-8C9B-11A0727AE540}" srcOrd="14" destOrd="0" presId="urn:microsoft.com/office/officeart/2005/8/layout/lProcess2"/>
    <dgm:cxn modelId="{662D0C3A-8115-41BF-A9BB-98D4C44B8ABB}" type="presParOf" srcId="{CE5D819D-E406-4F7F-9FA1-529822223F6E}" destId="{61333400-2D11-4ED6-93BB-C346ED763020}" srcOrd="5" destOrd="0" presId="urn:microsoft.com/office/officeart/2005/8/layout/lProcess2"/>
    <dgm:cxn modelId="{E4AEB369-E909-46B7-9E7C-FFE8CBFA92D3}" type="presParOf" srcId="{CE5D819D-E406-4F7F-9FA1-529822223F6E}" destId="{7E031ADC-70E5-4185-A857-AF7C4F15A33E}" srcOrd="6" destOrd="0" presId="urn:microsoft.com/office/officeart/2005/8/layout/lProcess2"/>
    <dgm:cxn modelId="{6C275125-8CC8-431E-A256-99536E7E5426}" type="presParOf" srcId="{7E031ADC-70E5-4185-A857-AF7C4F15A33E}" destId="{586AE324-26D5-4751-BEFE-E191A98D56D5}" srcOrd="0" destOrd="0" presId="urn:microsoft.com/office/officeart/2005/8/layout/lProcess2"/>
    <dgm:cxn modelId="{255D0451-1766-4C71-B826-6748F95A1869}" type="presParOf" srcId="{7E031ADC-70E5-4185-A857-AF7C4F15A33E}" destId="{3AD0AC25-4D58-49C6-8030-018930D5CD6D}" srcOrd="1" destOrd="0" presId="urn:microsoft.com/office/officeart/2005/8/layout/lProcess2"/>
    <dgm:cxn modelId="{3C059DBC-57DA-4F12-8882-706244024D55}" type="presParOf" srcId="{7E031ADC-70E5-4185-A857-AF7C4F15A33E}" destId="{FAE7C5C2-A405-4641-B9BD-B5A7881ECEAE}" srcOrd="2" destOrd="0" presId="urn:microsoft.com/office/officeart/2005/8/layout/lProcess2"/>
    <dgm:cxn modelId="{27DCFEFC-50F5-426F-9153-6D3E198A3AAD}" type="presParOf" srcId="{FAE7C5C2-A405-4641-B9BD-B5A7881ECEAE}" destId="{90508AD6-D025-45F2-9D0C-AACBA69F650D}" srcOrd="0" destOrd="0" presId="urn:microsoft.com/office/officeart/2005/8/layout/lProcess2"/>
    <dgm:cxn modelId="{3B7EA363-3272-4A8D-8E07-D12F2A8FB455}" type="presParOf" srcId="{90508AD6-D025-45F2-9D0C-AACBA69F650D}" destId="{4C5806F3-795B-4555-8EF1-B60CED435FC5}" srcOrd="0" destOrd="0" presId="urn:microsoft.com/office/officeart/2005/8/layout/lProcess2"/>
    <dgm:cxn modelId="{C45A3AF4-9A4B-48ED-9B11-0272D9279934}" type="presParOf" srcId="{90508AD6-D025-45F2-9D0C-AACBA69F650D}" destId="{F5F18DB4-AA21-4E04-8170-E987AE8A48B2}" srcOrd="1" destOrd="0" presId="urn:microsoft.com/office/officeart/2005/8/layout/lProcess2"/>
    <dgm:cxn modelId="{CCE3CA27-8231-42AF-A8BD-0235DF1E3013}" type="presParOf" srcId="{90508AD6-D025-45F2-9D0C-AACBA69F650D}" destId="{4E6CC931-29BA-4A81-8C04-A377A5A95409}" srcOrd="2" destOrd="0" presId="urn:microsoft.com/office/officeart/2005/8/layout/lProcess2"/>
    <dgm:cxn modelId="{50511FF0-2FEC-41FC-9059-6554B9CA8EE9}" type="presParOf" srcId="{90508AD6-D025-45F2-9D0C-AACBA69F650D}" destId="{61178F98-2CCF-4AE8-A7A6-0E96EADB8DA5}" srcOrd="3" destOrd="0" presId="urn:microsoft.com/office/officeart/2005/8/layout/lProcess2"/>
    <dgm:cxn modelId="{628E3A8E-800B-4FE4-93C4-C5C164B709A2}" type="presParOf" srcId="{90508AD6-D025-45F2-9D0C-AACBA69F650D}" destId="{24CBFC46-379E-4345-A156-108A40A3C17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2E869-361B-48CB-BA5A-563FE97FED64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379B67E-E86F-4877-8D52-293FAF3C707E}">
      <dgm:prSet phldrT="[Текст]"/>
      <dgm:spPr/>
      <dgm:t>
        <a:bodyPr/>
        <a:lstStyle/>
        <a:p>
          <a:r>
            <a:rPr lang="ru-RU" i="1" dirty="0"/>
            <a:t>Пресс-релиз-анонс</a:t>
          </a:r>
          <a:r>
            <a:rPr lang="ru-RU" dirty="0"/>
            <a:t> </a:t>
          </a:r>
        </a:p>
      </dgm:t>
    </dgm:pt>
    <dgm:pt modelId="{164ECE7B-5A17-4C95-B9B7-A32423E74631}" type="parTrans" cxnId="{4F6428AB-B0F3-4C96-AA4B-E03A70EEAAE4}">
      <dgm:prSet/>
      <dgm:spPr/>
      <dgm:t>
        <a:bodyPr/>
        <a:lstStyle/>
        <a:p>
          <a:endParaRPr lang="ru-RU"/>
        </a:p>
      </dgm:t>
    </dgm:pt>
    <dgm:pt modelId="{77EC5B6D-313F-44F2-BC35-43F87FB30FF0}" type="sibTrans" cxnId="{4F6428AB-B0F3-4C96-AA4B-E03A70EEAAE4}">
      <dgm:prSet/>
      <dgm:spPr/>
      <dgm:t>
        <a:bodyPr/>
        <a:lstStyle/>
        <a:p>
          <a:endParaRPr lang="ru-RU"/>
        </a:p>
      </dgm:t>
    </dgm:pt>
    <dgm:pt modelId="{5C3A5CD8-09C9-4770-932A-8653B6200825}">
      <dgm:prSet phldrT="[Текст]"/>
      <dgm:spPr/>
      <dgm:t>
        <a:bodyPr/>
        <a:lstStyle/>
        <a:p>
          <a:r>
            <a:rPr lang="ru-RU" dirty="0"/>
            <a:t>короткое сообщение (объем – около страницы) о предстоящем мероприятии с приглашением журналистов принять в нем участие</a:t>
          </a:r>
        </a:p>
      </dgm:t>
    </dgm:pt>
    <dgm:pt modelId="{87184DD7-3FF6-40E4-8B1D-BBEF094F5758}" type="parTrans" cxnId="{ACF005D5-6F28-48EE-ACD3-B7D14AA10C94}">
      <dgm:prSet/>
      <dgm:spPr/>
      <dgm:t>
        <a:bodyPr/>
        <a:lstStyle/>
        <a:p>
          <a:endParaRPr lang="ru-RU"/>
        </a:p>
      </dgm:t>
    </dgm:pt>
    <dgm:pt modelId="{AE506BE2-26CD-4BFE-99C3-F3560F6A88C9}" type="sibTrans" cxnId="{ACF005D5-6F28-48EE-ACD3-B7D14AA10C94}">
      <dgm:prSet/>
      <dgm:spPr/>
      <dgm:t>
        <a:bodyPr/>
        <a:lstStyle/>
        <a:p>
          <a:endParaRPr lang="ru-RU"/>
        </a:p>
      </dgm:t>
    </dgm:pt>
    <dgm:pt modelId="{59348128-12F2-4C14-AC45-901B796D0507}">
      <dgm:prSet phldrT="[Текст]"/>
      <dgm:spPr/>
      <dgm:t>
        <a:bodyPr/>
        <a:lstStyle/>
        <a:p>
          <a:r>
            <a:rPr lang="ru-RU" i="1" dirty="0"/>
            <a:t>Новостной пресс-релиз</a:t>
          </a:r>
          <a:r>
            <a:rPr lang="ru-RU" dirty="0"/>
            <a:t> </a:t>
          </a:r>
          <a:r>
            <a:rPr lang="ru-RU" i="1" u="none" dirty="0"/>
            <a:t>(</a:t>
          </a:r>
          <a:r>
            <a:rPr lang="en-US" i="1" u="none" dirty="0"/>
            <a:t>news release</a:t>
          </a:r>
          <a:r>
            <a:rPr lang="ru-RU" i="1" u="none" dirty="0"/>
            <a:t>)</a:t>
          </a:r>
          <a:endParaRPr lang="ru-RU" dirty="0"/>
        </a:p>
      </dgm:t>
    </dgm:pt>
    <dgm:pt modelId="{6CB3A042-49D6-4387-BC67-19D2562CC5F9}" type="parTrans" cxnId="{56CD4306-D27E-4C64-B2C0-C46A9B765FEB}">
      <dgm:prSet/>
      <dgm:spPr/>
      <dgm:t>
        <a:bodyPr/>
        <a:lstStyle/>
        <a:p>
          <a:endParaRPr lang="ru-RU"/>
        </a:p>
      </dgm:t>
    </dgm:pt>
    <dgm:pt modelId="{D6EED8CB-B116-42BD-ACB4-2214119C693B}" type="sibTrans" cxnId="{56CD4306-D27E-4C64-B2C0-C46A9B765FEB}">
      <dgm:prSet/>
      <dgm:spPr/>
      <dgm:t>
        <a:bodyPr/>
        <a:lstStyle/>
        <a:p>
          <a:endParaRPr lang="ru-RU"/>
        </a:p>
      </dgm:t>
    </dgm:pt>
    <dgm:pt modelId="{06ED4831-B6E6-4A8D-BE4F-ECAA642B412C}">
      <dgm:prSet phldrT="[Текст]"/>
      <dgm:spPr/>
      <dgm:t>
        <a:bodyPr/>
        <a:lstStyle/>
        <a:p>
          <a:r>
            <a:rPr lang="ru-RU" dirty="0"/>
            <a:t>сообщение, содержащее важную новость или полезную информацию для широкой аудитории</a:t>
          </a:r>
        </a:p>
      </dgm:t>
    </dgm:pt>
    <dgm:pt modelId="{4BC842A0-493F-48ED-AFA7-E66B03FCB0A6}" type="parTrans" cxnId="{C6BCECC6-F376-4FF2-970E-827815F6626E}">
      <dgm:prSet/>
      <dgm:spPr/>
      <dgm:t>
        <a:bodyPr/>
        <a:lstStyle/>
        <a:p>
          <a:endParaRPr lang="ru-RU"/>
        </a:p>
      </dgm:t>
    </dgm:pt>
    <dgm:pt modelId="{1747959C-B85B-489F-957F-26388BB68678}" type="sibTrans" cxnId="{C6BCECC6-F376-4FF2-970E-827815F6626E}">
      <dgm:prSet/>
      <dgm:spPr/>
      <dgm:t>
        <a:bodyPr/>
        <a:lstStyle/>
        <a:p>
          <a:endParaRPr lang="ru-RU"/>
        </a:p>
      </dgm:t>
    </dgm:pt>
    <dgm:pt modelId="{63780881-8351-44A2-A757-37E9CF626F10}">
      <dgm:prSet/>
      <dgm:spPr/>
      <dgm:t>
        <a:bodyPr/>
        <a:lstStyle/>
        <a:p>
          <a:endParaRPr lang="ru-RU"/>
        </a:p>
      </dgm:t>
    </dgm:pt>
    <dgm:pt modelId="{28569E87-F51E-4286-BF66-701217E9DB8B}" type="parTrans" cxnId="{8D48FD5D-FD34-43D1-9556-2B92B8A41228}">
      <dgm:prSet/>
      <dgm:spPr/>
      <dgm:t>
        <a:bodyPr/>
        <a:lstStyle/>
        <a:p>
          <a:endParaRPr lang="ru-RU"/>
        </a:p>
      </dgm:t>
    </dgm:pt>
    <dgm:pt modelId="{92B1C8D5-60AB-47C1-9A04-E7189B69E0FC}" type="sibTrans" cxnId="{8D48FD5D-FD34-43D1-9556-2B92B8A41228}">
      <dgm:prSet/>
      <dgm:spPr/>
      <dgm:t>
        <a:bodyPr/>
        <a:lstStyle/>
        <a:p>
          <a:endParaRPr lang="ru-RU"/>
        </a:p>
      </dgm:t>
    </dgm:pt>
    <dgm:pt modelId="{48DC3DA7-8341-4AA7-84A5-6A728BA3CB9C}">
      <dgm:prSet phldrT="[Текст]"/>
      <dgm:spPr/>
      <dgm:t>
        <a:bodyPr/>
        <a:lstStyle/>
        <a:p>
          <a:r>
            <a:rPr lang="ru-RU" dirty="0"/>
            <a:t>Выполняет, пожалуй, главную задачу – привлечь СМИ, пообещав им интересную информацию и новости</a:t>
          </a:r>
        </a:p>
      </dgm:t>
    </dgm:pt>
    <dgm:pt modelId="{283782E7-41B9-4103-969D-AD014DC81529}" type="parTrans" cxnId="{3D19EFB2-9995-49B7-9345-3B1A18C02759}">
      <dgm:prSet/>
      <dgm:spPr/>
      <dgm:t>
        <a:bodyPr/>
        <a:lstStyle/>
        <a:p>
          <a:endParaRPr lang="ru-RU"/>
        </a:p>
      </dgm:t>
    </dgm:pt>
    <dgm:pt modelId="{7897335C-79AA-4FF4-B204-209F59E0D2FF}" type="sibTrans" cxnId="{3D19EFB2-9995-49B7-9345-3B1A18C02759}">
      <dgm:prSet/>
      <dgm:spPr/>
      <dgm:t>
        <a:bodyPr/>
        <a:lstStyle/>
        <a:p>
          <a:endParaRPr lang="ru-RU"/>
        </a:p>
      </dgm:t>
    </dgm:pt>
    <dgm:pt modelId="{AF7C2EFD-7E02-4405-B096-1E7AD3130E50}">
      <dgm:prSet phldrT="[Текст]"/>
      <dgm:spPr/>
      <dgm:t>
        <a:bodyPr/>
        <a:lstStyle/>
        <a:p>
          <a:r>
            <a:rPr lang="ru-RU" dirty="0"/>
            <a:t>Распространяется в ходе пресс-конференции, презентации, «круглого стола» и пр. (в этом случае объем может быть любым)</a:t>
          </a:r>
        </a:p>
      </dgm:t>
    </dgm:pt>
    <dgm:pt modelId="{0E1EF30E-D1EB-4DEC-BE32-83B952E1C9DC}" type="parTrans" cxnId="{17FF550D-DE51-480C-9E6F-FE2964189C94}">
      <dgm:prSet/>
      <dgm:spPr/>
      <dgm:t>
        <a:bodyPr/>
        <a:lstStyle/>
        <a:p>
          <a:endParaRPr lang="ru-RU"/>
        </a:p>
      </dgm:t>
    </dgm:pt>
    <dgm:pt modelId="{DB9FC819-21E9-4C68-8E0A-FCE13DC3DAA8}" type="sibTrans" cxnId="{17FF550D-DE51-480C-9E6F-FE2964189C94}">
      <dgm:prSet/>
      <dgm:spPr/>
      <dgm:t>
        <a:bodyPr/>
        <a:lstStyle/>
        <a:p>
          <a:endParaRPr lang="ru-RU"/>
        </a:p>
      </dgm:t>
    </dgm:pt>
    <dgm:pt modelId="{EBC07977-83B3-40D7-9521-50186A967F56}">
      <dgm:prSet/>
      <dgm:spPr/>
      <dgm:t>
        <a:bodyPr/>
        <a:lstStyle/>
        <a:p>
          <a:r>
            <a:rPr lang="en-US" i="1" dirty="0"/>
            <a:t>Social media release</a:t>
          </a:r>
          <a:r>
            <a:rPr lang="ru-RU" i="1" dirty="0"/>
            <a:t> – </a:t>
          </a:r>
          <a:r>
            <a:rPr lang="en-US" i="1" dirty="0"/>
            <a:t>SMR</a:t>
          </a:r>
          <a:endParaRPr lang="ru-RU" dirty="0"/>
        </a:p>
      </dgm:t>
    </dgm:pt>
    <dgm:pt modelId="{CCD695A7-578D-4358-8B28-889A3D942513}" type="parTrans" cxnId="{C0573BFE-2780-4B01-B768-D94A2A4D578C}">
      <dgm:prSet/>
      <dgm:spPr/>
      <dgm:t>
        <a:bodyPr/>
        <a:lstStyle/>
        <a:p>
          <a:endParaRPr lang="ru-RU"/>
        </a:p>
      </dgm:t>
    </dgm:pt>
    <dgm:pt modelId="{821BC24F-0A53-4DA5-AE89-4F87C798C17E}" type="sibTrans" cxnId="{C0573BFE-2780-4B01-B768-D94A2A4D578C}">
      <dgm:prSet/>
      <dgm:spPr/>
      <dgm:t>
        <a:bodyPr/>
        <a:lstStyle/>
        <a:p>
          <a:endParaRPr lang="ru-RU"/>
        </a:p>
      </dgm:t>
    </dgm:pt>
    <dgm:pt modelId="{CADE4006-3478-461B-B487-1B809ADED112}">
      <dgm:prSet/>
      <dgm:spPr/>
      <dgm:t>
        <a:bodyPr/>
        <a:lstStyle/>
        <a:p>
          <a:r>
            <a:rPr lang="ru-RU" dirty="0"/>
            <a:t>пресс-релиз нового формата, написанный специально для конвергентных</a:t>
          </a:r>
          <a:r>
            <a:rPr lang="en-US" dirty="0"/>
            <a:t>*</a:t>
          </a:r>
          <a:r>
            <a:rPr lang="ru-RU" dirty="0"/>
            <a:t> СМИ</a:t>
          </a:r>
          <a:r>
            <a:rPr lang="en-US" dirty="0"/>
            <a:t> </a:t>
          </a:r>
          <a:r>
            <a:rPr lang="ru-RU" dirty="0"/>
            <a:t>и социальных медиа, под которыми в данном случае подразумевается весь комплекс телевизионных, радио, интернет-ресурсов, работающих с новостями (поисковые системы, информационные агентства, </a:t>
          </a:r>
          <a:r>
            <a:rPr lang="en-US" dirty="0"/>
            <a:t>online</a:t>
          </a:r>
          <a:r>
            <a:rPr lang="ru-RU" dirty="0"/>
            <a:t>-медиа, социальные сети).</a:t>
          </a:r>
        </a:p>
      </dgm:t>
    </dgm:pt>
    <dgm:pt modelId="{1FE3EB73-8083-44D1-8763-738D8BB4791C}" type="parTrans" cxnId="{8FF005D8-0287-406A-B5F1-B32B3E6E8258}">
      <dgm:prSet/>
      <dgm:spPr/>
      <dgm:t>
        <a:bodyPr/>
        <a:lstStyle/>
        <a:p>
          <a:endParaRPr lang="ru-RU"/>
        </a:p>
      </dgm:t>
    </dgm:pt>
    <dgm:pt modelId="{7A55970A-C868-4FB2-9324-F3B11A922ACE}" type="sibTrans" cxnId="{8FF005D8-0287-406A-B5F1-B32B3E6E8258}">
      <dgm:prSet/>
      <dgm:spPr/>
      <dgm:t>
        <a:bodyPr/>
        <a:lstStyle/>
        <a:p>
          <a:endParaRPr lang="ru-RU"/>
        </a:p>
      </dgm:t>
    </dgm:pt>
    <dgm:pt modelId="{4185B58E-056F-4C4A-9000-524AE1653B29}" type="pres">
      <dgm:prSet presAssocID="{9062E869-361B-48CB-BA5A-563FE97FED6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95BB6B-0EEB-4A90-A7E7-29771DB5F1D1}" type="pres">
      <dgm:prSet presAssocID="{F379B67E-E86F-4877-8D52-293FAF3C707E}" presName="linNode" presStyleCnt="0"/>
      <dgm:spPr/>
    </dgm:pt>
    <dgm:pt modelId="{14BE27B7-34AB-4442-8FC0-94751DFEF77A}" type="pres">
      <dgm:prSet presAssocID="{F379B67E-E86F-4877-8D52-293FAF3C707E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FAE3E-9BBC-4354-B32B-B344E881E9AF}" type="pres">
      <dgm:prSet presAssocID="{F379B67E-E86F-4877-8D52-293FAF3C707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F8CA0-0CC9-4036-B9DA-2B6244E82DEB}" type="pres">
      <dgm:prSet presAssocID="{77EC5B6D-313F-44F2-BC35-43F87FB30FF0}" presName="spacing" presStyleCnt="0"/>
      <dgm:spPr/>
    </dgm:pt>
    <dgm:pt modelId="{D1A9F2D6-CC30-4EE4-B7DD-4AF43B36A264}" type="pres">
      <dgm:prSet presAssocID="{59348128-12F2-4C14-AC45-901B796D0507}" presName="linNode" presStyleCnt="0"/>
      <dgm:spPr/>
    </dgm:pt>
    <dgm:pt modelId="{E669F05C-C94E-40CF-80EA-95D26794527D}" type="pres">
      <dgm:prSet presAssocID="{59348128-12F2-4C14-AC45-901B796D050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6F11A-6F48-486B-9D87-41740B6C872B}" type="pres">
      <dgm:prSet presAssocID="{59348128-12F2-4C14-AC45-901B796D050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4CF32-B342-4983-8337-4F3039481B1E}" type="pres">
      <dgm:prSet presAssocID="{D6EED8CB-B116-42BD-ACB4-2214119C693B}" presName="spacing" presStyleCnt="0"/>
      <dgm:spPr/>
    </dgm:pt>
    <dgm:pt modelId="{DEB15824-E22F-43A9-803F-24DA218BAB2F}" type="pres">
      <dgm:prSet presAssocID="{EBC07977-83B3-40D7-9521-50186A967F56}" presName="linNode" presStyleCnt="0"/>
      <dgm:spPr/>
    </dgm:pt>
    <dgm:pt modelId="{5CBC2CA2-2CF1-4CE9-B1B9-67230113C15F}" type="pres">
      <dgm:prSet presAssocID="{EBC07977-83B3-40D7-9521-50186A967F56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E78C7-FBB6-441B-8F84-8226E08BAA7A}" type="pres">
      <dgm:prSet presAssocID="{EBC07977-83B3-40D7-9521-50186A967F5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9EFB2-9995-49B7-9345-3B1A18C02759}" srcId="{F379B67E-E86F-4877-8D52-293FAF3C707E}" destId="{48DC3DA7-8341-4AA7-84A5-6A728BA3CB9C}" srcOrd="1" destOrd="0" parTransId="{283782E7-41B9-4103-969D-AD014DC81529}" sibTransId="{7897335C-79AA-4FF4-B204-209F59E0D2FF}"/>
    <dgm:cxn modelId="{ACF005D5-6F28-48EE-ACD3-B7D14AA10C94}" srcId="{F379B67E-E86F-4877-8D52-293FAF3C707E}" destId="{5C3A5CD8-09C9-4770-932A-8653B6200825}" srcOrd="0" destOrd="0" parTransId="{87184DD7-3FF6-40E4-8B1D-BBEF094F5758}" sibTransId="{AE506BE2-26CD-4BFE-99C3-F3560F6A88C9}"/>
    <dgm:cxn modelId="{56CD4306-D27E-4C64-B2C0-C46A9B765FEB}" srcId="{9062E869-361B-48CB-BA5A-563FE97FED64}" destId="{59348128-12F2-4C14-AC45-901B796D0507}" srcOrd="1" destOrd="0" parTransId="{6CB3A042-49D6-4387-BC67-19D2562CC5F9}" sibTransId="{D6EED8CB-B116-42BD-ACB4-2214119C693B}"/>
    <dgm:cxn modelId="{C6BCECC6-F376-4FF2-970E-827815F6626E}" srcId="{59348128-12F2-4C14-AC45-901B796D0507}" destId="{06ED4831-B6E6-4A8D-BE4F-ECAA642B412C}" srcOrd="0" destOrd="0" parTransId="{4BC842A0-493F-48ED-AFA7-E66B03FCB0A6}" sibTransId="{1747959C-B85B-489F-957F-26388BB68678}"/>
    <dgm:cxn modelId="{E69A3FF5-9589-4EDA-ADF9-EB625A1E1445}" type="presOf" srcId="{CADE4006-3478-461B-B487-1B809ADED112}" destId="{217E78C7-FBB6-441B-8F84-8226E08BAA7A}" srcOrd="0" destOrd="0" presId="urn:microsoft.com/office/officeart/2005/8/layout/vList6"/>
    <dgm:cxn modelId="{2A09F51E-5903-412C-A443-63FDC3F418BE}" type="presOf" srcId="{F379B67E-E86F-4877-8D52-293FAF3C707E}" destId="{14BE27B7-34AB-4442-8FC0-94751DFEF77A}" srcOrd="0" destOrd="0" presId="urn:microsoft.com/office/officeart/2005/8/layout/vList6"/>
    <dgm:cxn modelId="{52E22EF7-A101-4FEC-BCE7-CFBC68160FC2}" type="presOf" srcId="{59348128-12F2-4C14-AC45-901B796D0507}" destId="{E669F05C-C94E-40CF-80EA-95D26794527D}" srcOrd="0" destOrd="0" presId="urn:microsoft.com/office/officeart/2005/8/layout/vList6"/>
    <dgm:cxn modelId="{37F99A49-874C-4A98-8F0E-9E803CFA6013}" type="presOf" srcId="{9062E869-361B-48CB-BA5A-563FE97FED64}" destId="{4185B58E-056F-4C4A-9000-524AE1653B29}" srcOrd="0" destOrd="0" presId="urn:microsoft.com/office/officeart/2005/8/layout/vList6"/>
    <dgm:cxn modelId="{A648DA4D-B145-41F7-8590-F1FE9CD817F2}" type="presOf" srcId="{EBC07977-83B3-40D7-9521-50186A967F56}" destId="{5CBC2CA2-2CF1-4CE9-B1B9-67230113C15F}" srcOrd="0" destOrd="0" presId="urn:microsoft.com/office/officeart/2005/8/layout/vList6"/>
    <dgm:cxn modelId="{8FF005D8-0287-406A-B5F1-B32B3E6E8258}" srcId="{EBC07977-83B3-40D7-9521-50186A967F56}" destId="{CADE4006-3478-461B-B487-1B809ADED112}" srcOrd="0" destOrd="0" parTransId="{1FE3EB73-8083-44D1-8763-738D8BB4791C}" sibTransId="{7A55970A-C868-4FB2-9324-F3B11A922ACE}"/>
    <dgm:cxn modelId="{C0573BFE-2780-4B01-B768-D94A2A4D578C}" srcId="{9062E869-361B-48CB-BA5A-563FE97FED64}" destId="{EBC07977-83B3-40D7-9521-50186A967F56}" srcOrd="2" destOrd="0" parTransId="{CCD695A7-578D-4358-8B28-889A3D942513}" sibTransId="{821BC24F-0A53-4DA5-AE89-4F87C798C17E}"/>
    <dgm:cxn modelId="{78C7861C-E0BB-4057-B505-D45F728B4F8B}" type="presOf" srcId="{48DC3DA7-8341-4AA7-84A5-6A728BA3CB9C}" destId="{300FAE3E-9BBC-4354-B32B-B344E881E9AF}" srcOrd="0" destOrd="1" presId="urn:microsoft.com/office/officeart/2005/8/layout/vList6"/>
    <dgm:cxn modelId="{60E6175E-62F0-46B8-A5BA-C32CE4085AF0}" type="presOf" srcId="{5C3A5CD8-09C9-4770-932A-8653B6200825}" destId="{300FAE3E-9BBC-4354-B32B-B344E881E9AF}" srcOrd="0" destOrd="0" presId="urn:microsoft.com/office/officeart/2005/8/layout/vList6"/>
    <dgm:cxn modelId="{C47DE101-17B2-4831-B1C9-7ADADCFFD059}" type="presOf" srcId="{AF7C2EFD-7E02-4405-B096-1E7AD3130E50}" destId="{D096F11A-6F48-486B-9D87-41740B6C872B}" srcOrd="0" destOrd="1" presId="urn:microsoft.com/office/officeart/2005/8/layout/vList6"/>
    <dgm:cxn modelId="{4F6428AB-B0F3-4C96-AA4B-E03A70EEAAE4}" srcId="{9062E869-361B-48CB-BA5A-563FE97FED64}" destId="{F379B67E-E86F-4877-8D52-293FAF3C707E}" srcOrd="0" destOrd="0" parTransId="{164ECE7B-5A17-4C95-B9B7-A32423E74631}" sibTransId="{77EC5B6D-313F-44F2-BC35-43F87FB30FF0}"/>
    <dgm:cxn modelId="{17FF550D-DE51-480C-9E6F-FE2964189C94}" srcId="{59348128-12F2-4C14-AC45-901B796D0507}" destId="{AF7C2EFD-7E02-4405-B096-1E7AD3130E50}" srcOrd="1" destOrd="0" parTransId="{0E1EF30E-D1EB-4DEC-BE32-83B952E1C9DC}" sibTransId="{DB9FC819-21E9-4C68-8E0A-FCE13DC3DAA8}"/>
    <dgm:cxn modelId="{8D48FD5D-FD34-43D1-9556-2B92B8A41228}" srcId="{59348128-12F2-4C14-AC45-901B796D0507}" destId="{63780881-8351-44A2-A757-37E9CF626F10}" srcOrd="2" destOrd="0" parTransId="{28569E87-F51E-4286-BF66-701217E9DB8B}" sibTransId="{92B1C8D5-60AB-47C1-9A04-E7189B69E0FC}"/>
    <dgm:cxn modelId="{82088C7B-92AB-4B21-B25A-8B74BAC2130A}" type="presOf" srcId="{63780881-8351-44A2-A757-37E9CF626F10}" destId="{D096F11A-6F48-486B-9D87-41740B6C872B}" srcOrd="0" destOrd="2" presId="urn:microsoft.com/office/officeart/2005/8/layout/vList6"/>
    <dgm:cxn modelId="{9E772F96-32FA-4CDB-A420-C65228F91C73}" type="presOf" srcId="{06ED4831-B6E6-4A8D-BE4F-ECAA642B412C}" destId="{D096F11A-6F48-486B-9D87-41740B6C872B}" srcOrd="0" destOrd="0" presId="urn:microsoft.com/office/officeart/2005/8/layout/vList6"/>
    <dgm:cxn modelId="{785F262F-1DE1-4931-A306-C0448C38AFD8}" type="presParOf" srcId="{4185B58E-056F-4C4A-9000-524AE1653B29}" destId="{FB95BB6B-0EEB-4A90-A7E7-29771DB5F1D1}" srcOrd="0" destOrd="0" presId="urn:microsoft.com/office/officeart/2005/8/layout/vList6"/>
    <dgm:cxn modelId="{748C5AD4-05E3-4CAA-B0C3-CCD7B285A2C5}" type="presParOf" srcId="{FB95BB6B-0EEB-4A90-A7E7-29771DB5F1D1}" destId="{14BE27B7-34AB-4442-8FC0-94751DFEF77A}" srcOrd="0" destOrd="0" presId="urn:microsoft.com/office/officeart/2005/8/layout/vList6"/>
    <dgm:cxn modelId="{4CE9D93F-4A05-4033-8F33-689CC8372C8A}" type="presParOf" srcId="{FB95BB6B-0EEB-4A90-A7E7-29771DB5F1D1}" destId="{300FAE3E-9BBC-4354-B32B-B344E881E9AF}" srcOrd="1" destOrd="0" presId="urn:microsoft.com/office/officeart/2005/8/layout/vList6"/>
    <dgm:cxn modelId="{25924BAE-ECF3-42F8-B8CB-0A77A19E0694}" type="presParOf" srcId="{4185B58E-056F-4C4A-9000-524AE1653B29}" destId="{754F8CA0-0CC9-4036-B9DA-2B6244E82DEB}" srcOrd="1" destOrd="0" presId="urn:microsoft.com/office/officeart/2005/8/layout/vList6"/>
    <dgm:cxn modelId="{4CF29D18-47D3-4851-82D6-B4BA6AC189EA}" type="presParOf" srcId="{4185B58E-056F-4C4A-9000-524AE1653B29}" destId="{D1A9F2D6-CC30-4EE4-B7DD-4AF43B36A264}" srcOrd="2" destOrd="0" presId="urn:microsoft.com/office/officeart/2005/8/layout/vList6"/>
    <dgm:cxn modelId="{885BED03-4C23-4E5A-990D-6A18D737A4A3}" type="presParOf" srcId="{D1A9F2D6-CC30-4EE4-B7DD-4AF43B36A264}" destId="{E669F05C-C94E-40CF-80EA-95D26794527D}" srcOrd="0" destOrd="0" presId="urn:microsoft.com/office/officeart/2005/8/layout/vList6"/>
    <dgm:cxn modelId="{3989DA3A-1A5C-4637-9ED6-0B606EDEDF35}" type="presParOf" srcId="{D1A9F2D6-CC30-4EE4-B7DD-4AF43B36A264}" destId="{D096F11A-6F48-486B-9D87-41740B6C872B}" srcOrd="1" destOrd="0" presId="urn:microsoft.com/office/officeart/2005/8/layout/vList6"/>
    <dgm:cxn modelId="{02EBE5F2-B0F2-4E34-9750-B4F252F28C78}" type="presParOf" srcId="{4185B58E-056F-4C4A-9000-524AE1653B29}" destId="{9374CF32-B342-4983-8337-4F3039481B1E}" srcOrd="3" destOrd="0" presId="urn:microsoft.com/office/officeart/2005/8/layout/vList6"/>
    <dgm:cxn modelId="{54B195E9-784E-4A4D-AD88-D71F96985A5B}" type="presParOf" srcId="{4185B58E-056F-4C4A-9000-524AE1653B29}" destId="{DEB15824-E22F-43A9-803F-24DA218BAB2F}" srcOrd="4" destOrd="0" presId="urn:microsoft.com/office/officeart/2005/8/layout/vList6"/>
    <dgm:cxn modelId="{DE663101-7587-428A-840E-DDF1BE2E8E7A}" type="presParOf" srcId="{DEB15824-E22F-43A9-803F-24DA218BAB2F}" destId="{5CBC2CA2-2CF1-4CE9-B1B9-67230113C15F}" srcOrd="0" destOrd="0" presId="urn:microsoft.com/office/officeart/2005/8/layout/vList6"/>
    <dgm:cxn modelId="{694D2495-E548-47B3-96A9-E12846AF26FF}" type="presParOf" srcId="{DEB15824-E22F-43A9-803F-24DA218BAB2F}" destId="{217E78C7-FBB6-441B-8F84-8226E08BAA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8969C6-C8B9-485D-995A-E99640EE1E6B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BFA55F-B79C-48B9-9FC7-12225FC2BA02}">
      <dgm:prSet phldrT="[Текст]"/>
      <dgm:spPr/>
      <dgm:t>
        <a:bodyPr/>
        <a:lstStyle/>
        <a:p>
          <a:r>
            <a:rPr lang="ru-RU" dirty="0"/>
            <a:t>Текст пресс-релиза</a:t>
          </a:r>
        </a:p>
      </dgm:t>
    </dgm:pt>
    <dgm:pt modelId="{8BB1A5DA-F69E-4BB7-B809-1113ADBEBD04}" type="parTrans" cxnId="{DD29821B-3DBB-4E81-A9FE-4FCFB051BC56}">
      <dgm:prSet/>
      <dgm:spPr/>
      <dgm:t>
        <a:bodyPr/>
        <a:lstStyle/>
        <a:p>
          <a:endParaRPr lang="ru-RU"/>
        </a:p>
      </dgm:t>
    </dgm:pt>
    <dgm:pt modelId="{0A5BD99B-AE12-4CB6-B70E-05BAC0AABAE8}" type="sibTrans" cxnId="{DD29821B-3DBB-4E81-A9FE-4FCFB051BC56}">
      <dgm:prSet/>
      <dgm:spPr/>
      <dgm:t>
        <a:bodyPr/>
        <a:lstStyle/>
        <a:p>
          <a:endParaRPr lang="ru-RU"/>
        </a:p>
      </dgm:t>
    </dgm:pt>
    <dgm:pt modelId="{4B4DB561-CF17-4F8A-B3A9-23F10C87CFFF}">
      <dgm:prSet phldrT="[Текст]"/>
      <dgm:spPr/>
      <dgm:t>
        <a:bodyPr/>
        <a:lstStyle/>
        <a:p>
          <a:r>
            <a:rPr lang="ru-RU" dirty="0"/>
            <a:t>Дата релиза</a:t>
          </a:r>
        </a:p>
      </dgm:t>
    </dgm:pt>
    <dgm:pt modelId="{1385DE57-876D-4E3B-9EAC-F65EFEEC105D}" type="parTrans" cxnId="{2E7FF7EB-C394-4314-84F3-354E0F0DF48F}">
      <dgm:prSet/>
      <dgm:spPr/>
      <dgm:t>
        <a:bodyPr/>
        <a:lstStyle/>
        <a:p>
          <a:endParaRPr lang="ru-RU"/>
        </a:p>
      </dgm:t>
    </dgm:pt>
    <dgm:pt modelId="{F330B80A-FE03-450B-91E7-E3F36800ADD5}" type="sibTrans" cxnId="{2E7FF7EB-C394-4314-84F3-354E0F0DF48F}">
      <dgm:prSet/>
      <dgm:spPr/>
      <dgm:t>
        <a:bodyPr/>
        <a:lstStyle/>
        <a:p>
          <a:endParaRPr lang="ru-RU"/>
        </a:p>
      </dgm:t>
    </dgm:pt>
    <dgm:pt modelId="{FB467647-0010-4452-87E0-A903E275DD02}">
      <dgm:prSet phldrT="[Текст]"/>
      <dgm:spPr/>
      <dgm:t>
        <a:bodyPr/>
        <a:lstStyle/>
        <a:p>
          <a:r>
            <a:rPr lang="ru-RU" dirty="0"/>
            <a:t>Заголовок</a:t>
          </a:r>
        </a:p>
      </dgm:t>
    </dgm:pt>
    <dgm:pt modelId="{F03933BE-E613-455F-A4DB-9B124AF02C5C}" type="parTrans" cxnId="{EF651525-F70A-4257-91BF-50C287EF61CC}">
      <dgm:prSet/>
      <dgm:spPr/>
      <dgm:t>
        <a:bodyPr/>
        <a:lstStyle/>
        <a:p>
          <a:endParaRPr lang="ru-RU"/>
        </a:p>
      </dgm:t>
    </dgm:pt>
    <dgm:pt modelId="{8FFA313D-407A-4324-86B1-178E29B08FBA}" type="sibTrans" cxnId="{EF651525-F70A-4257-91BF-50C287EF61CC}">
      <dgm:prSet/>
      <dgm:spPr/>
      <dgm:t>
        <a:bodyPr/>
        <a:lstStyle/>
        <a:p>
          <a:endParaRPr lang="ru-RU"/>
        </a:p>
      </dgm:t>
    </dgm:pt>
    <dgm:pt modelId="{0866242D-9012-489D-9788-15927C9D6939}">
      <dgm:prSet phldrT="[Текст]"/>
      <dgm:spPr/>
      <dgm:t>
        <a:bodyPr/>
        <a:lstStyle/>
        <a:p>
          <a:r>
            <a:rPr lang="ru-RU" dirty="0"/>
            <a:t>Ссылки</a:t>
          </a:r>
        </a:p>
      </dgm:t>
    </dgm:pt>
    <dgm:pt modelId="{F63F0B5D-A1EC-4015-B603-1522A5DEA48F}" type="parTrans" cxnId="{A31F18CD-CA9A-4E8B-9E23-C761EB6C8DAB}">
      <dgm:prSet/>
      <dgm:spPr/>
      <dgm:t>
        <a:bodyPr/>
        <a:lstStyle/>
        <a:p>
          <a:endParaRPr lang="ru-RU"/>
        </a:p>
      </dgm:t>
    </dgm:pt>
    <dgm:pt modelId="{BE364B36-29EC-4BEC-956D-53D45B05D90E}" type="sibTrans" cxnId="{A31F18CD-CA9A-4E8B-9E23-C761EB6C8DAB}">
      <dgm:prSet/>
      <dgm:spPr/>
      <dgm:t>
        <a:bodyPr/>
        <a:lstStyle/>
        <a:p>
          <a:endParaRPr lang="ru-RU"/>
        </a:p>
      </dgm:t>
    </dgm:pt>
    <dgm:pt modelId="{2E5B78B7-1B05-4150-A030-A5F3D2E06307}">
      <dgm:prSet phldrT="[Текст]"/>
      <dgm:spPr/>
      <dgm:t>
        <a:bodyPr/>
        <a:lstStyle/>
        <a:p>
          <a:r>
            <a:rPr lang="ru-RU" dirty="0"/>
            <a:t>Постоянная ссылка на этот социальный пресс-релиз с возможностью комментирования</a:t>
          </a:r>
        </a:p>
      </dgm:t>
    </dgm:pt>
    <dgm:pt modelId="{12E31093-7C59-4592-9412-573533CF072E}" type="parTrans" cxnId="{1AC6E35F-DA84-4A35-B65E-53621E7A06E4}">
      <dgm:prSet/>
      <dgm:spPr/>
      <dgm:t>
        <a:bodyPr/>
        <a:lstStyle/>
        <a:p>
          <a:endParaRPr lang="ru-RU"/>
        </a:p>
      </dgm:t>
    </dgm:pt>
    <dgm:pt modelId="{B1B09A4E-7229-475D-8EA4-A0804BA5EE50}" type="sibTrans" cxnId="{1AC6E35F-DA84-4A35-B65E-53621E7A06E4}">
      <dgm:prSet/>
      <dgm:spPr/>
      <dgm:t>
        <a:bodyPr/>
        <a:lstStyle/>
        <a:p>
          <a:endParaRPr lang="ru-RU"/>
        </a:p>
      </dgm:t>
    </dgm:pt>
    <dgm:pt modelId="{4C363E4E-A766-42DA-91EB-150D46C99C0C}">
      <dgm:prSet phldrT="[Текст]"/>
      <dgm:spPr/>
      <dgm:t>
        <a:bodyPr/>
        <a:lstStyle/>
        <a:p>
          <a:r>
            <a:rPr lang="ru-RU" dirty="0"/>
            <a:t>Возможность добавить релиз в закладки</a:t>
          </a:r>
        </a:p>
      </dgm:t>
    </dgm:pt>
    <dgm:pt modelId="{BF452006-F47A-4917-91ED-50B7640CB993}" type="parTrans" cxnId="{0AAF2D7A-86B8-492E-92D4-AB89D6D9DF20}">
      <dgm:prSet/>
      <dgm:spPr/>
      <dgm:t>
        <a:bodyPr/>
        <a:lstStyle/>
        <a:p>
          <a:endParaRPr lang="ru-RU"/>
        </a:p>
      </dgm:t>
    </dgm:pt>
    <dgm:pt modelId="{F13B2978-EDD5-4061-9439-E153C75584A2}" type="sibTrans" cxnId="{0AAF2D7A-86B8-492E-92D4-AB89D6D9DF20}">
      <dgm:prSet/>
      <dgm:spPr/>
      <dgm:t>
        <a:bodyPr/>
        <a:lstStyle/>
        <a:p>
          <a:endParaRPr lang="ru-RU"/>
        </a:p>
      </dgm:t>
    </dgm:pt>
    <dgm:pt modelId="{B901E995-407F-4D4B-BEFD-BF0008B7C192}">
      <dgm:prSet/>
      <dgm:spPr/>
      <dgm:t>
        <a:bodyPr/>
        <a:lstStyle/>
        <a:p>
          <a:r>
            <a:rPr lang="ru-RU" dirty="0"/>
            <a:t>Контакты</a:t>
          </a:r>
        </a:p>
      </dgm:t>
    </dgm:pt>
    <dgm:pt modelId="{32E45B5A-8447-4E76-8741-0636091E25C3}" type="parTrans" cxnId="{B80AC526-09BD-4DD6-8C5F-BF5C9385060E}">
      <dgm:prSet/>
      <dgm:spPr/>
      <dgm:t>
        <a:bodyPr/>
        <a:lstStyle/>
        <a:p>
          <a:endParaRPr lang="ru-RU"/>
        </a:p>
      </dgm:t>
    </dgm:pt>
    <dgm:pt modelId="{250308F1-BF46-4B9B-9D14-CA606BC3195D}" type="sibTrans" cxnId="{B80AC526-09BD-4DD6-8C5F-BF5C9385060E}">
      <dgm:prSet/>
      <dgm:spPr/>
      <dgm:t>
        <a:bodyPr/>
        <a:lstStyle/>
        <a:p>
          <a:endParaRPr lang="ru-RU"/>
        </a:p>
      </dgm:t>
    </dgm:pt>
    <dgm:pt modelId="{07588A34-674D-43BC-AC55-0B360A7EBB25}">
      <dgm:prSet/>
      <dgm:spPr/>
      <dgm:t>
        <a:bodyPr/>
        <a:lstStyle/>
        <a:p>
          <a:r>
            <a:rPr lang="ru-RU" dirty="0"/>
            <a:t>Классический пресс-релиз</a:t>
          </a:r>
        </a:p>
      </dgm:t>
    </dgm:pt>
    <dgm:pt modelId="{431597F2-73E6-4518-BF4D-6DFFE69A6BAE}" type="parTrans" cxnId="{69163D52-CD5B-41E3-BB0A-BB6ED4B60F3E}">
      <dgm:prSet/>
      <dgm:spPr/>
      <dgm:t>
        <a:bodyPr/>
        <a:lstStyle/>
        <a:p>
          <a:endParaRPr lang="ru-RU"/>
        </a:p>
      </dgm:t>
    </dgm:pt>
    <dgm:pt modelId="{8D9DC848-CDC5-4FD5-A4A1-771F77742425}" type="sibTrans" cxnId="{69163D52-CD5B-41E3-BB0A-BB6ED4B60F3E}">
      <dgm:prSet/>
      <dgm:spPr/>
      <dgm:t>
        <a:bodyPr/>
        <a:lstStyle/>
        <a:p>
          <a:endParaRPr lang="ru-RU"/>
        </a:p>
      </dgm:t>
    </dgm:pt>
    <dgm:pt modelId="{0B8DA6D7-C4B1-4520-AC59-52E9CD56414F}">
      <dgm:prSet/>
      <dgm:spPr/>
      <dgm:t>
        <a:bodyPr/>
        <a:lstStyle/>
        <a:p>
          <a:r>
            <a:rPr lang="ru-RU" dirty="0"/>
            <a:t>Мультимедиа</a:t>
          </a:r>
        </a:p>
      </dgm:t>
    </dgm:pt>
    <dgm:pt modelId="{ED59117A-DE47-4ABA-899F-CCD6D00182B8}" type="parTrans" cxnId="{7F18BEC7-7D94-4695-A72B-C59E300CDE3C}">
      <dgm:prSet/>
      <dgm:spPr/>
      <dgm:t>
        <a:bodyPr/>
        <a:lstStyle/>
        <a:p>
          <a:endParaRPr lang="ru-RU"/>
        </a:p>
      </dgm:t>
    </dgm:pt>
    <dgm:pt modelId="{49970E58-DCA7-4158-909A-8AEAE67908E4}" type="sibTrans" cxnId="{7F18BEC7-7D94-4695-A72B-C59E300CDE3C}">
      <dgm:prSet/>
      <dgm:spPr/>
      <dgm:t>
        <a:bodyPr/>
        <a:lstStyle/>
        <a:p>
          <a:endParaRPr lang="ru-RU"/>
        </a:p>
      </dgm:t>
    </dgm:pt>
    <dgm:pt modelId="{CE5E0FDC-583F-4E14-85D4-B61E43E22B54}">
      <dgm:prSet/>
      <dgm:spPr/>
      <dgm:t>
        <a:bodyPr/>
        <a:lstStyle/>
        <a:p>
          <a:r>
            <a:rPr lang="ru-RU" dirty="0"/>
            <a:t>Цитаты руководства, экспертов</a:t>
          </a:r>
        </a:p>
      </dgm:t>
    </dgm:pt>
    <dgm:pt modelId="{378022AD-7AC7-4281-BD83-61EE346775A5}" type="parTrans" cxnId="{62986632-D352-4D12-A802-2EFE596A6111}">
      <dgm:prSet/>
      <dgm:spPr/>
      <dgm:t>
        <a:bodyPr/>
        <a:lstStyle/>
        <a:p>
          <a:endParaRPr lang="ru-RU"/>
        </a:p>
      </dgm:t>
    </dgm:pt>
    <dgm:pt modelId="{798C793F-C51C-489F-ABAE-9DB2AB1B1801}" type="sibTrans" cxnId="{62986632-D352-4D12-A802-2EFE596A6111}">
      <dgm:prSet/>
      <dgm:spPr/>
      <dgm:t>
        <a:bodyPr/>
        <a:lstStyle/>
        <a:p>
          <a:endParaRPr lang="ru-RU"/>
        </a:p>
      </dgm:t>
    </dgm:pt>
    <dgm:pt modelId="{C643BAE7-15BD-4CE4-8504-D17040D5B775}">
      <dgm:prSet/>
      <dgm:spPr/>
      <dgm:t>
        <a:bodyPr/>
        <a:lstStyle/>
        <a:p>
          <a:r>
            <a:rPr lang="ru-RU" dirty="0"/>
            <a:t>Подзаголовок согласно правилу 5</a:t>
          </a:r>
          <a:r>
            <a:rPr lang="en-US" dirty="0"/>
            <a:t>w</a:t>
          </a:r>
          <a:r>
            <a:rPr lang="ru-RU" dirty="0"/>
            <a:t>: </a:t>
          </a:r>
          <a:r>
            <a:rPr lang="en-US" dirty="0"/>
            <a:t>who-what-why-where-when</a:t>
          </a:r>
          <a:endParaRPr lang="ru-RU" dirty="0"/>
        </a:p>
      </dgm:t>
    </dgm:pt>
    <dgm:pt modelId="{1A20D3CB-D4EA-4176-B192-2F9A0E7277A4}" type="parTrans" cxnId="{D90E2877-E356-48A6-8BC3-C4BE4BDCC2FD}">
      <dgm:prSet/>
      <dgm:spPr/>
      <dgm:t>
        <a:bodyPr/>
        <a:lstStyle/>
        <a:p>
          <a:endParaRPr lang="ru-RU"/>
        </a:p>
      </dgm:t>
    </dgm:pt>
    <dgm:pt modelId="{44418D5A-3D77-4DE4-9DFB-00221F50C0FE}" type="sibTrans" cxnId="{D90E2877-E356-48A6-8BC3-C4BE4BDCC2FD}">
      <dgm:prSet/>
      <dgm:spPr/>
      <dgm:t>
        <a:bodyPr/>
        <a:lstStyle/>
        <a:p>
          <a:endParaRPr lang="ru-RU"/>
        </a:p>
      </dgm:t>
    </dgm:pt>
    <dgm:pt modelId="{EC95004A-3E37-48DE-B060-07BD94E8A855}">
      <dgm:prSet/>
      <dgm:spPr/>
      <dgm:t>
        <a:bodyPr/>
        <a:lstStyle/>
        <a:p>
          <a:r>
            <a:rPr lang="ru-RU" dirty="0"/>
            <a:t>Основной текст релиза</a:t>
          </a:r>
        </a:p>
      </dgm:t>
    </dgm:pt>
    <dgm:pt modelId="{EE61C2F8-D0BB-4C63-980D-83FBE1FC4BBB}" type="parTrans" cxnId="{2D95D9B4-E90B-4EB4-A28C-17DACEB04AA4}">
      <dgm:prSet/>
      <dgm:spPr/>
      <dgm:t>
        <a:bodyPr/>
        <a:lstStyle/>
        <a:p>
          <a:endParaRPr lang="ru-RU"/>
        </a:p>
      </dgm:t>
    </dgm:pt>
    <dgm:pt modelId="{DA22040B-7856-44C5-A7E3-2B0F3DAC16E0}" type="sibTrans" cxnId="{2D95D9B4-E90B-4EB4-A28C-17DACEB04AA4}">
      <dgm:prSet/>
      <dgm:spPr/>
      <dgm:t>
        <a:bodyPr/>
        <a:lstStyle/>
        <a:p>
          <a:endParaRPr lang="ru-RU"/>
        </a:p>
      </dgm:t>
    </dgm:pt>
    <dgm:pt modelId="{402C6F2F-14E2-40F7-BA25-32E324B3E489}">
      <dgm:prSet/>
      <dgm:spPr/>
      <dgm:t>
        <a:bodyPr/>
        <a:lstStyle/>
        <a:p>
          <a:r>
            <a:rPr lang="ru-RU" dirty="0"/>
            <a:t>Информация об организации</a:t>
          </a:r>
        </a:p>
      </dgm:t>
    </dgm:pt>
    <dgm:pt modelId="{72240FBF-13E5-42C3-B4B6-89D3C7A41EF5}" type="parTrans" cxnId="{EDD17ABE-26FB-4CC5-A223-4720B5E4C4DD}">
      <dgm:prSet/>
      <dgm:spPr/>
      <dgm:t>
        <a:bodyPr/>
        <a:lstStyle/>
        <a:p>
          <a:endParaRPr lang="ru-RU"/>
        </a:p>
      </dgm:t>
    </dgm:pt>
    <dgm:pt modelId="{3DC1FB8E-A231-4101-9A00-12E2F8DEDA14}" type="sibTrans" cxnId="{EDD17ABE-26FB-4CC5-A223-4720B5E4C4DD}">
      <dgm:prSet/>
      <dgm:spPr/>
      <dgm:t>
        <a:bodyPr/>
        <a:lstStyle/>
        <a:p>
          <a:endParaRPr lang="ru-RU"/>
        </a:p>
      </dgm:t>
    </dgm:pt>
    <dgm:pt modelId="{FA3F972F-C526-49ED-9ADF-F2AADE6E5BD3}">
      <dgm:prSet/>
      <dgm:spPr/>
      <dgm:t>
        <a:bodyPr/>
        <a:lstStyle/>
        <a:p>
          <a:r>
            <a:rPr lang="ru-RU" dirty="0"/>
            <a:t>Адрес сайта</a:t>
          </a:r>
        </a:p>
      </dgm:t>
    </dgm:pt>
    <dgm:pt modelId="{C0AE48A9-B929-4386-8278-103DA5A9664F}" type="parTrans" cxnId="{C3AD0D3E-F8BD-48BA-947F-A8C1E034EC10}">
      <dgm:prSet/>
      <dgm:spPr/>
      <dgm:t>
        <a:bodyPr/>
        <a:lstStyle/>
        <a:p>
          <a:endParaRPr lang="ru-RU"/>
        </a:p>
      </dgm:t>
    </dgm:pt>
    <dgm:pt modelId="{4B0EACB3-E00C-40B8-A90A-3BFAFAC61348}" type="sibTrans" cxnId="{C3AD0D3E-F8BD-48BA-947F-A8C1E034EC10}">
      <dgm:prSet/>
      <dgm:spPr/>
      <dgm:t>
        <a:bodyPr/>
        <a:lstStyle/>
        <a:p>
          <a:endParaRPr lang="ru-RU"/>
        </a:p>
      </dgm:t>
    </dgm:pt>
    <dgm:pt modelId="{D46FF6AD-B37B-4AE8-8DF3-4728BD0E4E3F}">
      <dgm:prSet/>
      <dgm:spPr/>
      <dgm:t>
        <a:bodyPr/>
        <a:lstStyle/>
        <a:p>
          <a:r>
            <a:rPr lang="ru-RU" dirty="0"/>
            <a:t>ФИО контактного лица</a:t>
          </a:r>
        </a:p>
      </dgm:t>
    </dgm:pt>
    <dgm:pt modelId="{70BFB57A-6DEC-451A-8E10-8F6506746D83}" type="parTrans" cxnId="{D918F068-9A45-44DD-9203-C3EC538A69DE}">
      <dgm:prSet/>
      <dgm:spPr/>
      <dgm:t>
        <a:bodyPr/>
        <a:lstStyle/>
        <a:p>
          <a:endParaRPr lang="ru-RU"/>
        </a:p>
      </dgm:t>
    </dgm:pt>
    <dgm:pt modelId="{A47E9925-440E-4C7D-995B-00654919F277}" type="sibTrans" cxnId="{D918F068-9A45-44DD-9203-C3EC538A69DE}">
      <dgm:prSet/>
      <dgm:spPr/>
      <dgm:t>
        <a:bodyPr/>
        <a:lstStyle/>
        <a:p>
          <a:endParaRPr lang="ru-RU"/>
        </a:p>
      </dgm:t>
    </dgm:pt>
    <dgm:pt modelId="{5F90666A-009B-45E6-8EBA-0831E53F9C50}">
      <dgm:prSet/>
      <dgm:spPr/>
      <dgm:t>
        <a:bodyPr/>
        <a:lstStyle/>
        <a:p>
          <a:r>
            <a:rPr lang="ru-RU" dirty="0"/>
            <a:t>Ссылки на </a:t>
          </a:r>
          <a:r>
            <a:rPr lang="en-US" dirty="0"/>
            <a:t>Twitter</a:t>
          </a:r>
          <a:r>
            <a:rPr lang="ru-RU" dirty="0"/>
            <a:t>, </a:t>
          </a:r>
          <a:r>
            <a:rPr lang="ru-RU" dirty="0" err="1"/>
            <a:t>Вконтакте</a:t>
          </a:r>
          <a:r>
            <a:rPr lang="ru-RU" dirty="0"/>
            <a:t>, </a:t>
          </a:r>
          <a:r>
            <a:rPr lang="en-US" dirty="0"/>
            <a:t>Facebook</a:t>
          </a:r>
          <a:r>
            <a:rPr lang="ru-RU" dirty="0"/>
            <a:t>, </a:t>
          </a:r>
          <a:r>
            <a:rPr lang="ru-RU" dirty="0" err="1"/>
            <a:t>Livejournal</a:t>
          </a:r>
          <a:r>
            <a:rPr lang="ru-RU" dirty="0"/>
            <a:t> и т.п.</a:t>
          </a:r>
        </a:p>
      </dgm:t>
    </dgm:pt>
    <dgm:pt modelId="{DFA35EE9-8A1C-4938-8548-53FAC2E51472}" type="parTrans" cxnId="{8925CD77-4BCC-4F08-9612-06C9698242EB}">
      <dgm:prSet/>
      <dgm:spPr/>
      <dgm:t>
        <a:bodyPr/>
        <a:lstStyle/>
        <a:p>
          <a:endParaRPr lang="ru-RU"/>
        </a:p>
      </dgm:t>
    </dgm:pt>
    <dgm:pt modelId="{2A6E37F8-4D52-4C0F-A0AF-2926C8A9FA19}" type="sibTrans" cxnId="{8925CD77-4BCC-4F08-9612-06C9698242EB}">
      <dgm:prSet/>
      <dgm:spPr/>
      <dgm:t>
        <a:bodyPr/>
        <a:lstStyle/>
        <a:p>
          <a:endParaRPr lang="ru-RU"/>
        </a:p>
      </dgm:t>
    </dgm:pt>
    <dgm:pt modelId="{C62C0697-5706-423F-8AFC-C3DD49B42654}">
      <dgm:prSet/>
      <dgm:spPr/>
      <dgm:t>
        <a:bodyPr/>
        <a:lstStyle/>
        <a:p>
          <a:r>
            <a:rPr lang="ru-RU" dirty="0"/>
            <a:t>Телефон</a:t>
          </a:r>
        </a:p>
      </dgm:t>
    </dgm:pt>
    <dgm:pt modelId="{1379D793-DCCF-43AE-A2AD-363045D39FCD}" type="parTrans" cxnId="{2411EFD1-F1B7-41A9-8BFD-6446133EB362}">
      <dgm:prSet/>
      <dgm:spPr/>
      <dgm:t>
        <a:bodyPr/>
        <a:lstStyle/>
        <a:p>
          <a:endParaRPr lang="ru-RU"/>
        </a:p>
      </dgm:t>
    </dgm:pt>
    <dgm:pt modelId="{47D4A2BA-2DD8-47BE-B6A5-507D7235FAEA}" type="sibTrans" cxnId="{2411EFD1-F1B7-41A9-8BFD-6446133EB362}">
      <dgm:prSet/>
      <dgm:spPr/>
      <dgm:t>
        <a:bodyPr/>
        <a:lstStyle/>
        <a:p>
          <a:endParaRPr lang="ru-RU"/>
        </a:p>
      </dgm:t>
    </dgm:pt>
    <dgm:pt modelId="{D277061E-F1E7-45B3-837A-A6F2B728F9EC}">
      <dgm:prSet/>
      <dgm:spPr/>
      <dgm:t>
        <a:bodyPr/>
        <a:lstStyle/>
        <a:p>
          <a:r>
            <a:rPr lang="en-US" dirty="0"/>
            <a:t>E-mail</a:t>
          </a:r>
          <a:endParaRPr lang="ru-RU" dirty="0"/>
        </a:p>
      </dgm:t>
    </dgm:pt>
    <dgm:pt modelId="{F30D1C19-51BD-4BB0-9E89-ED581EA59BE1}" type="parTrans" cxnId="{30DF1A7D-DD96-4C96-A7E7-10C934F5A3EC}">
      <dgm:prSet/>
      <dgm:spPr/>
      <dgm:t>
        <a:bodyPr/>
        <a:lstStyle/>
        <a:p>
          <a:endParaRPr lang="ru-RU"/>
        </a:p>
      </dgm:t>
    </dgm:pt>
    <dgm:pt modelId="{8AFFCEBD-368C-4E15-8414-38CA5B72F9EB}" type="sibTrans" cxnId="{30DF1A7D-DD96-4C96-A7E7-10C934F5A3EC}">
      <dgm:prSet/>
      <dgm:spPr/>
      <dgm:t>
        <a:bodyPr/>
        <a:lstStyle/>
        <a:p>
          <a:endParaRPr lang="ru-RU"/>
        </a:p>
      </dgm:t>
    </dgm:pt>
    <dgm:pt modelId="{37C532B4-051D-4C98-BF89-FEEF744D6A30}">
      <dgm:prSet/>
      <dgm:spPr/>
      <dgm:t>
        <a:bodyPr/>
        <a:lstStyle/>
        <a:p>
          <a:r>
            <a:rPr lang="ru-RU" dirty="0"/>
            <a:t>Фото спикера</a:t>
          </a:r>
        </a:p>
      </dgm:t>
    </dgm:pt>
    <dgm:pt modelId="{46B70330-4151-4C92-822F-C8184201B895}" type="parTrans" cxnId="{0B51AC74-E438-42FE-A66A-976CA3F779FD}">
      <dgm:prSet/>
      <dgm:spPr/>
      <dgm:t>
        <a:bodyPr/>
        <a:lstStyle/>
        <a:p>
          <a:endParaRPr lang="ru-RU"/>
        </a:p>
      </dgm:t>
    </dgm:pt>
    <dgm:pt modelId="{EF69D291-7E1B-4566-917F-0CEC1EC455B3}" type="sibTrans" cxnId="{0B51AC74-E438-42FE-A66A-976CA3F779FD}">
      <dgm:prSet/>
      <dgm:spPr/>
      <dgm:t>
        <a:bodyPr/>
        <a:lstStyle/>
        <a:p>
          <a:endParaRPr lang="ru-RU"/>
        </a:p>
      </dgm:t>
    </dgm:pt>
    <dgm:pt modelId="{DA4E0DB9-1CE7-45EB-8258-B94878906ADF}">
      <dgm:prSet/>
      <dgm:spPr/>
      <dgm:t>
        <a:bodyPr/>
        <a:lstStyle/>
        <a:p>
          <a:r>
            <a:rPr lang="ru-RU" dirty="0"/>
            <a:t>Ссылка на «классический релиз» в формате </a:t>
          </a:r>
          <a:r>
            <a:rPr lang="en-US" dirty="0"/>
            <a:t>PDF</a:t>
          </a:r>
          <a:endParaRPr lang="ru-RU" dirty="0"/>
        </a:p>
      </dgm:t>
    </dgm:pt>
    <dgm:pt modelId="{F5107D17-C4A2-461E-8EE5-19D2160D1108}" type="parTrans" cxnId="{43853107-A855-4F1B-9E97-96A719878E4E}">
      <dgm:prSet/>
      <dgm:spPr/>
      <dgm:t>
        <a:bodyPr/>
        <a:lstStyle/>
        <a:p>
          <a:endParaRPr lang="ru-RU"/>
        </a:p>
      </dgm:t>
    </dgm:pt>
    <dgm:pt modelId="{7AA4A984-EEB2-44E7-9E4D-7D1323C34FD2}" type="sibTrans" cxnId="{43853107-A855-4F1B-9E97-96A719878E4E}">
      <dgm:prSet/>
      <dgm:spPr/>
      <dgm:t>
        <a:bodyPr/>
        <a:lstStyle/>
        <a:p>
          <a:endParaRPr lang="ru-RU"/>
        </a:p>
      </dgm:t>
    </dgm:pt>
    <dgm:pt modelId="{5BD26528-D8C0-485E-B2AA-DDC5079348BA}">
      <dgm:prSet/>
      <dgm:spPr/>
      <dgm:t>
        <a:bodyPr/>
        <a:lstStyle/>
        <a:p>
          <a:r>
            <a:rPr lang="ru-RU" dirty="0"/>
            <a:t>Логотип</a:t>
          </a:r>
        </a:p>
      </dgm:t>
    </dgm:pt>
    <dgm:pt modelId="{8C5F3F80-BC03-49C9-9A12-E44C9388E48C}" type="parTrans" cxnId="{757759A4-D8D6-46C9-86F9-1F27FA4623ED}">
      <dgm:prSet/>
      <dgm:spPr/>
      <dgm:t>
        <a:bodyPr/>
        <a:lstStyle/>
        <a:p>
          <a:endParaRPr lang="ru-RU"/>
        </a:p>
      </dgm:t>
    </dgm:pt>
    <dgm:pt modelId="{AB2630FD-F53F-4E23-BC15-5A88663CE6FE}" type="sibTrans" cxnId="{757759A4-D8D6-46C9-86F9-1F27FA4623ED}">
      <dgm:prSet/>
      <dgm:spPr/>
      <dgm:t>
        <a:bodyPr/>
        <a:lstStyle/>
        <a:p>
          <a:endParaRPr lang="ru-RU"/>
        </a:p>
      </dgm:t>
    </dgm:pt>
    <dgm:pt modelId="{FD864331-266D-411C-97E9-EB8855A32214}">
      <dgm:prSet/>
      <dgm:spPr/>
      <dgm:t>
        <a:bodyPr/>
        <a:lstStyle/>
        <a:p>
          <a:r>
            <a:rPr lang="ru-RU" dirty="0"/>
            <a:t>Карта </a:t>
          </a:r>
          <a:r>
            <a:rPr lang="en-US" dirty="0" err="1"/>
            <a:t>GoogleMap</a:t>
          </a:r>
          <a:endParaRPr lang="ru-RU" dirty="0"/>
        </a:p>
      </dgm:t>
    </dgm:pt>
    <dgm:pt modelId="{CD023A41-2767-4916-A8F2-8FF1AF344879}" type="parTrans" cxnId="{26C9B2E9-2193-4C35-A36C-02D4BACB05C9}">
      <dgm:prSet/>
      <dgm:spPr/>
      <dgm:t>
        <a:bodyPr/>
        <a:lstStyle/>
        <a:p>
          <a:endParaRPr lang="ru-RU"/>
        </a:p>
      </dgm:t>
    </dgm:pt>
    <dgm:pt modelId="{E5519A2E-71D8-4221-A53A-BC3E2AF9CA11}" type="sibTrans" cxnId="{26C9B2E9-2193-4C35-A36C-02D4BACB05C9}">
      <dgm:prSet/>
      <dgm:spPr/>
      <dgm:t>
        <a:bodyPr/>
        <a:lstStyle/>
        <a:p>
          <a:endParaRPr lang="ru-RU"/>
        </a:p>
      </dgm:t>
    </dgm:pt>
    <dgm:pt modelId="{10FB2414-9C38-4AE3-ACE5-4DBD547C5F0E}">
      <dgm:prSet/>
      <dgm:spPr/>
      <dgm:t>
        <a:bodyPr/>
        <a:lstStyle/>
        <a:p>
          <a:r>
            <a:rPr lang="ru-RU" dirty="0"/>
            <a:t>Видео</a:t>
          </a:r>
        </a:p>
      </dgm:t>
    </dgm:pt>
    <dgm:pt modelId="{548CA7B6-44DA-4BC0-B86A-F229CCF2B8F5}" type="parTrans" cxnId="{C6D252D3-2CC5-4142-B236-293BBC1F6B64}">
      <dgm:prSet/>
      <dgm:spPr/>
      <dgm:t>
        <a:bodyPr/>
        <a:lstStyle/>
        <a:p>
          <a:endParaRPr lang="ru-RU"/>
        </a:p>
      </dgm:t>
    </dgm:pt>
    <dgm:pt modelId="{00F143A3-9110-4935-8548-881FC7168E1B}" type="sibTrans" cxnId="{C6D252D3-2CC5-4142-B236-293BBC1F6B64}">
      <dgm:prSet/>
      <dgm:spPr/>
      <dgm:t>
        <a:bodyPr/>
        <a:lstStyle/>
        <a:p>
          <a:endParaRPr lang="ru-RU"/>
        </a:p>
      </dgm:t>
    </dgm:pt>
    <dgm:pt modelId="{AF6705EA-DD7E-4185-8697-B50A049EF042}">
      <dgm:prSet/>
      <dgm:spPr/>
      <dgm:t>
        <a:bodyPr/>
        <a:lstStyle/>
        <a:p>
          <a:r>
            <a:rPr lang="ru-RU" dirty="0"/>
            <a:t>Фотографии</a:t>
          </a:r>
        </a:p>
      </dgm:t>
    </dgm:pt>
    <dgm:pt modelId="{F0B6A993-178C-4F0C-AB03-6B96A1B162D0}" type="parTrans" cxnId="{655E676E-F38A-4D36-A468-4815EE1CDAAD}">
      <dgm:prSet/>
      <dgm:spPr/>
      <dgm:t>
        <a:bodyPr/>
        <a:lstStyle/>
        <a:p>
          <a:endParaRPr lang="ru-RU"/>
        </a:p>
      </dgm:t>
    </dgm:pt>
    <dgm:pt modelId="{A3606957-6134-4B52-A433-31F4E95DB990}" type="sibTrans" cxnId="{655E676E-F38A-4D36-A468-4815EE1CDAAD}">
      <dgm:prSet/>
      <dgm:spPr/>
      <dgm:t>
        <a:bodyPr/>
        <a:lstStyle/>
        <a:p>
          <a:endParaRPr lang="ru-RU"/>
        </a:p>
      </dgm:t>
    </dgm:pt>
    <dgm:pt modelId="{CE1FBC50-AEA2-47FC-9AB7-7930C0619BC1}">
      <dgm:prSet/>
      <dgm:spPr/>
      <dgm:t>
        <a:bodyPr/>
        <a:lstStyle/>
        <a:p>
          <a:r>
            <a:rPr lang="ru-RU" dirty="0"/>
            <a:t>Слайд-шоу</a:t>
          </a:r>
        </a:p>
      </dgm:t>
    </dgm:pt>
    <dgm:pt modelId="{BC38469B-F009-4716-B29B-57B10219BA70}" type="parTrans" cxnId="{3FC58030-017D-45EE-AEDF-C3A010BA67CF}">
      <dgm:prSet/>
      <dgm:spPr/>
      <dgm:t>
        <a:bodyPr/>
        <a:lstStyle/>
        <a:p>
          <a:endParaRPr lang="ru-RU"/>
        </a:p>
      </dgm:t>
    </dgm:pt>
    <dgm:pt modelId="{E176A4B0-AE65-4CB4-A558-502BEE219C00}" type="sibTrans" cxnId="{3FC58030-017D-45EE-AEDF-C3A010BA67CF}">
      <dgm:prSet/>
      <dgm:spPr/>
      <dgm:t>
        <a:bodyPr/>
        <a:lstStyle/>
        <a:p>
          <a:endParaRPr lang="ru-RU"/>
        </a:p>
      </dgm:t>
    </dgm:pt>
    <dgm:pt modelId="{918450DF-9F31-4480-852D-3005A0718049}">
      <dgm:prSet/>
      <dgm:spPr/>
      <dgm:t>
        <a:bodyPr/>
        <a:lstStyle/>
        <a:p>
          <a:r>
            <a:rPr lang="ru-RU" dirty="0"/>
            <a:t>Ссылка на подкаст</a:t>
          </a:r>
        </a:p>
      </dgm:t>
    </dgm:pt>
    <dgm:pt modelId="{2CEDD9C2-087D-4708-9070-2C84CF72FF80}" type="parTrans" cxnId="{18A4D19B-FC8E-4500-8198-39BD80DD5C96}">
      <dgm:prSet/>
      <dgm:spPr/>
      <dgm:t>
        <a:bodyPr/>
        <a:lstStyle/>
        <a:p>
          <a:endParaRPr lang="ru-RU"/>
        </a:p>
      </dgm:t>
    </dgm:pt>
    <dgm:pt modelId="{2D651954-D7C1-4DD5-9BE4-ADFDF811503B}" type="sibTrans" cxnId="{18A4D19B-FC8E-4500-8198-39BD80DD5C96}">
      <dgm:prSet/>
      <dgm:spPr/>
      <dgm:t>
        <a:bodyPr/>
        <a:lstStyle/>
        <a:p>
          <a:endParaRPr lang="ru-RU"/>
        </a:p>
      </dgm:t>
    </dgm:pt>
    <dgm:pt modelId="{8A62B2B6-F228-4642-A52E-9A4F000261D6}">
      <dgm:prSet/>
      <dgm:spPr/>
      <dgm:t>
        <a:bodyPr/>
        <a:lstStyle/>
        <a:p>
          <a:r>
            <a:rPr lang="ru-RU" dirty="0"/>
            <a:t>Календарь </a:t>
          </a:r>
          <a:r>
            <a:rPr lang="en-US" dirty="0"/>
            <a:t>Google Calendar</a:t>
          </a:r>
          <a:endParaRPr lang="ru-RU" dirty="0"/>
        </a:p>
      </dgm:t>
    </dgm:pt>
    <dgm:pt modelId="{CA4D458E-9C9B-4D09-A318-6171C9F19289}" type="parTrans" cxnId="{4AB393B5-F646-4CBC-A398-76242DDD47DB}">
      <dgm:prSet/>
      <dgm:spPr/>
      <dgm:t>
        <a:bodyPr/>
        <a:lstStyle/>
        <a:p>
          <a:endParaRPr lang="ru-RU"/>
        </a:p>
      </dgm:t>
    </dgm:pt>
    <dgm:pt modelId="{F17ECF3A-10FD-482F-B670-248A9369938B}" type="sibTrans" cxnId="{4AB393B5-F646-4CBC-A398-76242DDD47DB}">
      <dgm:prSet/>
      <dgm:spPr/>
      <dgm:t>
        <a:bodyPr/>
        <a:lstStyle/>
        <a:p>
          <a:endParaRPr lang="ru-RU"/>
        </a:p>
      </dgm:t>
    </dgm:pt>
    <dgm:pt modelId="{02B20DC8-EFCE-4DE1-9D13-B22930092F2E}">
      <dgm:prSet/>
      <dgm:spPr/>
      <dgm:t>
        <a:bodyPr/>
        <a:lstStyle/>
        <a:p>
          <a:r>
            <a:rPr lang="ru-RU" dirty="0"/>
            <a:t>Ссылка на добавить в </a:t>
          </a:r>
          <a:r>
            <a:rPr lang="en-US" dirty="0"/>
            <a:t>Digg, reddit, News2</a:t>
          </a:r>
          <a:endParaRPr lang="ru-RU" dirty="0"/>
        </a:p>
      </dgm:t>
    </dgm:pt>
    <dgm:pt modelId="{1563BEA6-B581-46A1-B4A0-EF55CA00F067}" type="parTrans" cxnId="{4B4890D2-4E35-413F-92F1-3455AE7F9758}">
      <dgm:prSet/>
      <dgm:spPr/>
      <dgm:t>
        <a:bodyPr/>
        <a:lstStyle/>
        <a:p>
          <a:endParaRPr lang="ru-RU"/>
        </a:p>
      </dgm:t>
    </dgm:pt>
    <dgm:pt modelId="{F43571FB-DED6-4481-8C0A-B10A3D2F08E1}" type="sibTrans" cxnId="{4B4890D2-4E35-413F-92F1-3455AE7F9758}">
      <dgm:prSet/>
      <dgm:spPr/>
      <dgm:t>
        <a:bodyPr/>
        <a:lstStyle/>
        <a:p>
          <a:endParaRPr lang="ru-RU"/>
        </a:p>
      </dgm:t>
    </dgm:pt>
    <dgm:pt modelId="{F0353C02-27E3-4F70-B087-AE4C4BA7E5E2}">
      <dgm:prSet/>
      <dgm:spPr/>
      <dgm:t>
        <a:bodyPr/>
        <a:lstStyle/>
        <a:p>
          <a:r>
            <a:rPr lang="ru-RU" dirty="0"/>
            <a:t>Тэги </a:t>
          </a:r>
          <a:r>
            <a:rPr lang="en-US" dirty="0"/>
            <a:t>Technorati </a:t>
          </a:r>
          <a:r>
            <a:rPr lang="ru-RU" dirty="0"/>
            <a:t>по теме</a:t>
          </a:r>
        </a:p>
      </dgm:t>
    </dgm:pt>
    <dgm:pt modelId="{8633BAE3-0E9E-409C-879A-12CE2DB1B1EB}" type="parTrans" cxnId="{0256FC2D-59CC-484B-B2AC-4EB0F70C615F}">
      <dgm:prSet/>
      <dgm:spPr/>
      <dgm:t>
        <a:bodyPr/>
        <a:lstStyle/>
        <a:p>
          <a:endParaRPr lang="ru-RU"/>
        </a:p>
      </dgm:t>
    </dgm:pt>
    <dgm:pt modelId="{73976E38-07F8-4491-83E5-43025D43D7B8}" type="sibTrans" cxnId="{0256FC2D-59CC-484B-B2AC-4EB0F70C615F}">
      <dgm:prSet/>
      <dgm:spPr/>
      <dgm:t>
        <a:bodyPr/>
        <a:lstStyle/>
        <a:p>
          <a:endParaRPr lang="ru-RU"/>
        </a:p>
      </dgm:t>
    </dgm:pt>
    <dgm:pt modelId="{B87D218F-3BF1-40B6-BA1E-247F7065679F}">
      <dgm:prSet/>
      <dgm:spPr/>
      <dgm:t>
        <a:bodyPr/>
        <a:lstStyle/>
        <a:p>
          <a:r>
            <a:rPr lang="ru-RU" dirty="0"/>
            <a:t>Ссылка на </a:t>
          </a:r>
          <a:r>
            <a:rPr lang="en-US" dirty="0" err="1"/>
            <a:t>TrackBack</a:t>
          </a:r>
          <a:endParaRPr lang="ru-RU" dirty="0"/>
        </a:p>
      </dgm:t>
    </dgm:pt>
    <dgm:pt modelId="{0835FD45-CC51-4A6A-86CD-11DB0638C1C8}" type="parTrans" cxnId="{07299FD7-A998-4847-849F-98B0391DA59F}">
      <dgm:prSet/>
      <dgm:spPr/>
      <dgm:t>
        <a:bodyPr/>
        <a:lstStyle/>
        <a:p>
          <a:endParaRPr lang="ru-RU"/>
        </a:p>
      </dgm:t>
    </dgm:pt>
    <dgm:pt modelId="{4E88F87E-9FEF-4403-BA49-162F4F5112A7}" type="sibTrans" cxnId="{07299FD7-A998-4847-849F-98B0391DA59F}">
      <dgm:prSet/>
      <dgm:spPr/>
      <dgm:t>
        <a:bodyPr/>
        <a:lstStyle/>
        <a:p>
          <a:endParaRPr lang="ru-RU"/>
        </a:p>
      </dgm:t>
    </dgm:pt>
    <dgm:pt modelId="{CC8D4DB5-7AA0-40C0-A68D-051440FECD07}" type="pres">
      <dgm:prSet presAssocID="{A28969C6-C8B9-485D-995A-E99640EE1E6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B56594-42BA-4497-857D-41030A063329}" type="pres">
      <dgm:prSet presAssocID="{7ABFA55F-B79C-48B9-9FC7-12225FC2BA02}" presName="root" presStyleCnt="0"/>
      <dgm:spPr/>
    </dgm:pt>
    <dgm:pt modelId="{93C85F2E-EBEF-4361-8D49-4E5536E8F05D}" type="pres">
      <dgm:prSet presAssocID="{7ABFA55F-B79C-48B9-9FC7-12225FC2BA02}" presName="rootComposite" presStyleCnt="0"/>
      <dgm:spPr/>
    </dgm:pt>
    <dgm:pt modelId="{C60110EA-9837-4630-87AC-D0195A61C785}" type="pres">
      <dgm:prSet presAssocID="{7ABFA55F-B79C-48B9-9FC7-12225FC2BA02}" presName="rootText" presStyleLbl="node1" presStyleIdx="0" presStyleCnt="5"/>
      <dgm:spPr/>
      <dgm:t>
        <a:bodyPr/>
        <a:lstStyle/>
        <a:p>
          <a:endParaRPr lang="ru-RU"/>
        </a:p>
      </dgm:t>
    </dgm:pt>
    <dgm:pt modelId="{2A3C0F1F-025C-4C6C-AA25-D4CC50368207}" type="pres">
      <dgm:prSet presAssocID="{7ABFA55F-B79C-48B9-9FC7-12225FC2BA02}" presName="rootConnector" presStyleLbl="node1" presStyleIdx="0" presStyleCnt="5"/>
      <dgm:spPr/>
      <dgm:t>
        <a:bodyPr/>
        <a:lstStyle/>
        <a:p>
          <a:endParaRPr lang="ru-RU"/>
        </a:p>
      </dgm:t>
    </dgm:pt>
    <dgm:pt modelId="{4F2B6689-3B2E-4BC1-A9DE-BC80A066327E}" type="pres">
      <dgm:prSet presAssocID="{7ABFA55F-B79C-48B9-9FC7-12225FC2BA02}" presName="childShape" presStyleCnt="0"/>
      <dgm:spPr/>
    </dgm:pt>
    <dgm:pt modelId="{9C48726E-F2FD-4D7C-AB4C-820B43FBB939}" type="pres">
      <dgm:prSet presAssocID="{1385DE57-876D-4E3B-9EAC-F65EFEEC105D}" presName="Name13" presStyleLbl="parChTrans1D2" presStyleIdx="0" presStyleCnt="25"/>
      <dgm:spPr/>
      <dgm:t>
        <a:bodyPr/>
        <a:lstStyle/>
        <a:p>
          <a:endParaRPr lang="ru-RU"/>
        </a:p>
      </dgm:t>
    </dgm:pt>
    <dgm:pt modelId="{2D1B2D4D-2E44-43FA-9CB8-79921D5BF6E9}" type="pres">
      <dgm:prSet presAssocID="{4B4DB561-CF17-4F8A-B3A9-23F10C87CFFF}" presName="childText" presStyleLbl="bgAcc1" presStyleIdx="0" presStyleCnt="25" custScaleY="62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8C639-6719-434F-9FBD-B8E5302C81CC}" type="pres">
      <dgm:prSet presAssocID="{F03933BE-E613-455F-A4DB-9B124AF02C5C}" presName="Name13" presStyleLbl="parChTrans1D2" presStyleIdx="1" presStyleCnt="25"/>
      <dgm:spPr/>
      <dgm:t>
        <a:bodyPr/>
        <a:lstStyle/>
        <a:p>
          <a:endParaRPr lang="ru-RU"/>
        </a:p>
      </dgm:t>
    </dgm:pt>
    <dgm:pt modelId="{D91FF294-0D74-4AC4-9D56-3207FC9B9CCC}" type="pres">
      <dgm:prSet presAssocID="{FB467647-0010-4452-87E0-A903E275DD02}" presName="childText" presStyleLbl="bgAcc1" presStyleIdx="1" presStyleCnt="25" custScaleY="55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5215F-5A4D-4193-BE96-6C3DB1AAA936}" type="pres">
      <dgm:prSet presAssocID="{1A20D3CB-D4EA-4176-B192-2F9A0E7277A4}" presName="Name13" presStyleLbl="parChTrans1D2" presStyleIdx="2" presStyleCnt="25"/>
      <dgm:spPr/>
      <dgm:t>
        <a:bodyPr/>
        <a:lstStyle/>
        <a:p>
          <a:endParaRPr lang="ru-RU"/>
        </a:p>
      </dgm:t>
    </dgm:pt>
    <dgm:pt modelId="{A6FD6D84-68EB-407B-8E06-1E7C5174FA0F}" type="pres">
      <dgm:prSet presAssocID="{C643BAE7-15BD-4CE4-8504-D17040D5B775}" presName="childText" presStyleLbl="bgAcc1" presStyleIdx="2" presStyleCnt="25" custScaleY="69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17652-501A-4DAD-88AD-1FC053E59364}" type="pres">
      <dgm:prSet presAssocID="{EE61C2F8-D0BB-4C63-980D-83FBE1FC4BBB}" presName="Name13" presStyleLbl="parChTrans1D2" presStyleIdx="3" presStyleCnt="25"/>
      <dgm:spPr/>
      <dgm:t>
        <a:bodyPr/>
        <a:lstStyle/>
        <a:p>
          <a:endParaRPr lang="ru-RU"/>
        </a:p>
      </dgm:t>
    </dgm:pt>
    <dgm:pt modelId="{F9C8A5F5-EB1C-49FC-9892-A290F3F8185F}" type="pres">
      <dgm:prSet presAssocID="{EC95004A-3E37-48DE-B060-07BD94E8A855}" presName="childText" presStyleLbl="bgAcc1" presStyleIdx="3" presStyleCnt="25" custScaleY="64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B9C7D-586A-4570-8F99-ABD339C72781}" type="pres">
      <dgm:prSet presAssocID="{378022AD-7AC7-4281-BD83-61EE346775A5}" presName="Name13" presStyleLbl="parChTrans1D2" presStyleIdx="4" presStyleCnt="25"/>
      <dgm:spPr/>
      <dgm:t>
        <a:bodyPr/>
        <a:lstStyle/>
        <a:p>
          <a:endParaRPr lang="ru-RU"/>
        </a:p>
      </dgm:t>
    </dgm:pt>
    <dgm:pt modelId="{2EEE12F4-543E-4465-8A66-04144D4134F7}" type="pres">
      <dgm:prSet presAssocID="{CE5E0FDC-583F-4E14-85D4-B61E43E22B54}" presName="childText" presStyleLbl="bgAcc1" presStyleIdx="4" presStyleCnt="25" custScaleY="57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EF8CA-C4A9-4E55-ADF2-B32AD3A2C59E}" type="pres">
      <dgm:prSet presAssocID="{72240FBF-13E5-42C3-B4B6-89D3C7A41EF5}" presName="Name13" presStyleLbl="parChTrans1D2" presStyleIdx="5" presStyleCnt="25"/>
      <dgm:spPr/>
      <dgm:t>
        <a:bodyPr/>
        <a:lstStyle/>
        <a:p>
          <a:endParaRPr lang="ru-RU"/>
        </a:p>
      </dgm:t>
    </dgm:pt>
    <dgm:pt modelId="{17B77068-8236-4F08-AC54-768920D40770}" type="pres">
      <dgm:prSet presAssocID="{402C6F2F-14E2-40F7-BA25-32E324B3E489}" presName="childText" presStyleLbl="bgAcc1" presStyleIdx="5" presStyleCnt="25" custScaleY="55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B6201-5E7F-4BC1-A963-7706101857E3}" type="pres">
      <dgm:prSet presAssocID="{B901E995-407F-4D4B-BEFD-BF0008B7C192}" presName="root" presStyleCnt="0"/>
      <dgm:spPr/>
    </dgm:pt>
    <dgm:pt modelId="{2D3806DE-FFCF-4F1F-8DB4-72F5FB0F73C7}" type="pres">
      <dgm:prSet presAssocID="{B901E995-407F-4D4B-BEFD-BF0008B7C192}" presName="rootComposite" presStyleCnt="0"/>
      <dgm:spPr/>
    </dgm:pt>
    <dgm:pt modelId="{15590AE9-20F1-43B7-B9CD-4741D1170B3D}" type="pres">
      <dgm:prSet presAssocID="{B901E995-407F-4D4B-BEFD-BF0008B7C192}" presName="rootText" presStyleLbl="node1" presStyleIdx="1" presStyleCnt="5"/>
      <dgm:spPr/>
      <dgm:t>
        <a:bodyPr/>
        <a:lstStyle/>
        <a:p>
          <a:endParaRPr lang="ru-RU"/>
        </a:p>
      </dgm:t>
    </dgm:pt>
    <dgm:pt modelId="{CF103824-7ED3-4AA7-95BA-4BB721A6C083}" type="pres">
      <dgm:prSet presAssocID="{B901E995-407F-4D4B-BEFD-BF0008B7C192}" presName="rootConnector" presStyleLbl="node1" presStyleIdx="1" presStyleCnt="5"/>
      <dgm:spPr/>
      <dgm:t>
        <a:bodyPr/>
        <a:lstStyle/>
        <a:p>
          <a:endParaRPr lang="ru-RU"/>
        </a:p>
      </dgm:t>
    </dgm:pt>
    <dgm:pt modelId="{6E679752-4266-47A3-9A30-B0E7E4C87164}" type="pres">
      <dgm:prSet presAssocID="{B901E995-407F-4D4B-BEFD-BF0008B7C192}" presName="childShape" presStyleCnt="0"/>
      <dgm:spPr/>
    </dgm:pt>
    <dgm:pt modelId="{F63ED61F-B704-4E43-BC53-D7EBA4D01E37}" type="pres">
      <dgm:prSet presAssocID="{70BFB57A-6DEC-451A-8E10-8F6506746D83}" presName="Name13" presStyleLbl="parChTrans1D2" presStyleIdx="6" presStyleCnt="25"/>
      <dgm:spPr/>
      <dgm:t>
        <a:bodyPr/>
        <a:lstStyle/>
        <a:p>
          <a:endParaRPr lang="ru-RU"/>
        </a:p>
      </dgm:t>
    </dgm:pt>
    <dgm:pt modelId="{40536369-F3E7-4DF6-BAEE-C1A479240BC6}" type="pres">
      <dgm:prSet presAssocID="{D46FF6AD-B37B-4AE8-8DF3-4728BD0E4E3F}" presName="childText" presStyleLbl="bgAcc1" presStyleIdx="6" presStyleCnt="25" custScaleY="50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E70BD-3443-4206-AE7B-96655E12A718}" type="pres">
      <dgm:prSet presAssocID="{C0AE48A9-B929-4386-8278-103DA5A9664F}" presName="Name13" presStyleLbl="parChTrans1D2" presStyleIdx="7" presStyleCnt="25"/>
      <dgm:spPr/>
      <dgm:t>
        <a:bodyPr/>
        <a:lstStyle/>
        <a:p>
          <a:endParaRPr lang="ru-RU"/>
        </a:p>
      </dgm:t>
    </dgm:pt>
    <dgm:pt modelId="{A1EC8770-0F8F-4784-8ADE-005F76AE7915}" type="pres">
      <dgm:prSet presAssocID="{FA3F972F-C526-49ED-9ADF-F2AADE6E5BD3}" presName="childText" presStyleLbl="bgAcc1" presStyleIdx="7" presStyleCnt="25" custScaleY="50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D17E7-0F76-4E0B-AFFE-D87972500395}" type="pres">
      <dgm:prSet presAssocID="{1379D793-DCCF-43AE-A2AD-363045D39FCD}" presName="Name13" presStyleLbl="parChTrans1D2" presStyleIdx="8" presStyleCnt="25"/>
      <dgm:spPr/>
      <dgm:t>
        <a:bodyPr/>
        <a:lstStyle/>
        <a:p>
          <a:endParaRPr lang="ru-RU"/>
        </a:p>
      </dgm:t>
    </dgm:pt>
    <dgm:pt modelId="{1AB5AC06-1BF2-4A63-B755-BD72A73C606D}" type="pres">
      <dgm:prSet presAssocID="{C62C0697-5706-423F-8AFC-C3DD49B42654}" presName="childText" presStyleLbl="bgAcc1" presStyleIdx="8" presStyleCnt="25" custScaleY="50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92ABE-D30B-4A74-9137-0C05FA2609DE}" type="pres">
      <dgm:prSet presAssocID="{F30D1C19-51BD-4BB0-9E89-ED581EA59BE1}" presName="Name13" presStyleLbl="parChTrans1D2" presStyleIdx="9" presStyleCnt="25"/>
      <dgm:spPr/>
      <dgm:t>
        <a:bodyPr/>
        <a:lstStyle/>
        <a:p>
          <a:endParaRPr lang="ru-RU"/>
        </a:p>
      </dgm:t>
    </dgm:pt>
    <dgm:pt modelId="{C9A0B6FD-FDB4-4B7E-9BBA-8199C45E235B}" type="pres">
      <dgm:prSet presAssocID="{D277061E-F1E7-45B3-837A-A6F2B728F9EC}" presName="childText" presStyleLbl="bgAcc1" presStyleIdx="9" presStyleCnt="25" custScaleY="50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7EE6E-6675-4FDC-957A-25C53E70B121}" type="pres">
      <dgm:prSet presAssocID="{DFA35EE9-8A1C-4938-8548-53FAC2E51472}" presName="Name13" presStyleLbl="parChTrans1D2" presStyleIdx="10" presStyleCnt="25"/>
      <dgm:spPr/>
      <dgm:t>
        <a:bodyPr/>
        <a:lstStyle/>
        <a:p>
          <a:endParaRPr lang="ru-RU"/>
        </a:p>
      </dgm:t>
    </dgm:pt>
    <dgm:pt modelId="{FC25EABE-F305-4A50-BCED-41AD10CB05A9}" type="pres">
      <dgm:prSet presAssocID="{5F90666A-009B-45E6-8EBA-0831E53F9C50}" presName="childText" presStyleLbl="bgAcc1" presStyleIdx="10" presStyleCnt="25" custScaleY="80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AFBAB-A6EA-4831-B3EE-FB0259B7A38F}" type="pres">
      <dgm:prSet presAssocID="{07588A34-674D-43BC-AC55-0B360A7EBB25}" presName="root" presStyleCnt="0"/>
      <dgm:spPr/>
    </dgm:pt>
    <dgm:pt modelId="{E963CECC-344C-454B-AF18-966D349FA8C5}" type="pres">
      <dgm:prSet presAssocID="{07588A34-674D-43BC-AC55-0B360A7EBB25}" presName="rootComposite" presStyleCnt="0"/>
      <dgm:spPr/>
    </dgm:pt>
    <dgm:pt modelId="{5FCEB8E4-6710-4B47-9FEE-0DA1A80F5CCF}" type="pres">
      <dgm:prSet presAssocID="{07588A34-674D-43BC-AC55-0B360A7EBB25}" presName="rootText" presStyleLbl="node1" presStyleIdx="2" presStyleCnt="5"/>
      <dgm:spPr/>
      <dgm:t>
        <a:bodyPr/>
        <a:lstStyle/>
        <a:p>
          <a:endParaRPr lang="ru-RU"/>
        </a:p>
      </dgm:t>
    </dgm:pt>
    <dgm:pt modelId="{593FD00C-6AFF-4809-9705-4790CC0607D9}" type="pres">
      <dgm:prSet presAssocID="{07588A34-674D-43BC-AC55-0B360A7EBB25}" presName="rootConnector" presStyleLbl="node1" presStyleIdx="2" presStyleCnt="5"/>
      <dgm:spPr/>
      <dgm:t>
        <a:bodyPr/>
        <a:lstStyle/>
        <a:p>
          <a:endParaRPr lang="ru-RU"/>
        </a:p>
      </dgm:t>
    </dgm:pt>
    <dgm:pt modelId="{0ABBB00A-2864-44FD-AFD6-F694D64EACE1}" type="pres">
      <dgm:prSet presAssocID="{07588A34-674D-43BC-AC55-0B360A7EBB25}" presName="childShape" presStyleCnt="0"/>
      <dgm:spPr/>
    </dgm:pt>
    <dgm:pt modelId="{96D43A79-CECC-427E-AE8C-465C2ADF70BC}" type="pres">
      <dgm:prSet presAssocID="{F5107D17-C4A2-461E-8EE5-19D2160D1108}" presName="Name13" presStyleLbl="parChTrans1D2" presStyleIdx="11" presStyleCnt="25"/>
      <dgm:spPr/>
      <dgm:t>
        <a:bodyPr/>
        <a:lstStyle/>
        <a:p>
          <a:endParaRPr lang="ru-RU"/>
        </a:p>
      </dgm:t>
    </dgm:pt>
    <dgm:pt modelId="{9A3962BA-DE0E-4263-AACB-92EB049EE28E}" type="pres">
      <dgm:prSet presAssocID="{DA4E0DB9-1CE7-45EB-8258-B94878906ADF}" presName="childText" presStyleLbl="bgAcc1" presStyleIdx="11" presStyleCnt="25" custScaleY="73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CBE86-2497-4510-87E4-F2AFDB425759}" type="pres">
      <dgm:prSet presAssocID="{8C5F3F80-BC03-49C9-9A12-E44C9388E48C}" presName="Name13" presStyleLbl="parChTrans1D2" presStyleIdx="12" presStyleCnt="25"/>
      <dgm:spPr/>
      <dgm:t>
        <a:bodyPr/>
        <a:lstStyle/>
        <a:p>
          <a:endParaRPr lang="ru-RU"/>
        </a:p>
      </dgm:t>
    </dgm:pt>
    <dgm:pt modelId="{E03E65DA-D374-478E-8F34-FD4C2A2B3174}" type="pres">
      <dgm:prSet presAssocID="{5BD26528-D8C0-485E-B2AA-DDC5079348BA}" presName="childText" presStyleLbl="bgAcc1" presStyleIdx="12" presStyleCnt="25" custScaleY="73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F56E5-151A-4A38-BC54-E3F59BBE1C26}" type="pres">
      <dgm:prSet presAssocID="{46B70330-4151-4C92-822F-C8184201B895}" presName="Name13" presStyleLbl="parChTrans1D2" presStyleIdx="13" presStyleCnt="25"/>
      <dgm:spPr/>
      <dgm:t>
        <a:bodyPr/>
        <a:lstStyle/>
        <a:p>
          <a:endParaRPr lang="ru-RU"/>
        </a:p>
      </dgm:t>
    </dgm:pt>
    <dgm:pt modelId="{78DDBF31-5371-4029-B681-E2304060D649}" type="pres">
      <dgm:prSet presAssocID="{37C532B4-051D-4C98-BF89-FEEF744D6A30}" presName="childText" presStyleLbl="bgAcc1" presStyleIdx="13" presStyleCnt="25" custScaleY="73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7E776-169B-4087-9247-A2AA3FE45D19}" type="pres">
      <dgm:prSet presAssocID="{0B8DA6D7-C4B1-4520-AC59-52E9CD56414F}" presName="root" presStyleCnt="0"/>
      <dgm:spPr/>
    </dgm:pt>
    <dgm:pt modelId="{8692DEB0-33A2-4765-91A0-CD03B6E09CA0}" type="pres">
      <dgm:prSet presAssocID="{0B8DA6D7-C4B1-4520-AC59-52E9CD56414F}" presName="rootComposite" presStyleCnt="0"/>
      <dgm:spPr/>
    </dgm:pt>
    <dgm:pt modelId="{F72A9AF9-2409-4481-8679-247266E093AA}" type="pres">
      <dgm:prSet presAssocID="{0B8DA6D7-C4B1-4520-AC59-52E9CD56414F}" presName="rootText" presStyleLbl="node1" presStyleIdx="3" presStyleCnt="5"/>
      <dgm:spPr/>
      <dgm:t>
        <a:bodyPr/>
        <a:lstStyle/>
        <a:p>
          <a:endParaRPr lang="ru-RU"/>
        </a:p>
      </dgm:t>
    </dgm:pt>
    <dgm:pt modelId="{95D0621C-D94A-479E-8C9B-B92953073F08}" type="pres">
      <dgm:prSet presAssocID="{0B8DA6D7-C4B1-4520-AC59-52E9CD56414F}" presName="rootConnector" presStyleLbl="node1" presStyleIdx="3" presStyleCnt="5"/>
      <dgm:spPr/>
      <dgm:t>
        <a:bodyPr/>
        <a:lstStyle/>
        <a:p>
          <a:endParaRPr lang="ru-RU"/>
        </a:p>
      </dgm:t>
    </dgm:pt>
    <dgm:pt modelId="{981BE289-7475-48B6-AF9F-D5F458C981BA}" type="pres">
      <dgm:prSet presAssocID="{0B8DA6D7-C4B1-4520-AC59-52E9CD56414F}" presName="childShape" presStyleCnt="0"/>
      <dgm:spPr/>
    </dgm:pt>
    <dgm:pt modelId="{48FFC925-213E-44F5-AE76-EA77E80CF6B4}" type="pres">
      <dgm:prSet presAssocID="{F0B6A993-178C-4F0C-AB03-6B96A1B162D0}" presName="Name13" presStyleLbl="parChTrans1D2" presStyleIdx="14" presStyleCnt="25"/>
      <dgm:spPr/>
      <dgm:t>
        <a:bodyPr/>
        <a:lstStyle/>
        <a:p>
          <a:endParaRPr lang="ru-RU"/>
        </a:p>
      </dgm:t>
    </dgm:pt>
    <dgm:pt modelId="{F52B7C83-1125-4BEF-A9C8-5DC35273FC9B}" type="pres">
      <dgm:prSet presAssocID="{AF6705EA-DD7E-4185-8697-B50A049EF042}" presName="childText" presStyleLbl="bgAcc1" presStyleIdx="14" presStyleCnt="25" custScaleY="3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33D35-7091-4CD5-B600-AFBFC23A20B0}" type="pres">
      <dgm:prSet presAssocID="{548CA7B6-44DA-4BC0-B86A-F229CCF2B8F5}" presName="Name13" presStyleLbl="parChTrans1D2" presStyleIdx="15" presStyleCnt="25"/>
      <dgm:spPr/>
      <dgm:t>
        <a:bodyPr/>
        <a:lstStyle/>
        <a:p>
          <a:endParaRPr lang="ru-RU"/>
        </a:p>
      </dgm:t>
    </dgm:pt>
    <dgm:pt modelId="{28717BDA-FA90-4E50-8EE0-1B24BAB42813}" type="pres">
      <dgm:prSet presAssocID="{10FB2414-9C38-4AE3-ACE5-4DBD547C5F0E}" presName="childText" presStyleLbl="bgAcc1" presStyleIdx="15" presStyleCnt="25" custScaleY="3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7AA8F-6445-49E3-ACC7-7027B626ED7B}" type="pres">
      <dgm:prSet presAssocID="{BC38469B-F009-4716-B29B-57B10219BA70}" presName="Name13" presStyleLbl="parChTrans1D2" presStyleIdx="16" presStyleCnt="25"/>
      <dgm:spPr/>
      <dgm:t>
        <a:bodyPr/>
        <a:lstStyle/>
        <a:p>
          <a:endParaRPr lang="ru-RU"/>
        </a:p>
      </dgm:t>
    </dgm:pt>
    <dgm:pt modelId="{722717FC-7400-474D-949E-8F7813ACA084}" type="pres">
      <dgm:prSet presAssocID="{CE1FBC50-AEA2-47FC-9AB7-7930C0619BC1}" presName="childText" presStyleLbl="bgAcc1" presStyleIdx="16" presStyleCnt="25" custScaleY="3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1AD6A-7F90-41A4-AF70-702D43C0E0D1}" type="pres">
      <dgm:prSet presAssocID="{2CEDD9C2-087D-4708-9070-2C84CF72FF80}" presName="Name13" presStyleLbl="parChTrans1D2" presStyleIdx="17" presStyleCnt="25"/>
      <dgm:spPr/>
      <dgm:t>
        <a:bodyPr/>
        <a:lstStyle/>
        <a:p>
          <a:endParaRPr lang="ru-RU"/>
        </a:p>
      </dgm:t>
    </dgm:pt>
    <dgm:pt modelId="{5C41282D-8D7C-43C2-8478-95F938E5D65E}" type="pres">
      <dgm:prSet presAssocID="{918450DF-9F31-4480-852D-3005A0718049}" presName="childText" presStyleLbl="bgAcc1" presStyleIdx="17" presStyleCnt="25" custScaleY="3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BB4D0-C624-4053-A24F-C2E5884EE1BA}" type="pres">
      <dgm:prSet presAssocID="{CD023A41-2767-4916-A8F2-8FF1AF344879}" presName="Name13" presStyleLbl="parChTrans1D2" presStyleIdx="18" presStyleCnt="25"/>
      <dgm:spPr/>
      <dgm:t>
        <a:bodyPr/>
        <a:lstStyle/>
        <a:p>
          <a:endParaRPr lang="ru-RU"/>
        </a:p>
      </dgm:t>
    </dgm:pt>
    <dgm:pt modelId="{FF87486F-EC3D-4BE1-8934-7E0DE2747CE2}" type="pres">
      <dgm:prSet presAssocID="{FD864331-266D-411C-97E9-EB8855A32214}" presName="childText" presStyleLbl="bgAcc1" presStyleIdx="18" presStyleCnt="25" custScaleY="3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D8BEF-8187-4B5F-B414-39EA412A19AB}" type="pres">
      <dgm:prSet presAssocID="{CA4D458E-9C9B-4D09-A318-6171C9F19289}" presName="Name13" presStyleLbl="parChTrans1D2" presStyleIdx="19" presStyleCnt="25"/>
      <dgm:spPr/>
      <dgm:t>
        <a:bodyPr/>
        <a:lstStyle/>
        <a:p>
          <a:endParaRPr lang="ru-RU"/>
        </a:p>
      </dgm:t>
    </dgm:pt>
    <dgm:pt modelId="{6D59FEA2-D1D3-4020-B3C7-34583460EF5B}" type="pres">
      <dgm:prSet presAssocID="{8A62B2B6-F228-4642-A52E-9A4F000261D6}" presName="childText" presStyleLbl="bgAcc1" presStyleIdx="19" presStyleCnt="25" custScaleY="3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5C075-E42F-4AEE-B042-788F652A8A78}" type="pres">
      <dgm:prSet presAssocID="{0866242D-9012-489D-9788-15927C9D6939}" presName="root" presStyleCnt="0"/>
      <dgm:spPr/>
    </dgm:pt>
    <dgm:pt modelId="{35FBC2A8-8095-4A33-A3F7-6B616A5CF4B2}" type="pres">
      <dgm:prSet presAssocID="{0866242D-9012-489D-9788-15927C9D6939}" presName="rootComposite" presStyleCnt="0"/>
      <dgm:spPr/>
    </dgm:pt>
    <dgm:pt modelId="{27217773-C84C-4106-A010-3A1865FF4EDC}" type="pres">
      <dgm:prSet presAssocID="{0866242D-9012-489D-9788-15927C9D6939}" presName="rootText" presStyleLbl="node1" presStyleIdx="4" presStyleCnt="5"/>
      <dgm:spPr/>
      <dgm:t>
        <a:bodyPr/>
        <a:lstStyle/>
        <a:p>
          <a:endParaRPr lang="ru-RU"/>
        </a:p>
      </dgm:t>
    </dgm:pt>
    <dgm:pt modelId="{B26886BF-FFEC-4D56-AC68-86715EF0E16B}" type="pres">
      <dgm:prSet presAssocID="{0866242D-9012-489D-9788-15927C9D6939}" presName="rootConnector" presStyleLbl="node1" presStyleIdx="4" presStyleCnt="5"/>
      <dgm:spPr/>
      <dgm:t>
        <a:bodyPr/>
        <a:lstStyle/>
        <a:p>
          <a:endParaRPr lang="ru-RU"/>
        </a:p>
      </dgm:t>
    </dgm:pt>
    <dgm:pt modelId="{2200AAD2-9C73-4797-83D5-3006A0D054F3}" type="pres">
      <dgm:prSet presAssocID="{0866242D-9012-489D-9788-15927C9D6939}" presName="childShape" presStyleCnt="0"/>
      <dgm:spPr/>
    </dgm:pt>
    <dgm:pt modelId="{EA09FFB9-CC4D-45C5-ADC1-A5494FE5CC94}" type="pres">
      <dgm:prSet presAssocID="{12E31093-7C59-4592-9412-573533CF072E}" presName="Name13" presStyleLbl="parChTrans1D2" presStyleIdx="20" presStyleCnt="25"/>
      <dgm:spPr/>
      <dgm:t>
        <a:bodyPr/>
        <a:lstStyle/>
        <a:p>
          <a:endParaRPr lang="ru-RU"/>
        </a:p>
      </dgm:t>
    </dgm:pt>
    <dgm:pt modelId="{504F4322-18A9-4B0C-9A5B-98F9E77EC474}" type="pres">
      <dgm:prSet presAssocID="{2E5B78B7-1B05-4150-A030-A5F3D2E06307}" presName="childText" presStyleLbl="bgAcc1" presStyleIdx="20" presStyleCnt="25" custScaleY="61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0E293-5C56-40C3-9E60-4403DC1D6698}" type="pres">
      <dgm:prSet presAssocID="{BF452006-F47A-4917-91ED-50B7640CB993}" presName="Name13" presStyleLbl="parChTrans1D2" presStyleIdx="21" presStyleCnt="25"/>
      <dgm:spPr/>
      <dgm:t>
        <a:bodyPr/>
        <a:lstStyle/>
        <a:p>
          <a:endParaRPr lang="ru-RU"/>
        </a:p>
      </dgm:t>
    </dgm:pt>
    <dgm:pt modelId="{3851852B-B8DC-4AB4-BC7E-C072860EA112}" type="pres">
      <dgm:prSet presAssocID="{4C363E4E-A766-42DA-91EB-150D46C99C0C}" presName="childText" presStyleLbl="bgAcc1" presStyleIdx="21" presStyleCnt="25" custScaleY="61978" custLinFactNeighborX="367" custLinFactNeighborY="5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B03DB-AAAE-4A4D-83C5-869C6B34BCDA}" type="pres">
      <dgm:prSet presAssocID="{1563BEA6-B581-46A1-B4A0-EF55CA00F067}" presName="Name13" presStyleLbl="parChTrans1D2" presStyleIdx="22" presStyleCnt="25"/>
      <dgm:spPr/>
      <dgm:t>
        <a:bodyPr/>
        <a:lstStyle/>
        <a:p>
          <a:endParaRPr lang="ru-RU"/>
        </a:p>
      </dgm:t>
    </dgm:pt>
    <dgm:pt modelId="{AD59878C-2B17-4065-A86E-856653CBC873}" type="pres">
      <dgm:prSet presAssocID="{02B20DC8-EFCE-4DE1-9D13-B22930092F2E}" presName="childText" presStyleLbl="bgAcc1" presStyleIdx="22" presStyleCnt="25" custScaleY="61978" custLinFactNeighborX="367" custLinFactNeighborY="5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1595C-9204-4973-BF95-1C49CA5FD2EA}" type="pres">
      <dgm:prSet presAssocID="{8633BAE3-0E9E-409C-879A-12CE2DB1B1EB}" presName="Name13" presStyleLbl="parChTrans1D2" presStyleIdx="23" presStyleCnt="25"/>
      <dgm:spPr/>
      <dgm:t>
        <a:bodyPr/>
        <a:lstStyle/>
        <a:p>
          <a:endParaRPr lang="ru-RU"/>
        </a:p>
      </dgm:t>
    </dgm:pt>
    <dgm:pt modelId="{4B2EF22E-2BDA-4DE1-AEA9-F188604E7D5A}" type="pres">
      <dgm:prSet presAssocID="{F0353C02-27E3-4F70-B087-AE4C4BA7E5E2}" presName="childText" presStyleLbl="bgAcc1" presStyleIdx="23" presStyleCnt="25" custScaleY="61978" custLinFactNeighborX="367" custLinFactNeighborY="5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46A81-36E9-421F-B4EC-18D5C9965D20}" type="pres">
      <dgm:prSet presAssocID="{0835FD45-CC51-4A6A-86CD-11DB0638C1C8}" presName="Name13" presStyleLbl="parChTrans1D2" presStyleIdx="24" presStyleCnt="25"/>
      <dgm:spPr/>
      <dgm:t>
        <a:bodyPr/>
        <a:lstStyle/>
        <a:p>
          <a:endParaRPr lang="ru-RU"/>
        </a:p>
      </dgm:t>
    </dgm:pt>
    <dgm:pt modelId="{6D0078FE-04C9-4B6F-9573-F95D89749158}" type="pres">
      <dgm:prSet presAssocID="{B87D218F-3BF1-40B6-BA1E-247F7065679F}" presName="childText" presStyleLbl="bgAcc1" presStyleIdx="24" presStyleCnt="25" custScaleY="61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1FE81-AAE7-4DEC-9CE8-33AFA7712101}" type="presOf" srcId="{B901E995-407F-4D4B-BEFD-BF0008B7C192}" destId="{15590AE9-20F1-43B7-B9CD-4741D1170B3D}" srcOrd="0" destOrd="0" presId="urn:microsoft.com/office/officeart/2005/8/layout/hierarchy3"/>
    <dgm:cxn modelId="{90667E52-9D0E-44C4-8579-FE0A6EE995AE}" type="presOf" srcId="{F03933BE-E613-455F-A4DB-9B124AF02C5C}" destId="{4888C639-6719-434F-9FBD-B8E5302C81CC}" srcOrd="0" destOrd="0" presId="urn:microsoft.com/office/officeart/2005/8/layout/hierarchy3"/>
    <dgm:cxn modelId="{BBD034A3-710F-44A3-A52F-727D26CFEF80}" type="presOf" srcId="{BF452006-F47A-4917-91ED-50B7640CB993}" destId="{5F20E293-5C56-40C3-9E60-4403DC1D6698}" srcOrd="0" destOrd="0" presId="urn:microsoft.com/office/officeart/2005/8/layout/hierarchy3"/>
    <dgm:cxn modelId="{655E676E-F38A-4D36-A468-4815EE1CDAAD}" srcId="{0B8DA6D7-C4B1-4520-AC59-52E9CD56414F}" destId="{AF6705EA-DD7E-4185-8697-B50A049EF042}" srcOrd="0" destOrd="0" parTransId="{F0B6A993-178C-4F0C-AB03-6B96A1B162D0}" sibTransId="{A3606957-6134-4B52-A433-31F4E95DB990}"/>
    <dgm:cxn modelId="{26C9B2E9-2193-4C35-A36C-02D4BACB05C9}" srcId="{0B8DA6D7-C4B1-4520-AC59-52E9CD56414F}" destId="{FD864331-266D-411C-97E9-EB8855A32214}" srcOrd="4" destOrd="0" parTransId="{CD023A41-2767-4916-A8F2-8FF1AF344879}" sibTransId="{E5519A2E-71D8-4221-A53A-BC3E2AF9CA11}"/>
    <dgm:cxn modelId="{3A5C87F2-5C38-4CE7-AE68-936BD6A48886}" type="presOf" srcId="{DFA35EE9-8A1C-4938-8548-53FAC2E51472}" destId="{3D47EE6E-6675-4FDC-957A-25C53E70B121}" srcOrd="0" destOrd="0" presId="urn:microsoft.com/office/officeart/2005/8/layout/hierarchy3"/>
    <dgm:cxn modelId="{D1653E40-30AE-45CD-9945-3F0CBB07FD0A}" type="presOf" srcId="{CE5E0FDC-583F-4E14-85D4-B61E43E22B54}" destId="{2EEE12F4-543E-4465-8A66-04144D4134F7}" srcOrd="0" destOrd="0" presId="urn:microsoft.com/office/officeart/2005/8/layout/hierarchy3"/>
    <dgm:cxn modelId="{1B4AF5D3-8FE6-4803-B82E-AEE164FE706B}" type="presOf" srcId="{CD023A41-2767-4916-A8F2-8FF1AF344879}" destId="{C1EBB4D0-C624-4053-A24F-C2E5884EE1BA}" srcOrd="0" destOrd="0" presId="urn:microsoft.com/office/officeart/2005/8/layout/hierarchy3"/>
    <dgm:cxn modelId="{B50B8D24-18E4-47E9-A34D-87A201A6F5C0}" type="presOf" srcId="{F0B6A993-178C-4F0C-AB03-6B96A1B162D0}" destId="{48FFC925-213E-44F5-AE76-EA77E80CF6B4}" srcOrd="0" destOrd="0" presId="urn:microsoft.com/office/officeart/2005/8/layout/hierarchy3"/>
    <dgm:cxn modelId="{0B51AC74-E438-42FE-A66A-976CA3F779FD}" srcId="{07588A34-674D-43BC-AC55-0B360A7EBB25}" destId="{37C532B4-051D-4C98-BF89-FEEF744D6A30}" srcOrd="2" destOrd="0" parTransId="{46B70330-4151-4C92-822F-C8184201B895}" sibTransId="{EF69D291-7E1B-4566-917F-0CEC1EC455B3}"/>
    <dgm:cxn modelId="{D44CFD81-497D-4019-87DE-7BB81B6DD2AA}" type="presOf" srcId="{B901E995-407F-4D4B-BEFD-BF0008B7C192}" destId="{CF103824-7ED3-4AA7-95BA-4BB721A6C083}" srcOrd="1" destOrd="0" presId="urn:microsoft.com/office/officeart/2005/8/layout/hierarchy3"/>
    <dgm:cxn modelId="{EDD17ABE-26FB-4CC5-A223-4720B5E4C4DD}" srcId="{7ABFA55F-B79C-48B9-9FC7-12225FC2BA02}" destId="{402C6F2F-14E2-40F7-BA25-32E324B3E489}" srcOrd="5" destOrd="0" parTransId="{72240FBF-13E5-42C3-B4B6-89D3C7A41EF5}" sibTransId="{3DC1FB8E-A231-4101-9A00-12E2F8DEDA14}"/>
    <dgm:cxn modelId="{C3AD0D3E-F8BD-48BA-947F-A8C1E034EC10}" srcId="{B901E995-407F-4D4B-BEFD-BF0008B7C192}" destId="{FA3F972F-C526-49ED-9ADF-F2AADE6E5BD3}" srcOrd="1" destOrd="0" parTransId="{C0AE48A9-B929-4386-8278-103DA5A9664F}" sibTransId="{4B0EACB3-E00C-40B8-A90A-3BFAFAC61348}"/>
    <dgm:cxn modelId="{3A492366-EF51-406C-B439-8F8D8A833E61}" type="presOf" srcId="{7ABFA55F-B79C-48B9-9FC7-12225FC2BA02}" destId="{2A3C0F1F-025C-4C6C-AA25-D4CC50368207}" srcOrd="1" destOrd="0" presId="urn:microsoft.com/office/officeart/2005/8/layout/hierarchy3"/>
    <dgm:cxn modelId="{C7303A19-D83D-41EA-8C95-48B49D559B4C}" type="presOf" srcId="{0835FD45-CC51-4A6A-86CD-11DB0638C1C8}" destId="{F8646A81-36E9-421F-B4EC-18D5C9965D20}" srcOrd="0" destOrd="0" presId="urn:microsoft.com/office/officeart/2005/8/layout/hierarchy3"/>
    <dgm:cxn modelId="{A11492F0-6CF3-4D02-BB9C-643F9A1A8E9E}" type="presOf" srcId="{0866242D-9012-489D-9788-15927C9D6939}" destId="{27217773-C84C-4106-A010-3A1865FF4EDC}" srcOrd="0" destOrd="0" presId="urn:microsoft.com/office/officeart/2005/8/layout/hierarchy3"/>
    <dgm:cxn modelId="{30EC4D21-F760-4D6D-B0CC-81554FBB92A2}" type="presOf" srcId="{DA4E0DB9-1CE7-45EB-8258-B94878906ADF}" destId="{9A3962BA-DE0E-4263-AACB-92EB049EE28E}" srcOrd="0" destOrd="0" presId="urn:microsoft.com/office/officeart/2005/8/layout/hierarchy3"/>
    <dgm:cxn modelId="{30DF1A7D-DD96-4C96-A7E7-10C934F5A3EC}" srcId="{B901E995-407F-4D4B-BEFD-BF0008B7C192}" destId="{D277061E-F1E7-45B3-837A-A6F2B728F9EC}" srcOrd="3" destOrd="0" parTransId="{F30D1C19-51BD-4BB0-9E89-ED581EA59BE1}" sibTransId="{8AFFCEBD-368C-4E15-8414-38CA5B72F9EB}"/>
    <dgm:cxn modelId="{AF3313ED-39EC-4B12-B8BD-92B72E9F0964}" type="presOf" srcId="{8A62B2B6-F228-4642-A52E-9A4F000261D6}" destId="{6D59FEA2-D1D3-4020-B3C7-34583460EF5B}" srcOrd="0" destOrd="0" presId="urn:microsoft.com/office/officeart/2005/8/layout/hierarchy3"/>
    <dgm:cxn modelId="{2E7FF7EB-C394-4314-84F3-354E0F0DF48F}" srcId="{7ABFA55F-B79C-48B9-9FC7-12225FC2BA02}" destId="{4B4DB561-CF17-4F8A-B3A9-23F10C87CFFF}" srcOrd="0" destOrd="0" parTransId="{1385DE57-876D-4E3B-9EAC-F65EFEEC105D}" sibTransId="{F330B80A-FE03-450B-91E7-E3F36800ADD5}"/>
    <dgm:cxn modelId="{18A4D19B-FC8E-4500-8198-39BD80DD5C96}" srcId="{0B8DA6D7-C4B1-4520-AC59-52E9CD56414F}" destId="{918450DF-9F31-4480-852D-3005A0718049}" srcOrd="3" destOrd="0" parTransId="{2CEDD9C2-087D-4708-9070-2C84CF72FF80}" sibTransId="{2D651954-D7C1-4DD5-9BE4-ADFDF811503B}"/>
    <dgm:cxn modelId="{1AC6E35F-DA84-4A35-B65E-53621E7A06E4}" srcId="{0866242D-9012-489D-9788-15927C9D6939}" destId="{2E5B78B7-1B05-4150-A030-A5F3D2E06307}" srcOrd="0" destOrd="0" parTransId="{12E31093-7C59-4592-9412-573533CF072E}" sibTransId="{B1B09A4E-7229-475D-8EA4-A0804BA5EE50}"/>
    <dgm:cxn modelId="{60143B42-F9E4-48B9-9DAC-39A47E113F15}" type="presOf" srcId="{D46FF6AD-B37B-4AE8-8DF3-4728BD0E4E3F}" destId="{40536369-F3E7-4DF6-BAEE-C1A479240BC6}" srcOrd="0" destOrd="0" presId="urn:microsoft.com/office/officeart/2005/8/layout/hierarchy3"/>
    <dgm:cxn modelId="{9F164DC4-5CAA-4EEA-92EF-B11C7A285E49}" type="presOf" srcId="{2E5B78B7-1B05-4150-A030-A5F3D2E06307}" destId="{504F4322-18A9-4B0C-9A5B-98F9E77EC474}" srcOrd="0" destOrd="0" presId="urn:microsoft.com/office/officeart/2005/8/layout/hierarchy3"/>
    <dgm:cxn modelId="{976938A7-669C-4692-AD37-0D12D55CE685}" type="presOf" srcId="{37C532B4-051D-4C98-BF89-FEEF744D6A30}" destId="{78DDBF31-5371-4029-B681-E2304060D649}" srcOrd="0" destOrd="0" presId="urn:microsoft.com/office/officeart/2005/8/layout/hierarchy3"/>
    <dgm:cxn modelId="{DD29821B-3DBB-4E81-A9FE-4FCFB051BC56}" srcId="{A28969C6-C8B9-485D-995A-E99640EE1E6B}" destId="{7ABFA55F-B79C-48B9-9FC7-12225FC2BA02}" srcOrd="0" destOrd="0" parTransId="{8BB1A5DA-F69E-4BB7-B809-1113ADBEBD04}" sibTransId="{0A5BD99B-AE12-4CB6-B70E-05BAC0AABAE8}"/>
    <dgm:cxn modelId="{2C072229-D19C-45CB-B57C-16987FA7E991}" type="presOf" srcId="{12E31093-7C59-4592-9412-573533CF072E}" destId="{EA09FFB9-CC4D-45C5-ADC1-A5494FE5CC94}" srcOrd="0" destOrd="0" presId="urn:microsoft.com/office/officeart/2005/8/layout/hierarchy3"/>
    <dgm:cxn modelId="{82AC6E14-A8D2-40AA-945A-A7AB06012C84}" type="presOf" srcId="{F5107D17-C4A2-461E-8EE5-19D2160D1108}" destId="{96D43A79-CECC-427E-AE8C-465C2ADF70BC}" srcOrd="0" destOrd="0" presId="urn:microsoft.com/office/officeart/2005/8/layout/hierarchy3"/>
    <dgm:cxn modelId="{D90E2877-E356-48A6-8BC3-C4BE4BDCC2FD}" srcId="{7ABFA55F-B79C-48B9-9FC7-12225FC2BA02}" destId="{C643BAE7-15BD-4CE4-8504-D17040D5B775}" srcOrd="2" destOrd="0" parTransId="{1A20D3CB-D4EA-4176-B192-2F9A0E7277A4}" sibTransId="{44418D5A-3D77-4DE4-9DFB-00221F50C0FE}"/>
    <dgm:cxn modelId="{B80AC526-09BD-4DD6-8C5F-BF5C9385060E}" srcId="{A28969C6-C8B9-485D-995A-E99640EE1E6B}" destId="{B901E995-407F-4D4B-BEFD-BF0008B7C192}" srcOrd="1" destOrd="0" parTransId="{32E45B5A-8447-4E76-8741-0636091E25C3}" sibTransId="{250308F1-BF46-4B9B-9D14-CA606BC3195D}"/>
    <dgm:cxn modelId="{4AB393B5-F646-4CBC-A398-76242DDD47DB}" srcId="{0B8DA6D7-C4B1-4520-AC59-52E9CD56414F}" destId="{8A62B2B6-F228-4642-A52E-9A4F000261D6}" srcOrd="5" destOrd="0" parTransId="{CA4D458E-9C9B-4D09-A318-6171C9F19289}" sibTransId="{F17ECF3A-10FD-482F-B670-248A9369938B}"/>
    <dgm:cxn modelId="{F1FB3768-1820-4CD3-972A-0B7EFA01CAC6}" type="presOf" srcId="{B87D218F-3BF1-40B6-BA1E-247F7065679F}" destId="{6D0078FE-04C9-4B6F-9573-F95D89749158}" srcOrd="0" destOrd="0" presId="urn:microsoft.com/office/officeart/2005/8/layout/hierarchy3"/>
    <dgm:cxn modelId="{3FC58030-017D-45EE-AEDF-C3A010BA67CF}" srcId="{0B8DA6D7-C4B1-4520-AC59-52E9CD56414F}" destId="{CE1FBC50-AEA2-47FC-9AB7-7930C0619BC1}" srcOrd="2" destOrd="0" parTransId="{BC38469B-F009-4716-B29B-57B10219BA70}" sibTransId="{E176A4B0-AE65-4CB4-A558-502BEE219C00}"/>
    <dgm:cxn modelId="{757759A4-D8D6-46C9-86F9-1F27FA4623ED}" srcId="{07588A34-674D-43BC-AC55-0B360A7EBB25}" destId="{5BD26528-D8C0-485E-B2AA-DDC5079348BA}" srcOrd="1" destOrd="0" parTransId="{8C5F3F80-BC03-49C9-9A12-E44C9388E48C}" sibTransId="{AB2630FD-F53F-4E23-BC15-5A88663CE6FE}"/>
    <dgm:cxn modelId="{62986632-D352-4D12-A802-2EFE596A6111}" srcId="{7ABFA55F-B79C-48B9-9FC7-12225FC2BA02}" destId="{CE5E0FDC-583F-4E14-85D4-B61E43E22B54}" srcOrd="4" destOrd="0" parTransId="{378022AD-7AC7-4281-BD83-61EE346775A5}" sibTransId="{798C793F-C51C-489F-ABAE-9DB2AB1B1801}"/>
    <dgm:cxn modelId="{BECB3E02-E320-473C-8AAB-BF6DDC8011C0}" type="presOf" srcId="{CA4D458E-9C9B-4D09-A318-6171C9F19289}" destId="{39AD8BEF-8187-4B5F-B414-39EA412A19AB}" srcOrd="0" destOrd="0" presId="urn:microsoft.com/office/officeart/2005/8/layout/hierarchy3"/>
    <dgm:cxn modelId="{0AAF2D7A-86B8-492E-92D4-AB89D6D9DF20}" srcId="{0866242D-9012-489D-9788-15927C9D6939}" destId="{4C363E4E-A766-42DA-91EB-150D46C99C0C}" srcOrd="1" destOrd="0" parTransId="{BF452006-F47A-4917-91ED-50B7640CB993}" sibTransId="{F13B2978-EDD5-4061-9439-E153C75584A2}"/>
    <dgm:cxn modelId="{71843648-4AE8-4CF2-BC99-89F0104A9892}" type="presOf" srcId="{A28969C6-C8B9-485D-995A-E99640EE1E6B}" destId="{CC8D4DB5-7AA0-40C0-A68D-051440FECD07}" srcOrd="0" destOrd="0" presId="urn:microsoft.com/office/officeart/2005/8/layout/hierarchy3"/>
    <dgm:cxn modelId="{2E5DCC81-F52B-4D19-984B-4A4F165E7A6A}" type="presOf" srcId="{1385DE57-876D-4E3B-9EAC-F65EFEEC105D}" destId="{9C48726E-F2FD-4D7C-AB4C-820B43FBB939}" srcOrd="0" destOrd="0" presId="urn:microsoft.com/office/officeart/2005/8/layout/hierarchy3"/>
    <dgm:cxn modelId="{8F705BF4-8977-411F-80FE-1B3C2C63D92F}" type="presOf" srcId="{AF6705EA-DD7E-4185-8697-B50A049EF042}" destId="{F52B7C83-1125-4BEF-A9C8-5DC35273FC9B}" srcOrd="0" destOrd="0" presId="urn:microsoft.com/office/officeart/2005/8/layout/hierarchy3"/>
    <dgm:cxn modelId="{2411EFD1-F1B7-41A9-8BFD-6446133EB362}" srcId="{B901E995-407F-4D4B-BEFD-BF0008B7C192}" destId="{C62C0697-5706-423F-8AFC-C3DD49B42654}" srcOrd="2" destOrd="0" parTransId="{1379D793-DCCF-43AE-A2AD-363045D39FCD}" sibTransId="{47D4A2BA-2DD8-47BE-B6A5-507D7235FAEA}"/>
    <dgm:cxn modelId="{C2229ED7-9607-42FA-B7A2-F800577CC236}" type="presOf" srcId="{C643BAE7-15BD-4CE4-8504-D17040D5B775}" destId="{A6FD6D84-68EB-407B-8E06-1E7C5174FA0F}" srcOrd="0" destOrd="0" presId="urn:microsoft.com/office/officeart/2005/8/layout/hierarchy3"/>
    <dgm:cxn modelId="{4C2C0F45-EC3E-4E03-AF36-5C25C222C67B}" type="presOf" srcId="{70BFB57A-6DEC-451A-8E10-8F6506746D83}" destId="{F63ED61F-B704-4E43-BC53-D7EBA4D01E37}" srcOrd="0" destOrd="0" presId="urn:microsoft.com/office/officeart/2005/8/layout/hierarchy3"/>
    <dgm:cxn modelId="{4B4890D2-4E35-413F-92F1-3455AE7F9758}" srcId="{0866242D-9012-489D-9788-15927C9D6939}" destId="{02B20DC8-EFCE-4DE1-9D13-B22930092F2E}" srcOrd="2" destOrd="0" parTransId="{1563BEA6-B581-46A1-B4A0-EF55CA00F067}" sibTransId="{F43571FB-DED6-4481-8C0A-B10A3D2F08E1}"/>
    <dgm:cxn modelId="{6121B054-AD96-4D97-B617-E0786B5F38F8}" type="presOf" srcId="{72240FBF-13E5-42C3-B4B6-89D3C7A41EF5}" destId="{AEFEF8CA-C4A9-4E55-ADF2-B32AD3A2C59E}" srcOrd="0" destOrd="0" presId="urn:microsoft.com/office/officeart/2005/8/layout/hierarchy3"/>
    <dgm:cxn modelId="{59FE72B4-AFCC-47FC-93BE-3127C0F01240}" type="presOf" srcId="{378022AD-7AC7-4281-BD83-61EE346775A5}" destId="{3ABB9C7D-586A-4570-8F99-ABD339C72781}" srcOrd="0" destOrd="0" presId="urn:microsoft.com/office/officeart/2005/8/layout/hierarchy3"/>
    <dgm:cxn modelId="{B76B07C9-1383-48AD-9223-8145A6FB1C99}" type="presOf" srcId="{2CEDD9C2-087D-4708-9070-2C84CF72FF80}" destId="{F6B1AD6A-7F90-41A4-AF70-702D43C0E0D1}" srcOrd="0" destOrd="0" presId="urn:microsoft.com/office/officeart/2005/8/layout/hierarchy3"/>
    <dgm:cxn modelId="{2D95D9B4-E90B-4EB4-A28C-17DACEB04AA4}" srcId="{7ABFA55F-B79C-48B9-9FC7-12225FC2BA02}" destId="{EC95004A-3E37-48DE-B060-07BD94E8A855}" srcOrd="3" destOrd="0" parTransId="{EE61C2F8-D0BB-4C63-980D-83FBE1FC4BBB}" sibTransId="{DA22040B-7856-44C5-A7E3-2B0F3DAC16E0}"/>
    <dgm:cxn modelId="{69163D52-CD5B-41E3-BB0A-BB6ED4B60F3E}" srcId="{A28969C6-C8B9-485D-995A-E99640EE1E6B}" destId="{07588A34-674D-43BC-AC55-0B360A7EBB25}" srcOrd="2" destOrd="0" parTransId="{431597F2-73E6-4518-BF4D-6DFFE69A6BAE}" sibTransId="{8D9DC848-CDC5-4FD5-A4A1-771F77742425}"/>
    <dgm:cxn modelId="{FE09AE84-1F01-4058-AC3B-549601F03D81}" type="presOf" srcId="{0B8DA6D7-C4B1-4520-AC59-52E9CD56414F}" destId="{F72A9AF9-2409-4481-8679-247266E093AA}" srcOrd="0" destOrd="0" presId="urn:microsoft.com/office/officeart/2005/8/layout/hierarchy3"/>
    <dgm:cxn modelId="{2C7ABECA-F7B1-47F9-80BD-E1E836C75AC5}" type="presOf" srcId="{402C6F2F-14E2-40F7-BA25-32E324B3E489}" destId="{17B77068-8236-4F08-AC54-768920D40770}" srcOrd="0" destOrd="0" presId="urn:microsoft.com/office/officeart/2005/8/layout/hierarchy3"/>
    <dgm:cxn modelId="{27744DF7-7407-4A1E-AB58-8034DD4A95F0}" type="presOf" srcId="{7ABFA55F-B79C-48B9-9FC7-12225FC2BA02}" destId="{C60110EA-9837-4630-87AC-D0195A61C785}" srcOrd="0" destOrd="0" presId="urn:microsoft.com/office/officeart/2005/8/layout/hierarchy3"/>
    <dgm:cxn modelId="{B18565B0-9845-4D6C-B388-0444822853A0}" type="presOf" srcId="{EC95004A-3E37-48DE-B060-07BD94E8A855}" destId="{F9C8A5F5-EB1C-49FC-9892-A290F3F8185F}" srcOrd="0" destOrd="0" presId="urn:microsoft.com/office/officeart/2005/8/layout/hierarchy3"/>
    <dgm:cxn modelId="{7F18BEC7-7D94-4695-A72B-C59E300CDE3C}" srcId="{A28969C6-C8B9-485D-995A-E99640EE1E6B}" destId="{0B8DA6D7-C4B1-4520-AC59-52E9CD56414F}" srcOrd="3" destOrd="0" parTransId="{ED59117A-DE47-4ABA-899F-CCD6D00182B8}" sibTransId="{49970E58-DCA7-4158-909A-8AEAE67908E4}"/>
    <dgm:cxn modelId="{5E40CB61-3C15-43FA-A5BC-748ACA70C883}" type="presOf" srcId="{F0353C02-27E3-4F70-B087-AE4C4BA7E5E2}" destId="{4B2EF22E-2BDA-4DE1-AEA9-F188604E7D5A}" srcOrd="0" destOrd="0" presId="urn:microsoft.com/office/officeart/2005/8/layout/hierarchy3"/>
    <dgm:cxn modelId="{A31F18CD-CA9A-4E8B-9E23-C761EB6C8DAB}" srcId="{A28969C6-C8B9-485D-995A-E99640EE1E6B}" destId="{0866242D-9012-489D-9788-15927C9D6939}" srcOrd="4" destOrd="0" parTransId="{F63F0B5D-A1EC-4015-B603-1522A5DEA48F}" sibTransId="{BE364B36-29EC-4BEC-956D-53D45B05D90E}"/>
    <dgm:cxn modelId="{F4917965-990B-4BA5-8A69-FD375F522F7D}" type="presOf" srcId="{5F90666A-009B-45E6-8EBA-0831E53F9C50}" destId="{FC25EABE-F305-4A50-BCED-41AD10CB05A9}" srcOrd="0" destOrd="0" presId="urn:microsoft.com/office/officeart/2005/8/layout/hierarchy3"/>
    <dgm:cxn modelId="{399C7323-A227-4CA4-8BE8-51A12C753372}" type="presOf" srcId="{EE61C2F8-D0BB-4C63-980D-83FBE1FC4BBB}" destId="{90117652-501A-4DAD-88AD-1FC053E59364}" srcOrd="0" destOrd="0" presId="urn:microsoft.com/office/officeart/2005/8/layout/hierarchy3"/>
    <dgm:cxn modelId="{0256FC2D-59CC-484B-B2AC-4EB0F70C615F}" srcId="{0866242D-9012-489D-9788-15927C9D6939}" destId="{F0353C02-27E3-4F70-B087-AE4C4BA7E5E2}" srcOrd="3" destOrd="0" parTransId="{8633BAE3-0E9E-409C-879A-12CE2DB1B1EB}" sibTransId="{73976E38-07F8-4491-83E5-43025D43D7B8}"/>
    <dgm:cxn modelId="{C6D252D3-2CC5-4142-B236-293BBC1F6B64}" srcId="{0B8DA6D7-C4B1-4520-AC59-52E9CD56414F}" destId="{10FB2414-9C38-4AE3-ACE5-4DBD547C5F0E}" srcOrd="1" destOrd="0" parTransId="{548CA7B6-44DA-4BC0-B86A-F229CCF2B8F5}" sibTransId="{00F143A3-9110-4935-8548-881FC7168E1B}"/>
    <dgm:cxn modelId="{A1DD2480-F1D0-46F0-B43D-6A00A9256D88}" type="presOf" srcId="{BC38469B-F009-4716-B29B-57B10219BA70}" destId="{DA97AA8F-6445-49E3-ACC7-7027B626ED7B}" srcOrd="0" destOrd="0" presId="urn:microsoft.com/office/officeart/2005/8/layout/hierarchy3"/>
    <dgm:cxn modelId="{DE33C127-E77C-4127-AB57-0796CBC2BA48}" type="presOf" srcId="{FD864331-266D-411C-97E9-EB8855A32214}" destId="{FF87486F-EC3D-4BE1-8934-7E0DE2747CE2}" srcOrd="0" destOrd="0" presId="urn:microsoft.com/office/officeart/2005/8/layout/hierarchy3"/>
    <dgm:cxn modelId="{7519E203-07AA-4069-B0B2-46880A754CAA}" type="presOf" srcId="{10FB2414-9C38-4AE3-ACE5-4DBD547C5F0E}" destId="{28717BDA-FA90-4E50-8EE0-1B24BAB42813}" srcOrd="0" destOrd="0" presId="urn:microsoft.com/office/officeart/2005/8/layout/hierarchy3"/>
    <dgm:cxn modelId="{5F7BE594-F24A-4D21-837B-CAC053ED2440}" type="presOf" srcId="{46B70330-4151-4C92-822F-C8184201B895}" destId="{CF9F56E5-151A-4A38-BC54-E3F59BBE1C26}" srcOrd="0" destOrd="0" presId="urn:microsoft.com/office/officeart/2005/8/layout/hierarchy3"/>
    <dgm:cxn modelId="{312611EF-BDE9-4CAE-B3C1-E453613B1969}" type="presOf" srcId="{4B4DB561-CF17-4F8A-B3A9-23F10C87CFFF}" destId="{2D1B2D4D-2E44-43FA-9CB8-79921D5BF6E9}" srcOrd="0" destOrd="0" presId="urn:microsoft.com/office/officeart/2005/8/layout/hierarchy3"/>
    <dgm:cxn modelId="{EF651525-F70A-4257-91BF-50C287EF61CC}" srcId="{7ABFA55F-B79C-48B9-9FC7-12225FC2BA02}" destId="{FB467647-0010-4452-87E0-A903E275DD02}" srcOrd="1" destOrd="0" parTransId="{F03933BE-E613-455F-A4DB-9B124AF02C5C}" sibTransId="{8FFA313D-407A-4324-86B1-178E29B08FBA}"/>
    <dgm:cxn modelId="{E633D7EC-8040-49EC-9FC0-CD08E1777CAB}" type="presOf" srcId="{0866242D-9012-489D-9788-15927C9D6939}" destId="{B26886BF-FFEC-4D56-AC68-86715EF0E16B}" srcOrd="1" destOrd="0" presId="urn:microsoft.com/office/officeart/2005/8/layout/hierarchy3"/>
    <dgm:cxn modelId="{D918F068-9A45-44DD-9203-C3EC538A69DE}" srcId="{B901E995-407F-4D4B-BEFD-BF0008B7C192}" destId="{D46FF6AD-B37B-4AE8-8DF3-4728BD0E4E3F}" srcOrd="0" destOrd="0" parTransId="{70BFB57A-6DEC-451A-8E10-8F6506746D83}" sibTransId="{A47E9925-440E-4C7D-995B-00654919F277}"/>
    <dgm:cxn modelId="{CE997EA3-FAFC-4CCB-A217-B156DF1E3A29}" type="presOf" srcId="{D277061E-F1E7-45B3-837A-A6F2B728F9EC}" destId="{C9A0B6FD-FDB4-4B7E-9BBA-8199C45E235B}" srcOrd="0" destOrd="0" presId="urn:microsoft.com/office/officeart/2005/8/layout/hierarchy3"/>
    <dgm:cxn modelId="{00DCDD4C-22DB-4CAE-B803-D07975446979}" type="presOf" srcId="{4C363E4E-A766-42DA-91EB-150D46C99C0C}" destId="{3851852B-B8DC-4AB4-BC7E-C072860EA112}" srcOrd="0" destOrd="0" presId="urn:microsoft.com/office/officeart/2005/8/layout/hierarchy3"/>
    <dgm:cxn modelId="{B9685AD8-AF2F-4304-8204-13912507F53C}" type="presOf" srcId="{5BD26528-D8C0-485E-B2AA-DDC5079348BA}" destId="{E03E65DA-D374-478E-8F34-FD4C2A2B3174}" srcOrd="0" destOrd="0" presId="urn:microsoft.com/office/officeart/2005/8/layout/hierarchy3"/>
    <dgm:cxn modelId="{2A19CB3A-5B33-442B-A805-3FCB33059C37}" type="presOf" srcId="{1563BEA6-B581-46A1-B4A0-EF55CA00F067}" destId="{0C5B03DB-AAAE-4A4D-83C5-869C6B34BCDA}" srcOrd="0" destOrd="0" presId="urn:microsoft.com/office/officeart/2005/8/layout/hierarchy3"/>
    <dgm:cxn modelId="{1B5963F5-16EA-4647-996C-82C4F648B276}" type="presOf" srcId="{02B20DC8-EFCE-4DE1-9D13-B22930092F2E}" destId="{AD59878C-2B17-4065-A86E-856653CBC873}" srcOrd="0" destOrd="0" presId="urn:microsoft.com/office/officeart/2005/8/layout/hierarchy3"/>
    <dgm:cxn modelId="{FEA73603-B17A-45C1-A9FB-DEB748DB7F57}" type="presOf" srcId="{CE1FBC50-AEA2-47FC-9AB7-7930C0619BC1}" destId="{722717FC-7400-474D-949E-8F7813ACA084}" srcOrd="0" destOrd="0" presId="urn:microsoft.com/office/officeart/2005/8/layout/hierarchy3"/>
    <dgm:cxn modelId="{7B10CF57-D5AD-4C53-AD52-AF0FA95ACD9F}" type="presOf" srcId="{1A20D3CB-D4EA-4176-B192-2F9A0E7277A4}" destId="{2A15215F-5A4D-4193-BE96-6C3DB1AAA936}" srcOrd="0" destOrd="0" presId="urn:microsoft.com/office/officeart/2005/8/layout/hierarchy3"/>
    <dgm:cxn modelId="{72B7B808-DD5A-4112-9025-0931BCD6F428}" type="presOf" srcId="{C62C0697-5706-423F-8AFC-C3DD49B42654}" destId="{1AB5AC06-1BF2-4A63-B755-BD72A73C606D}" srcOrd="0" destOrd="0" presId="urn:microsoft.com/office/officeart/2005/8/layout/hierarchy3"/>
    <dgm:cxn modelId="{B22E4CE4-7E7B-40D8-9A53-71403B3C1B02}" type="presOf" srcId="{8633BAE3-0E9E-409C-879A-12CE2DB1B1EB}" destId="{80F1595C-9204-4973-BF95-1C49CA5FD2EA}" srcOrd="0" destOrd="0" presId="urn:microsoft.com/office/officeart/2005/8/layout/hierarchy3"/>
    <dgm:cxn modelId="{9DA8F03F-1D8E-4706-9AC8-C9BD5B490330}" type="presOf" srcId="{918450DF-9F31-4480-852D-3005A0718049}" destId="{5C41282D-8D7C-43C2-8478-95F938E5D65E}" srcOrd="0" destOrd="0" presId="urn:microsoft.com/office/officeart/2005/8/layout/hierarchy3"/>
    <dgm:cxn modelId="{9476655F-5591-4AE3-9F62-5504015FC33D}" type="presOf" srcId="{548CA7B6-44DA-4BC0-B86A-F229CCF2B8F5}" destId="{8EC33D35-7091-4CD5-B600-AFBFC23A20B0}" srcOrd="0" destOrd="0" presId="urn:microsoft.com/office/officeart/2005/8/layout/hierarchy3"/>
    <dgm:cxn modelId="{07299FD7-A998-4847-849F-98B0391DA59F}" srcId="{0866242D-9012-489D-9788-15927C9D6939}" destId="{B87D218F-3BF1-40B6-BA1E-247F7065679F}" srcOrd="4" destOrd="0" parTransId="{0835FD45-CC51-4A6A-86CD-11DB0638C1C8}" sibTransId="{4E88F87E-9FEF-4403-BA49-162F4F5112A7}"/>
    <dgm:cxn modelId="{377FFE3F-E6ED-4F6C-903C-039B1585C44C}" type="presOf" srcId="{0B8DA6D7-C4B1-4520-AC59-52E9CD56414F}" destId="{95D0621C-D94A-479E-8C9B-B92953073F08}" srcOrd="1" destOrd="0" presId="urn:microsoft.com/office/officeart/2005/8/layout/hierarchy3"/>
    <dgm:cxn modelId="{8925CD77-4BCC-4F08-9612-06C9698242EB}" srcId="{B901E995-407F-4D4B-BEFD-BF0008B7C192}" destId="{5F90666A-009B-45E6-8EBA-0831E53F9C50}" srcOrd="4" destOrd="0" parTransId="{DFA35EE9-8A1C-4938-8548-53FAC2E51472}" sibTransId="{2A6E37F8-4D52-4C0F-A0AF-2926C8A9FA19}"/>
    <dgm:cxn modelId="{19B10D19-00F1-4E6D-99BD-4A58A3734AF6}" type="presOf" srcId="{FA3F972F-C526-49ED-9ADF-F2AADE6E5BD3}" destId="{A1EC8770-0F8F-4784-8ADE-005F76AE7915}" srcOrd="0" destOrd="0" presId="urn:microsoft.com/office/officeart/2005/8/layout/hierarchy3"/>
    <dgm:cxn modelId="{6A404B63-72C5-4170-A09E-224D18BDCCB4}" type="presOf" srcId="{FB467647-0010-4452-87E0-A903E275DD02}" destId="{D91FF294-0D74-4AC4-9D56-3207FC9B9CCC}" srcOrd="0" destOrd="0" presId="urn:microsoft.com/office/officeart/2005/8/layout/hierarchy3"/>
    <dgm:cxn modelId="{C5638AE1-26EF-45FB-A2C7-ADD365DB5421}" type="presOf" srcId="{C0AE48A9-B929-4386-8278-103DA5A9664F}" destId="{0EFE70BD-3443-4206-AE7B-96655E12A718}" srcOrd="0" destOrd="0" presId="urn:microsoft.com/office/officeart/2005/8/layout/hierarchy3"/>
    <dgm:cxn modelId="{D87F064B-A60B-413E-A979-55E9AD3951D3}" type="presOf" srcId="{1379D793-DCCF-43AE-A2AD-363045D39FCD}" destId="{982D17E7-0F76-4E0B-AFFE-D87972500395}" srcOrd="0" destOrd="0" presId="urn:microsoft.com/office/officeart/2005/8/layout/hierarchy3"/>
    <dgm:cxn modelId="{78DD61AB-A4CA-4CFE-93E3-4B305449E769}" type="presOf" srcId="{F30D1C19-51BD-4BB0-9E89-ED581EA59BE1}" destId="{45892ABE-D30B-4A74-9137-0C05FA2609DE}" srcOrd="0" destOrd="0" presId="urn:microsoft.com/office/officeart/2005/8/layout/hierarchy3"/>
    <dgm:cxn modelId="{2A1AD26B-5AFD-4109-B202-78FB9883B753}" type="presOf" srcId="{8C5F3F80-BC03-49C9-9A12-E44C9388E48C}" destId="{9BBCBE86-2497-4510-87E4-F2AFDB425759}" srcOrd="0" destOrd="0" presId="urn:microsoft.com/office/officeart/2005/8/layout/hierarchy3"/>
    <dgm:cxn modelId="{ED31D1A8-A879-469C-BF85-93F33454CD0C}" type="presOf" srcId="{07588A34-674D-43BC-AC55-0B360A7EBB25}" destId="{593FD00C-6AFF-4809-9705-4790CC0607D9}" srcOrd="1" destOrd="0" presId="urn:microsoft.com/office/officeart/2005/8/layout/hierarchy3"/>
    <dgm:cxn modelId="{43853107-A855-4F1B-9E97-96A719878E4E}" srcId="{07588A34-674D-43BC-AC55-0B360A7EBB25}" destId="{DA4E0DB9-1CE7-45EB-8258-B94878906ADF}" srcOrd="0" destOrd="0" parTransId="{F5107D17-C4A2-461E-8EE5-19D2160D1108}" sibTransId="{7AA4A984-EEB2-44E7-9E4D-7D1323C34FD2}"/>
    <dgm:cxn modelId="{9E9DEDC2-1B78-422B-8B62-DA021EFB3F93}" type="presOf" srcId="{07588A34-674D-43BC-AC55-0B360A7EBB25}" destId="{5FCEB8E4-6710-4B47-9FEE-0DA1A80F5CCF}" srcOrd="0" destOrd="0" presId="urn:microsoft.com/office/officeart/2005/8/layout/hierarchy3"/>
    <dgm:cxn modelId="{718B6190-325E-4878-A555-1B218772E2D4}" type="presParOf" srcId="{CC8D4DB5-7AA0-40C0-A68D-051440FECD07}" destId="{52B56594-42BA-4497-857D-41030A063329}" srcOrd="0" destOrd="0" presId="urn:microsoft.com/office/officeart/2005/8/layout/hierarchy3"/>
    <dgm:cxn modelId="{099DCD94-3618-4EBC-B726-EC91B8D63B54}" type="presParOf" srcId="{52B56594-42BA-4497-857D-41030A063329}" destId="{93C85F2E-EBEF-4361-8D49-4E5536E8F05D}" srcOrd="0" destOrd="0" presId="urn:microsoft.com/office/officeart/2005/8/layout/hierarchy3"/>
    <dgm:cxn modelId="{11F54343-1930-4388-A448-90DCBEE376DE}" type="presParOf" srcId="{93C85F2E-EBEF-4361-8D49-4E5536E8F05D}" destId="{C60110EA-9837-4630-87AC-D0195A61C785}" srcOrd="0" destOrd="0" presId="urn:microsoft.com/office/officeart/2005/8/layout/hierarchy3"/>
    <dgm:cxn modelId="{056C784D-360A-49F4-9162-C29877EECDFD}" type="presParOf" srcId="{93C85F2E-EBEF-4361-8D49-4E5536E8F05D}" destId="{2A3C0F1F-025C-4C6C-AA25-D4CC50368207}" srcOrd="1" destOrd="0" presId="urn:microsoft.com/office/officeart/2005/8/layout/hierarchy3"/>
    <dgm:cxn modelId="{B4F12F36-59E6-4551-A18B-BA298B9AC7A8}" type="presParOf" srcId="{52B56594-42BA-4497-857D-41030A063329}" destId="{4F2B6689-3B2E-4BC1-A9DE-BC80A066327E}" srcOrd="1" destOrd="0" presId="urn:microsoft.com/office/officeart/2005/8/layout/hierarchy3"/>
    <dgm:cxn modelId="{EC05F683-AA7A-44A4-B2BD-F32ADF37E0B6}" type="presParOf" srcId="{4F2B6689-3B2E-4BC1-A9DE-BC80A066327E}" destId="{9C48726E-F2FD-4D7C-AB4C-820B43FBB939}" srcOrd="0" destOrd="0" presId="urn:microsoft.com/office/officeart/2005/8/layout/hierarchy3"/>
    <dgm:cxn modelId="{408F1AD5-5F4A-4F17-9DCC-A9D594040806}" type="presParOf" srcId="{4F2B6689-3B2E-4BC1-A9DE-BC80A066327E}" destId="{2D1B2D4D-2E44-43FA-9CB8-79921D5BF6E9}" srcOrd="1" destOrd="0" presId="urn:microsoft.com/office/officeart/2005/8/layout/hierarchy3"/>
    <dgm:cxn modelId="{C1EA281D-9DB2-433A-9129-F7F430A1EC06}" type="presParOf" srcId="{4F2B6689-3B2E-4BC1-A9DE-BC80A066327E}" destId="{4888C639-6719-434F-9FBD-B8E5302C81CC}" srcOrd="2" destOrd="0" presId="urn:microsoft.com/office/officeart/2005/8/layout/hierarchy3"/>
    <dgm:cxn modelId="{A28C2F7C-5B7B-4751-BB9F-D3F7DF9771F1}" type="presParOf" srcId="{4F2B6689-3B2E-4BC1-A9DE-BC80A066327E}" destId="{D91FF294-0D74-4AC4-9D56-3207FC9B9CCC}" srcOrd="3" destOrd="0" presId="urn:microsoft.com/office/officeart/2005/8/layout/hierarchy3"/>
    <dgm:cxn modelId="{A843AD17-05F3-4B30-B9F1-5EB4C2AA5BE7}" type="presParOf" srcId="{4F2B6689-3B2E-4BC1-A9DE-BC80A066327E}" destId="{2A15215F-5A4D-4193-BE96-6C3DB1AAA936}" srcOrd="4" destOrd="0" presId="urn:microsoft.com/office/officeart/2005/8/layout/hierarchy3"/>
    <dgm:cxn modelId="{E648B698-856C-4958-94C2-9CAEC8B449AA}" type="presParOf" srcId="{4F2B6689-3B2E-4BC1-A9DE-BC80A066327E}" destId="{A6FD6D84-68EB-407B-8E06-1E7C5174FA0F}" srcOrd="5" destOrd="0" presId="urn:microsoft.com/office/officeart/2005/8/layout/hierarchy3"/>
    <dgm:cxn modelId="{59B17AB8-1AC9-4491-9BD6-4D00F49AF869}" type="presParOf" srcId="{4F2B6689-3B2E-4BC1-A9DE-BC80A066327E}" destId="{90117652-501A-4DAD-88AD-1FC053E59364}" srcOrd="6" destOrd="0" presId="urn:microsoft.com/office/officeart/2005/8/layout/hierarchy3"/>
    <dgm:cxn modelId="{01FCB136-607E-4370-BDB2-8F50E2301B16}" type="presParOf" srcId="{4F2B6689-3B2E-4BC1-A9DE-BC80A066327E}" destId="{F9C8A5F5-EB1C-49FC-9892-A290F3F8185F}" srcOrd="7" destOrd="0" presId="urn:microsoft.com/office/officeart/2005/8/layout/hierarchy3"/>
    <dgm:cxn modelId="{335979CC-56A6-42AE-8378-D5920424096D}" type="presParOf" srcId="{4F2B6689-3B2E-4BC1-A9DE-BC80A066327E}" destId="{3ABB9C7D-586A-4570-8F99-ABD339C72781}" srcOrd="8" destOrd="0" presId="urn:microsoft.com/office/officeart/2005/8/layout/hierarchy3"/>
    <dgm:cxn modelId="{1D961304-4713-4CD1-9AE0-8152946E6B94}" type="presParOf" srcId="{4F2B6689-3B2E-4BC1-A9DE-BC80A066327E}" destId="{2EEE12F4-543E-4465-8A66-04144D4134F7}" srcOrd="9" destOrd="0" presId="urn:microsoft.com/office/officeart/2005/8/layout/hierarchy3"/>
    <dgm:cxn modelId="{A25D20C7-59A2-4D1C-8D05-79B623033ED3}" type="presParOf" srcId="{4F2B6689-3B2E-4BC1-A9DE-BC80A066327E}" destId="{AEFEF8CA-C4A9-4E55-ADF2-B32AD3A2C59E}" srcOrd="10" destOrd="0" presId="urn:microsoft.com/office/officeart/2005/8/layout/hierarchy3"/>
    <dgm:cxn modelId="{870028FD-4FBB-404D-B3B0-7A91FAA3EBD4}" type="presParOf" srcId="{4F2B6689-3B2E-4BC1-A9DE-BC80A066327E}" destId="{17B77068-8236-4F08-AC54-768920D40770}" srcOrd="11" destOrd="0" presId="urn:microsoft.com/office/officeart/2005/8/layout/hierarchy3"/>
    <dgm:cxn modelId="{DF40E7BA-B9E5-460F-A899-255CC4644440}" type="presParOf" srcId="{CC8D4DB5-7AA0-40C0-A68D-051440FECD07}" destId="{395B6201-5E7F-4BC1-A963-7706101857E3}" srcOrd="1" destOrd="0" presId="urn:microsoft.com/office/officeart/2005/8/layout/hierarchy3"/>
    <dgm:cxn modelId="{B09F0579-0457-482A-BA65-55CCB5810CBA}" type="presParOf" srcId="{395B6201-5E7F-4BC1-A963-7706101857E3}" destId="{2D3806DE-FFCF-4F1F-8DB4-72F5FB0F73C7}" srcOrd="0" destOrd="0" presId="urn:microsoft.com/office/officeart/2005/8/layout/hierarchy3"/>
    <dgm:cxn modelId="{B4DA4E5F-45C5-466E-A86B-182AEF39769C}" type="presParOf" srcId="{2D3806DE-FFCF-4F1F-8DB4-72F5FB0F73C7}" destId="{15590AE9-20F1-43B7-B9CD-4741D1170B3D}" srcOrd="0" destOrd="0" presId="urn:microsoft.com/office/officeart/2005/8/layout/hierarchy3"/>
    <dgm:cxn modelId="{952D25ED-E99B-44D5-BA08-8E65E17F54F4}" type="presParOf" srcId="{2D3806DE-FFCF-4F1F-8DB4-72F5FB0F73C7}" destId="{CF103824-7ED3-4AA7-95BA-4BB721A6C083}" srcOrd="1" destOrd="0" presId="urn:microsoft.com/office/officeart/2005/8/layout/hierarchy3"/>
    <dgm:cxn modelId="{F98BB260-4269-4C6A-89F2-EDFE96C95B1B}" type="presParOf" srcId="{395B6201-5E7F-4BC1-A963-7706101857E3}" destId="{6E679752-4266-47A3-9A30-B0E7E4C87164}" srcOrd="1" destOrd="0" presId="urn:microsoft.com/office/officeart/2005/8/layout/hierarchy3"/>
    <dgm:cxn modelId="{67B2281E-05B7-48D6-ABD4-40C84D36A9D9}" type="presParOf" srcId="{6E679752-4266-47A3-9A30-B0E7E4C87164}" destId="{F63ED61F-B704-4E43-BC53-D7EBA4D01E37}" srcOrd="0" destOrd="0" presId="urn:microsoft.com/office/officeart/2005/8/layout/hierarchy3"/>
    <dgm:cxn modelId="{1252F8E3-89C4-4688-8D53-461C3D441C1F}" type="presParOf" srcId="{6E679752-4266-47A3-9A30-B0E7E4C87164}" destId="{40536369-F3E7-4DF6-BAEE-C1A479240BC6}" srcOrd="1" destOrd="0" presId="urn:microsoft.com/office/officeart/2005/8/layout/hierarchy3"/>
    <dgm:cxn modelId="{47B08B03-EF1A-443B-B6EE-2E6A7E8C84F3}" type="presParOf" srcId="{6E679752-4266-47A3-9A30-B0E7E4C87164}" destId="{0EFE70BD-3443-4206-AE7B-96655E12A718}" srcOrd="2" destOrd="0" presId="urn:microsoft.com/office/officeart/2005/8/layout/hierarchy3"/>
    <dgm:cxn modelId="{CDD945B3-D768-470D-ADC4-22C03E668BF0}" type="presParOf" srcId="{6E679752-4266-47A3-9A30-B0E7E4C87164}" destId="{A1EC8770-0F8F-4784-8ADE-005F76AE7915}" srcOrd="3" destOrd="0" presId="urn:microsoft.com/office/officeart/2005/8/layout/hierarchy3"/>
    <dgm:cxn modelId="{5F20F0CF-80E5-4C1F-840B-B9EE00FC35FB}" type="presParOf" srcId="{6E679752-4266-47A3-9A30-B0E7E4C87164}" destId="{982D17E7-0F76-4E0B-AFFE-D87972500395}" srcOrd="4" destOrd="0" presId="urn:microsoft.com/office/officeart/2005/8/layout/hierarchy3"/>
    <dgm:cxn modelId="{F39D21A1-3C77-45DF-9E81-51EC2B07F57D}" type="presParOf" srcId="{6E679752-4266-47A3-9A30-B0E7E4C87164}" destId="{1AB5AC06-1BF2-4A63-B755-BD72A73C606D}" srcOrd="5" destOrd="0" presId="urn:microsoft.com/office/officeart/2005/8/layout/hierarchy3"/>
    <dgm:cxn modelId="{4E28EB20-9245-4D05-987A-4567BE7622B4}" type="presParOf" srcId="{6E679752-4266-47A3-9A30-B0E7E4C87164}" destId="{45892ABE-D30B-4A74-9137-0C05FA2609DE}" srcOrd="6" destOrd="0" presId="urn:microsoft.com/office/officeart/2005/8/layout/hierarchy3"/>
    <dgm:cxn modelId="{9C711079-9A74-4655-B80C-3635E677B5E5}" type="presParOf" srcId="{6E679752-4266-47A3-9A30-B0E7E4C87164}" destId="{C9A0B6FD-FDB4-4B7E-9BBA-8199C45E235B}" srcOrd="7" destOrd="0" presId="urn:microsoft.com/office/officeart/2005/8/layout/hierarchy3"/>
    <dgm:cxn modelId="{919C5CC1-0E04-459D-8CC8-2162417333B6}" type="presParOf" srcId="{6E679752-4266-47A3-9A30-B0E7E4C87164}" destId="{3D47EE6E-6675-4FDC-957A-25C53E70B121}" srcOrd="8" destOrd="0" presId="urn:microsoft.com/office/officeart/2005/8/layout/hierarchy3"/>
    <dgm:cxn modelId="{ED121BD2-0D15-4A1C-8B7E-A56110879034}" type="presParOf" srcId="{6E679752-4266-47A3-9A30-B0E7E4C87164}" destId="{FC25EABE-F305-4A50-BCED-41AD10CB05A9}" srcOrd="9" destOrd="0" presId="urn:microsoft.com/office/officeart/2005/8/layout/hierarchy3"/>
    <dgm:cxn modelId="{3819C15B-BD1B-49D3-A8AD-802ED9F30027}" type="presParOf" srcId="{CC8D4DB5-7AA0-40C0-A68D-051440FECD07}" destId="{736AFBAB-A6EA-4831-B3EE-FB0259B7A38F}" srcOrd="2" destOrd="0" presId="urn:microsoft.com/office/officeart/2005/8/layout/hierarchy3"/>
    <dgm:cxn modelId="{85FC7438-0A6E-4EB0-8EA3-A4CDADF0D7D5}" type="presParOf" srcId="{736AFBAB-A6EA-4831-B3EE-FB0259B7A38F}" destId="{E963CECC-344C-454B-AF18-966D349FA8C5}" srcOrd="0" destOrd="0" presId="urn:microsoft.com/office/officeart/2005/8/layout/hierarchy3"/>
    <dgm:cxn modelId="{7BE8AF01-A36A-4EAE-925A-74ADFE43812F}" type="presParOf" srcId="{E963CECC-344C-454B-AF18-966D349FA8C5}" destId="{5FCEB8E4-6710-4B47-9FEE-0DA1A80F5CCF}" srcOrd="0" destOrd="0" presId="urn:microsoft.com/office/officeart/2005/8/layout/hierarchy3"/>
    <dgm:cxn modelId="{484FA20E-052B-4622-A783-7721839B6070}" type="presParOf" srcId="{E963CECC-344C-454B-AF18-966D349FA8C5}" destId="{593FD00C-6AFF-4809-9705-4790CC0607D9}" srcOrd="1" destOrd="0" presId="urn:microsoft.com/office/officeart/2005/8/layout/hierarchy3"/>
    <dgm:cxn modelId="{4C883C94-8CCD-4C76-B9D2-96E525E43EFC}" type="presParOf" srcId="{736AFBAB-A6EA-4831-B3EE-FB0259B7A38F}" destId="{0ABBB00A-2864-44FD-AFD6-F694D64EACE1}" srcOrd="1" destOrd="0" presId="urn:microsoft.com/office/officeart/2005/8/layout/hierarchy3"/>
    <dgm:cxn modelId="{D902A5CA-24EB-4AC4-AEC5-06497F50C827}" type="presParOf" srcId="{0ABBB00A-2864-44FD-AFD6-F694D64EACE1}" destId="{96D43A79-CECC-427E-AE8C-465C2ADF70BC}" srcOrd="0" destOrd="0" presId="urn:microsoft.com/office/officeart/2005/8/layout/hierarchy3"/>
    <dgm:cxn modelId="{EA46DA8F-EC0B-45EB-AA89-E13010BD4E7E}" type="presParOf" srcId="{0ABBB00A-2864-44FD-AFD6-F694D64EACE1}" destId="{9A3962BA-DE0E-4263-AACB-92EB049EE28E}" srcOrd="1" destOrd="0" presId="urn:microsoft.com/office/officeart/2005/8/layout/hierarchy3"/>
    <dgm:cxn modelId="{BACC03BF-9E7D-43B9-86D1-9246D97DEEA8}" type="presParOf" srcId="{0ABBB00A-2864-44FD-AFD6-F694D64EACE1}" destId="{9BBCBE86-2497-4510-87E4-F2AFDB425759}" srcOrd="2" destOrd="0" presId="urn:microsoft.com/office/officeart/2005/8/layout/hierarchy3"/>
    <dgm:cxn modelId="{7F230A19-B429-46EA-A351-29535C3D1DC1}" type="presParOf" srcId="{0ABBB00A-2864-44FD-AFD6-F694D64EACE1}" destId="{E03E65DA-D374-478E-8F34-FD4C2A2B3174}" srcOrd="3" destOrd="0" presId="urn:microsoft.com/office/officeart/2005/8/layout/hierarchy3"/>
    <dgm:cxn modelId="{DF85C1F8-BA87-4451-A30E-C246D9D01D3A}" type="presParOf" srcId="{0ABBB00A-2864-44FD-AFD6-F694D64EACE1}" destId="{CF9F56E5-151A-4A38-BC54-E3F59BBE1C26}" srcOrd="4" destOrd="0" presId="urn:microsoft.com/office/officeart/2005/8/layout/hierarchy3"/>
    <dgm:cxn modelId="{288A1A29-D90F-4BF9-9B33-E6D503CFB3BE}" type="presParOf" srcId="{0ABBB00A-2864-44FD-AFD6-F694D64EACE1}" destId="{78DDBF31-5371-4029-B681-E2304060D649}" srcOrd="5" destOrd="0" presId="urn:microsoft.com/office/officeart/2005/8/layout/hierarchy3"/>
    <dgm:cxn modelId="{CCF4C24E-8ED9-4B7D-98D4-822CA8714C1E}" type="presParOf" srcId="{CC8D4DB5-7AA0-40C0-A68D-051440FECD07}" destId="{95C7E776-169B-4087-9247-A2AA3FE45D19}" srcOrd="3" destOrd="0" presId="urn:microsoft.com/office/officeart/2005/8/layout/hierarchy3"/>
    <dgm:cxn modelId="{4B39DA45-3F53-4753-9D9A-7D0CE11C6A27}" type="presParOf" srcId="{95C7E776-169B-4087-9247-A2AA3FE45D19}" destId="{8692DEB0-33A2-4765-91A0-CD03B6E09CA0}" srcOrd="0" destOrd="0" presId="urn:microsoft.com/office/officeart/2005/8/layout/hierarchy3"/>
    <dgm:cxn modelId="{769D0E50-0E6C-46D8-8B0A-4243CAD3CFC0}" type="presParOf" srcId="{8692DEB0-33A2-4765-91A0-CD03B6E09CA0}" destId="{F72A9AF9-2409-4481-8679-247266E093AA}" srcOrd="0" destOrd="0" presId="urn:microsoft.com/office/officeart/2005/8/layout/hierarchy3"/>
    <dgm:cxn modelId="{8A5EA517-4ED6-4664-8B08-928FF78E60EA}" type="presParOf" srcId="{8692DEB0-33A2-4765-91A0-CD03B6E09CA0}" destId="{95D0621C-D94A-479E-8C9B-B92953073F08}" srcOrd="1" destOrd="0" presId="urn:microsoft.com/office/officeart/2005/8/layout/hierarchy3"/>
    <dgm:cxn modelId="{D1EB8BAE-F877-48A8-997E-B3E8D1317ECA}" type="presParOf" srcId="{95C7E776-169B-4087-9247-A2AA3FE45D19}" destId="{981BE289-7475-48B6-AF9F-D5F458C981BA}" srcOrd="1" destOrd="0" presId="urn:microsoft.com/office/officeart/2005/8/layout/hierarchy3"/>
    <dgm:cxn modelId="{5309FABE-A85C-43EB-B801-57B915E427B5}" type="presParOf" srcId="{981BE289-7475-48B6-AF9F-D5F458C981BA}" destId="{48FFC925-213E-44F5-AE76-EA77E80CF6B4}" srcOrd="0" destOrd="0" presId="urn:microsoft.com/office/officeart/2005/8/layout/hierarchy3"/>
    <dgm:cxn modelId="{68E4890F-FD95-42EA-A3B4-0AB6644B6314}" type="presParOf" srcId="{981BE289-7475-48B6-AF9F-D5F458C981BA}" destId="{F52B7C83-1125-4BEF-A9C8-5DC35273FC9B}" srcOrd="1" destOrd="0" presId="urn:microsoft.com/office/officeart/2005/8/layout/hierarchy3"/>
    <dgm:cxn modelId="{DF7BA44E-AF2F-4320-A981-DD27C4B674E6}" type="presParOf" srcId="{981BE289-7475-48B6-AF9F-D5F458C981BA}" destId="{8EC33D35-7091-4CD5-B600-AFBFC23A20B0}" srcOrd="2" destOrd="0" presId="urn:microsoft.com/office/officeart/2005/8/layout/hierarchy3"/>
    <dgm:cxn modelId="{0D2EE6D7-2783-4B2C-B418-1B09569CDEBE}" type="presParOf" srcId="{981BE289-7475-48B6-AF9F-D5F458C981BA}" destId="{28717BDA-FA90-4E50-8EE0-1B24BAB42813}" srcOrd="3" destOrd="0" presId="urn:microsoft.com/office/officeart/2005/8/layout/hierarchy3"/>
    <dgm:cxn modelId="{2298C4D7-590D-4D21-8BFD-1E88CD0330DC}" type="presParOf" srcId="{981BE289-7475-48B6-AF9F-D5F458C981BA}" destId="{DA97AA8F-6445-49E3-ACC7-7027B626ED7B}" srcOrd="4" destOrd="0" presId="urn:microsoft.com/office/officeart/2005/8/layout/hierarchy3"/>
    <dgm:cxn modelId="{24464499-D3AD-4C8B-8A7B-E7E1DAC63437}" type="presParOf" srcId="{981BE289-7475-48B6-AF9F-D5F458C981BA}" destId="{722717FC-7400-474D-949E-8F7813ACA084}" srcOrd="5" destOrd="0" presId="urn:microsoft.com/office/officeart/2005/8/layout/hierarchy3"/>
    <dgm:cxn modelId="{73F8AE9D-E543-4F94-928E-FE32E18D145F}" type="presParOf" srcId="{981BE289-7475-48B6-AF9F-D5F458C981BA}" destId="{F6B1AD6A-7F90-41A4-AF70-702D43C0E0D1}" srcOrd="6" destOrd="0" presId="urn:microsoft.com/office/officeart/2005/8/layout/hierarchy3"/>
    <dgm:cxn modelId="{4B7A9B84-2298-4D35-AF63-67606444C66C}" type="presParOf" srcId="{981BE289-7475-48B6-AF9F-D5F458C981BA}" destId="{5C41282D-8D7C-43C2-8478-95F938E5D65E}" srcOrd="7" destOrd="0" presId="urn:microsoft.com/office/officeart/2005/8/layout/hierarchy3"/>
    <dgm:cxn modelId="{F7E89D68-221F-4923-AEA4-BD69344DCC6C}" type="presParOf" srcId="{981BE289-7475-48B6-AF9F-D5F458C981BA}" destId="{C1EBB4D0-C624-4053-A24F-C2E5884EE1BA}" srcOrd="8" destOrd="0" presId="urn:microsoft.com/office/officeart/2005/8/layout/hierarchy3"/>
    <dgm:cxn modelId="{67C2A877-D93F-4CBC-A180-932A076B33D8}" type="presParOf" srcId="{981BE289-7475-48B6-AF9F-D5F458C981BA}" destId="{FF87486F-EC3D-4BE1-8934-7E0DE2747CE2}" srcOrd="9" destOrd="0" presId="urn:microsoft.com/office/officeart/2005/8/layout/hierarchy3"/>
    <dgm:cxn modelId="{3EFA12AF-13B3-47F0-9DA5-F77A553CF004}" type="presParOf" srcId="{981BE289-7475-48B6-AF9F-D5F458C981BA}" destId="{39AD8BEF-8187-4B5F-B414-39EA412A19AB}" srcOrd="10" destOrd="0" presId="urn:microsoft.com/office/officeart/2005/8/layout/hierarchy3"/>
    <dgm:cxn modelId="{6ECD5494-E52D-461B-AD6A-F6F1F8C5BC05}" type="presParOf" srcId="{981BE289-7475-48B6-AF9F-D5F458C981BA}" destId="{6D59FEA2-D1D3-4020-B3C7-34583460EF5B}" srcOrd="11" destOrd="0" presId="urn:microsoft.com/office/officeart/2005/8/layout/hierarchy3"/>
    <dgm:cxn modelId="{1AD25FCA-8C48-42E1-BAFD-62D0C87D4BAD}" type="presParOf" srcId="{CC8D4DB5-7AA0-40C0-A68D-051440FECD07}" destId="{B125C075-E42F-4AEE-B042-788F652A8A78}" srcOrd="4" destOrd="0" presId="urn:microsoft.com/office/officeart/2005/8/layout/hierarchy3"/>
    <dgm:cxn modelId="{DC847323-C9BA-43F6-A1F6-3BD6A93E662A}" type="presParOf" srcId="{B125C075-E42F-4AEE-B042-788F652A8A78}" destId="{35FBC2A8-8095-4A33-A3F7-6B616A5CF4B2}" srcOrd="0" destOrd="0" presId="urn:microsoft.com/office/officeart/2005/8/layout/hierarchy3"/>
    <dgm:cxn modelId="{C4ABFD38-165D-447E-BAC3-32006A4E7349}" type="presParOf" srcId="{35FBC2A8-8095-4A33-A3F7-6B616A5CF4B2}" destId="{27217773-C84C-4106-A010-3A1865FF4EDC}" srcOrd="0" destOrd="0" presId="urn:microsoft.com/office/officeart/2005/8/layout/hierarchy3"/>
    <dgm:cxn modelId="{12016CEF-5235-4184-8926-6F9451C82D06}" type="presParOf" srcId="{35FBC2A8-8095-4A33-A3F7-6B616A5CF4B2}" destId="{B26886BF-FFEC-4D56-AC68-86715EF0E16B}" srcOrd="1" destOrd="0" presId="urn:microsoft.com/office/officeart/2005/8/layout/hierarchy3"/>
    <dgm:cxn modelId="{38361B25-324C-457F-8A51-B0131002FF99}" type="presParOf" srcId="{B125C075-E42F-4AEE-B042-788F652A8A78}" destId="{2200AAD2-9C73-4797-83D5-3006A0D054F3}" srcOrd="1" destOrd="0" presId="urn:microsoft.com/office/officeart/2005/8/layout/hierarchy3"/>
    <dgm:cxn modelId="{8F4649A1-575C-4620-94C8-6CAA4DED1098}" type="presParOf" srcId="{2200AAD2-9C73-4797-83D5-3006A0D054F3}" destId="{EA09FFB9-CC4D-45C5-ADC1-A5494FE5CC94}" srcOrd="0" destOrd="0" presId="urn:microsoft.com/office/officeart/2005/8/layout/hierarchy3"/>
    <dgm:cxn modelId="{BBB27783-B5E3-4B67-BF51-800AAC8AF815}" type="presParOf" srcId="{2200AAD2-9C73-4797-83D5-3006A0D054F3}" destId="{504F4322-18A9-4B0C-9A5B-98F9E77EC474}" srcOrd="1" destOrd="0" presId="urn:microsoft.com/office/officeart/2005/8/layout/hierarchy3"/>
    <dgm:cxn modelId="{0AB0A0A2-6A27-48EC-8C9D-7B59F568D77D}" type="presParOf" srcId="{2200AAD2-9C73-4797-83D5-3006A0D054F3}" destId="{5F20E293-5C56-40C3-9E60-4403DC1D6698}" srcOrd="2" destOrd="0" presId="urn:microsoft.com/office/officeart/2005/8/layout/hierarchy3"/>
    <dgm:cxn modelId="{8F89B384-DD76-42B8-9276-A534EA5E5023}" type="presParOf" srcId="{2200AAD2-9C73-4797-83D5-3006A0D054F3}" destId="{3851852B-B8DC-4AB4-BC7E-C072860EA112}" srcOrd="3" destOrd="0" presId="urn:microsoft.com/office/officeart/2005/8/layout/hierarchy3"/>
    <dgm:cxn modelId="{71D76B44-0C13-4D19-8C29-E5553EC3414D}" type="presParOf" srcId="{2200AAD2-9C73-4797-83D5-3006A0D054F3}" destId="{0C5B03DB-AAAE-4A4D-83C5-869C6B34BCDA}" srcOrd="4" destOrd="0" presId="urn:microsoft.com/office/officeart/2005/8/layout/hierarchy3"/>
    <dgm:cxn modelId="{C941B7B5-0E0D-454C-839E-7FF0C8B3F8FA}" type="presParOf" srcId="{2200AAD2-9C73-4797-83D5-3006A0D054F3}" destId="{AD59878C-2B17-4065-A86E-856653CBC873}" srcOrd="5" destOrd="0" presId="urn:microsoft.com/office/officeart/2005/8/layout/hierarchy3"/>
    <dgm:cxn modelId="{BFA406F0-EAB2-4CB4-84D5-29728429A384}" type="presParOf" srcId="{2200AAD2-9C73-4797-83D5-3006A0D054F3}" destId="{80F1595C-9204-4973-BF95-1C49CA5FD2EA}" srcOrd="6" destOrd="0" presId="urn:microsoft.com/office/officeart/2005/8/layout/hierarchy3"/>
    <dgm:cxn modelId="{E1192CC8-C6A4-4026-92A8-1D197C815E4F}" type="presParOf" srcId="{2200AAD2-9C73-4797-83D5-3006A0D054F3}" destId="{4B2EF22E-2BDA-4DE1-AEA9-F188604E7D5A}" srcOrd="7" destOrd="0" presId="urn:microsoft.com/office/officeart/2005/8/layout/hierarchy3"/>
    <dgm:cxn modelId="{E3AB3FDD-21CC-472C-B120-1610DDA56A51}" type="presParOf" srcId="{2200AAD2-9C73-4797-83D5-3006A0D054F3}" destId="{F8646A81-36E9-421F-B4EC-18D5C9965D20}" srcOrd="8" destOrd="0" presId="urn:microsoft.com/office/officeart/2005/8/layout/hierarchy3"/>
    <dgm:cxn modelId="{CA22FC41-CC5C-4D6B-90C0-32B9413C421D}" type="presParOf" srcId="{2200AAD2-9C73-4797-83D5-3006A0D054F3}" destId="{6D0078FE-04C9-4B6F-9573-F95D89749158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377460-8ACC-4274-A2A5-B702B9E7643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B2CFD7C-F46B-43B7-9AF7-CE2BB716BA66}">
      <dgm:prSet phldrT="[Текст]"/>
      <dgm:spPr/>
      <dgm:t>
        <a:bodyPr/>
        <a:lstStyle/>
        <a:p>
          <a:r>
            <a:rPr lang="ru-RU" b="1" dirty="0" smtClean="0"/>
            <a:t>Определитесь, </a:t>
          </a:r>
          <a:r>
            <a:rPr lang="ru-RU" b="1" dirty="0"/>
            <a:t>для кого выступаете</a:t>
          </a:r>
          <a:endParaRPr lang="ru-RU" dirty="0"/>
        </a:p>
      </dgm:t>
    </dgm:pt>
    <dgm:pt modelId="{4D23DFF7-E03F-4632-876F-0317FF35A1C3}" type="parTrans" cxnId="{7E54A695-AF19-4256-BFB9-FCA8D49F18E1}">
      <dgm:prSet/>
      <dgm:spPr/>
      <dgm:t>
        <a:bodyPr/>
        <a:lstStyle/>
        <a:p>
          <a:endParaRPr lang="ru-RU"/>
        </a:p>
      </dgm:t>
    </dgm:pt>
    <dgm:pt modelId="{3F3B713E-D31C-4E77-899F-A8E93752693D}" type="sibTrans" cxnId="{7E54A695-AF19-4256-BFB9-FCA8D49F18E1}">
      <dgm:prSet/>
      <dgm:spPr/>
      <dgm:t>
        <a:bodyPr/>
        <a:lstStyle/>
        <a:p>
          <a:endParaRPr lang="ru-RU"/>
        </a:p>
      </dgm:t>
    </dgm:pt>
    <dgm:pt modelId="{CA39AB2C-4A45-4643-98F3-E9710473C732}">
      <dgm:prSet phldrT="[Текст]"/>
      <dgm:spPr/>
      <dgm:t>
        <a:bodyPr/>
        <a:lstStyle/>
        <a:p>
          <a:r>
            <a:rPr lang="ru-RU" b="1" dirty="0"/>
            <a:t>Начните с конца</a:t>
          </a:r>
          <a:endParaRPr lang="ru-RU" dirty="0"/>
        </a:p>
      </dgm:t>
    </dgm:pt>
    <dgm:pt modelId="{95CA8F20-923E-4BE1-AB1F-4D7A0C2E4E48}" type="parTrans" cxnId="{606672B7-3E78-4AAC-8F8F-8B29B47162F1}">
      <dgm:prSet/>
      <dgm:spPr/>
      <dgm:t>
        <a:bodyPr/>
        <a:lstStyle/>
        <a:p>
          <a:endParaRPr lang="ru-RU"/>
        </a:p>
      </dgm:t>
    </dgm:pt>
    <dgm:pt modelId="{A70F90BC-7443-4C6E-88A2-2CC3ACE5230D}" type="sibTrans" cxnId="{606672B7-3E78-4AAC-8F8F-8B29B47162F1}">
      <dgm:prSet/>
      <dgm:spPr/>
      <dgm:t>
        <a:bodyPr/>
        <a:lstStyle/>
        <a:p>
          <a:endParaRPr lang="ru-RU"/>
        </a:p>
      </dgm:t>
    </dgm:pt>
    <dgm:pt modelId="{CB0175B6-04BF-47EC-B823-A01E1A135782}">
      <dgm:prSet phldrT="[Текст]"/>
      <dgm:spPr/>
      <dgm:t>
        <a:bodyPr/>
        <a:lstStyle/>
        <a:p>
          <a:r>
            <a:rPr lang="ru-RU" b="1" dirty="0"/>
            <a:t>Структурируйте речь</a:t>
          </a:r>
        </a:p>
        <a:p>
          <a:endParaRPr lang="ru-RU" dirty="0"/>
        </a:p>
      </dgm:t>
    </dgm:pt>
    <dgm:pt modelId="{61372566-F83F-47C8-8F71-6414FC742920}" type="parTrans" cxnId="{1139EED5-2675-4EB5-B94C-E37448BEC795}">
      <dgm:prSet/>
      <dgm:spPr/>
      <dgm:t>
        <a:bodyPr/>
        <a:lstStyle/>
        <a:p>
          <a:endParaRPr lang="ru-RU"/>
        </a:p>
      </dgm:t>
    </dgm:pt>
    <dgm:pt modelId="{8722B7B6-748F-483B-943C-E0605DABF933}" type="sibTrans" cxnId="{1139EED5-2675-4EB5-B94C-E37448BEC795}">
      <dgm:prSet/>
      <dgm:spPr/>
      <dgm:t>
        <a:bodyPr/>
        <a:lstStyle/>
        <a:p>
          <a:endParaRPr lang="ru-RU"/>
        </a:p>
      </dgm:t>
    </dgm:pt>
    <dgm:pt modelId="{8B3E4898-8EC1-4A08-85B8-91764826D411}">
      <dgm:prSet/>
      <dgm:spPr/>
      <dgm:t>
        <a:bodyPr/>
        <a:lstStyle/>
        <a:p>
          <a:r>
            <a:rPr lang="ru-RU" b="1"/>
            <a:t>Анонсируйте</a:t>
          </a:r>
          <a:endParaRPr lang="ru-RU"/>
        </a:p>
      </dgm:t>
    </dgm:pt>
    <dgm:pt modelId="{1517AD84-E2EA-46A3-8BF6-0C00F287A26A}" type="parTrans" cxnId="{459B2C1F-4548-4025-BDCB-D2C2C9172823}">
      <dgm:prSet/>
      <dgm:spPr/>
      <dgm:t>
        <a:bodyPr/>
        <a:lstStyle/>
        <a:p>
          <a:endParaRPr lang="ru-RU"/>
        </a:p>
      </dgm:t>
    </dgm:pt>
    <dgm:pt modelId="{04F87551-6131-4EC3-953B-DD291691AB69}" type="sibTrans" cxnId="{459B2C1F-4548-4025-BDCB-D2C2C9172823}">
      <dgm:prSet/>
      <dgm:spPr/>
      <dgm:t>
        <a:bodyPr/>
        <a:lstStyle/>
        <a:p>
          <a:endParaRPr lang="ru-RU"/>
        </a:p>
      </dgm:t>
    </dgm:pt>
    <dgm:pt modelId="{57E6FD42-A79B-44CE-A773-717B7AD2D17D}">
      <dgm:prSet/>
      <dgm:spPr/>
      <dgm:t>
        <a:bodyPr/>
        <a:lstStyle/>
        <a:p>
          <a:r>
            <a:rPr lang="ru-RU" b="1" dirty="0"/>
            <a:t>Продумайте начало</a:t>
          </a:r>
        </a:p>
      </dgm:t>
    </dgm:pt>
    <dgm:pt modelId="{EEF4E80A-81BA-488F-A1D8-DA80A015D511}" type="parTrans" cxnId="{1898957A-A1B8-4387-9395-77D93B9EF67A}">
      <dgm:prSet/>
      <dgm:spPr/>
      <dgm:t>
        <a:bodyPr/>
        <a:lstStyle/>
        <a:p>
          <a:endParaRPr lang="ru-RU"/>
        </a:p>
      </dgm:t>
    </dgm:pt>
    <dgm:pt modelId="{ABFE0766-1917-44EF-93F7-79800732852D}" type="sibTrans" cxnId="{1898957A-A1B8-4387-9395-77D93B9EF67A}">
      <dgm:prSet/>
      <dgm:spPr/>
      <dgm:t>
        <a:bodyPr/>
        <a:lstStyle/>
        <a:p>
          <a:endParaRPr lang="ru-RU"/>
        </a:p>
      </dgm:t>
    </dgm:pt>
    <dgm:pt modelId="{4D284429-67CD-4568-A2B5-18E7175C1FF6}">
      <dgm:prSet/>
      <dgm:spPr/>
      <dgm:t>
        <a:bodyPr/>
        <a:lstStyle/>
        <a:p>
          <a:r>
            <a:rPr lang="ru-RU" b="1" dirty="0"/>
            <a:t>Соберите фактуру</a:t>
          </a:r>
          <a:endParaRPr lang="ru-RU" dirty="0"/>
        </a:p>
      </dgm:t>
    </dgm:pt>
    <dgm:pt modelId="{DC8425E2-211E-4327-8C77-79D3C7F511E0}" type="parTrans" cxnId="{FDC776D9-A681-4AEA-B72D-087BB9FE6C7B}">
      <dgm:prSet/>
      <dgm:spPr/>
      <dgm:t>
        <a:bodyPr/>
        <a:lstStyle/>
        <a:p>
          <a:endParaRPr lang="ru-RU"/>
        </a:p>
      </dgm:t>
    </dgm:pt>
    <dgm:pt modelId="{FC4E7884-7F3F-45C0-B4FE-527F743FC318}" type="sibTrans" cxnId="{FDC776D9-A681-4AEA-B72D-087BB9FE6C7B}">
      <dgm:prSet/>
      <dgm:spPr/>
      <dgm:t>
        <a:bodyPr/>
        <a:lstStyle/>
        <a:p>
          <a:endParaRPr lang="ru-RU"/>
        </a:p>
      </dgm:t>
    </dgm:pt>
    <dgm:pt modelId="{6EBD9C9B-2436-4705-8609-A2EF63124E94}">
      <dgm:prSet/>
      <dgm:spPr/>
      <dgm:t>
        <a:bodyPr/>
        <a:lstStyle/>
        <a:p>
          <a:r>
            <a:rPr lang="ru-RU" b="1" dirty="0"/>
            <a:t>Маневрируйте</a:t>
          </a:r>
          <a:endParaRPr lang="ru-RU" dirty="0"/>
        </a:p>
      </dgm:t>
    </dgm:pt>
    <dgm:pt modelId="{0C0DA309-E5A8-4DDA-ABF4-2F5F31F0087F}" type="parTrans" cxnId="{F38A05C9-AF9F-4CF4-B9C9-0CD3346CE66B}">
      <dgm:prSet/>
      <dgm:spPr/>
      <dgm:t>
        <a:bodyPr/>
        <a:lstStyle/>
        <a:p>
          <a:endParaRPr lang="ru-RU"/>
        </a:p>
      </dgm:t>
    </dgm:pt>
    <dgm:pt modelId="{A03EF3CD-D947-4B40-A748-2C55DBD48B6C}" type="sibTrans" cxnId="{F38A05C9-AF9F-4CF4-B9C9-0CD3346CE66B}">
      <dgm:prSet/>
      <dgm:spPr/>
      <dgm:t>
        <a:bodyPr/>
        <a:lstStyle/>
        <a:p>
          <a:endParaRPr lang="ru-RU"/>
        </a:p>
      </dgm:t>
    </dgm:pt>
    <dgm:pt modelId="{9C1D8A6E-FD85-4663-90CA-B05D9C2B67BC}">
      <dgm:prSet/>
      <dgm:spPr/>
      <dgm:t>
        <a:bodyPr/>
        <a:lstStyle/>
        <a:p>
          <a:r>
            <a:rPr lang="ru-RU" b="1" dirty="0"/>
            <a:t>Повторяйте</a:t>
          </a:r>
          <a:endParaRPr lang="ru-RU" dirty="0"/>
        </a:p>
      </dgm:t>
    </dgm:pt>
    <dgm:pt modelId="{723E7AD5-D305-4D01-8F69-0C094BAB366F}" type="parTrans" cxnId="{5147E2C1-1FB9-4AC8-9347-29DAD0FA4506}">
      <dgm:prSet/>
      <dgm:spPr/>
      <dgm:t>
        <a:bodyPr/>
        <a:lstStyle/>
        <a:p>
          <a:endParaRPr lang="ru-RU"/>
        </a:p>
      </dgm:t>
    </dgm:pt>
    <dgm:pt modelId="{88AA2FD1-2197-42FB-86FB-C6D64872D394}" type="sibTrans" cxnId="{5147E2C1-1FB9-4AC8-9347-29DAD0FA4506}">
      <dgm:prSet/>
      <dgm:spPr/>
      <dgm:t>
        <a:bodyPr/>
        <a:lstStyle/>
        <a:p>
          <a:endParaRPr lang="ru-RU"/>
        </a:p>
      </dgm:t>
    </dgm:pt>
    <dgm:pt modelId="{650A883B-4E22-4A5A-98E6-B01B0669FBA8}">
      <dgm:prSet/>
      <dgm:spPr/>
      <dgm:t>
        <a:bodyPr/>
        <a:lstStyle/>
        <a:p>
          <a:r>
            <a:rPr lang="ru-RU" b="1" dirty="0"/>
            <a:t>Анонсируйте</a:t>
          </a:r>
          <a:endParaRPr lang="ru-RU" dirty="0"/>
        </a:p>
      </dgm:t>
    </dgm:pt>
    <dgm:pt modelId="{3B3D1B84-A2E9-440C-A8A2-E5F047CD731D}" type="parTrans" cxnId="{F224BF8B-64FA-4BDB-AA24-8AAF7E2FE5FD}">
      <dgm:prSet/>
      <dgm:spPr/>
      <dgm:t>
        <a:bodyPr/>
        <a:lstStyle/>
        <a:p>
          <a:endParaRPr lang="ru-RU"/>
        </a:p>
      </dgm:t>
    </dgm:pt>
    <dgm:pt modelId="{97045D30-5BF1-4191-8F85-AF901B4B2110}" type="sibTrans" cxnId="{F224BF8B-64FA-4BDB-AA24-8AAF7E2FE5FD}">
      <dgm:prSet/>
      <dgm:spPr/>
      <dgm:t>
        <a:bodyPr/>
        <a:lstStyle/>
        <a:p>
          <a:endParaRPr lang="ru-RU"/>
        </a:p>
      </dgm:t>
    </dgm:pt>
    <dgm:pt modelId="{0E743834-D3FE-42D2-BC55-EB2FAF7E228D}">
      <dgm:prSet/>
      <dgm:spPr/>
      <dgm:t>
        <a:bodyPr/>
        <a:lstStyle/>
        <a:p>
          <a:r>
            <a:rPr lang="ru-RU" b="1" dirty="0"/>
            <a:t>Готовьтесь к плану </a:t>
          </a:r>
          <a:r>
            <a:rPr lang="ru-RU" b="1" dirty="0" smtClean="0"/>
            <a:t>Б</a:t>
          </a:r>
          <a:endParaRPr lang="ru-RU" dirty="0"/>
        </a:p>
      </dgm:t>
    </dgm:pt>
    <dgm:pt modelId="{501CB7CE-C583-48D1-973E-C31AB54052FF}" type="parTrans" cxnId="{4238130A-4720-4B1B-8786-EB64C2DA2F74}">
      <dgm:prSet/>
      <dgm:spPr/>
      <dgm:t>
        <a:bodyPr/>
        <a:lstStyle/>
        <a:p>
          <a:endParaRPr lang="ru-RU"/>
        </a:p>
      </dgm:t>
    </dgm:pt>
    <dgm:pt modelId="{CBFAEE23-B4CF-4750-BC6C-C0766C61F683}" type="sibTrans" cxnId="{4238130A-4720-4B1B-8786-EB64C2DA2F74}">
      <dgm:prSet/>
      <dgm:spPr/>
      <dgm:t>
        <a:bodyPr/>
        <a:lstStyle/>
        <a:p>
          <a:endParaRPr lang="ru-RU"/>
        </a:p>
      </dgm:t>
    </dgm:pt>
    <dgm:pt modelId="{B0DB96E8-3737-4FFE-9115-527AC4076EB1}">
      <dgm:prSet/>
      <dgm:spPr/>
      <dgm:t>
        <a:bodyPr/>
        <a:lstStyle/>
        <a:p>
          <a:r>
            <a:rPr lang="ru-RU" b="1" dirty="0"/>
            <a:t>Продумайте визуальное сопровождение</a:t>
          </a:r>
          <a:endParaRPr lang="ru-RU" dirty="0"/>
        </a:p>
      </dgm:t>
    </dgm:pt>
    <dgm:pt modelId="{79A73AA2-70EE-4695-B224-AC7FAC0FF14B}" type="parTrans" cxnId="{1EA5265C-CA56-49AA-89E7-408996253D93}">
      <dgm:prSet/>
      <dgm:spPr/>
      <dgm:t>
        <a:bodyPr/>
        <a:lstStyle/>
        <a:p>
          <a:endParaRPr lang="ru-RU"/>
        </a:p>
      </dgm:t>
    </dgm:pt>
    <dgm:pt modelId="{575A797D-0CDC-453C-9A19-3300DBAA0A2F}" type="sibTrans" cxnId="{1EA5265C-CA56-49AA-89E7-408996253D93}">
      <dgm:prSet/>
      <dgm:spPr/>
      <dgm:t>
        <a:bodyPr/>
        <a:lstStyle/>
        <a:p>
          <a:endParaRPr lang="ru-RU"/>
        </a:p>
      </dgm:t>
    </dgm:pt>
    <dgm:pt modelId="{FD1915D3-340C-4510-B27E-9D88C13EFBD8}" type="pres">
      <dgm:prSet presAssocID="{49377460-8ACC-4274-A2A5-B702B9E7643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5B3199-46E3-4960-9043-3F097A024CD5}" type="pres">
      <dgm:prSet presAssocID="{EB2CFD7C-F46B-43B7-9AF7-CE2BB716BA66}" presName="composite" presStyleCnt="0"/>
      <dgm:spPr/>
    </dgm:pt>
    <dgm:pt modelId="{78A3C0D3-A15D-48FF-BDE1-340EC9D3DD9E}" type="pres">
      <dgm:prSet presAssocID="{EB2CFD7C-F46B-43B7-9AF7-CE2BB716BA66}" presName="LShape" presStyleLbl="alignNode1" presStyleIdx="0" presStyleCnt="21"/>
      <dgm:spPr/>
    </dgm:pt>
    <dgm:pt modelId="{8C183E21-6D7F-46D3-A487-A5CF3505C069}" type="pres">
      <dgm:prSet presAssocID="{EB2CFD7C-F46B-43B7-9AF7-CE2BB716BA66}" presName="ParentText" presStyleLbl="revTx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2EEF7-6142-4A11-9345-9E1C345DA587}" type="pres">
      <dgm:prSet presAssocID="{EB2CFD7C-F46B-43B7-9AF7-CE2BB716BA66}" presName="Triangle" presStyleLbl="alignNode1" presStyleIdx="1" presStyleCnt="21"/>
      <dgm:spPr/>
    </dgm:pt>
    <dgm:pt modelId="{E2E216D9-481B-4984-A10A-3B09F1934405}" type="pres">
      <dgm:prSet presAssocID="{3F3B713E-D31C-4E77-899F-A8E93752693D}" presName="sibTrans" presStyleCnt="0"/>
      <dgm:spPr/>
    </dgm:pt>
    <dgm:pt modelId="{23C0323A-C2A7-457D-979D-9E622D91B436}" type="pres">
      <dgm:prSet presAssocID="{3F3B713E-D31C-4E77-899F-A8E93752693D}" presName="space" presStyleCnt="0"/>
      <dgm:spPr/>
    </dgm:pt>
    <dgm:pt modelId="{8026447D-03D0-4FEE-B032-256597C2A942}" type="pres">
      <dgm:prSet presAssocID="{CA39AB2C-4A45-4643-98F3-E9710473C732}" presName="composite" presStyleCnt="0"/>
      <dgm:spPr/>
    </dgm:pt>
    <dgm:pt modelId="{70978773-1A77-4D31-9333-140851B5C726}" type="pres">
      <dgm:prSet presAssocID="{CA39AB2C-4A45-4643-98F3-E9710473C732}" presName="LShape" presStyleLbl="alignNode1" presStyleIdx="2" presStyleCnt="21"/>
      <dgm:spPr/>
    </dgm:pt>
    <dgm:pt modelId="{C6D9460D-D994-49E0-8EBE-96EBE6D85A50}" type="pres">
      <dgm:prSet presAssocID="{CA39AB2C-4A45-4643-98F3-E9710473C732}" presName="ParentText" presStyleLbl="revTx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52AF8-7AC1-4026-87BF-3CA4EE13A379}" type="pres">
      <dgm:prSet presAssocID="{CA39AB2C-4A45-4643-98F3-E9710473C732}" presName="Triangle" presStyleLbl="alignNode1" presStyleIdx="3" presStyleCnt="21"/>
      <dgm:spPr/>
    </dgm:pt>
    <dgm:pt modelId="{A4F679DC-0A87-4FA7-9323-22D4D9448082}" type="pres">
      <dgm:prSet presAssocID="{A70F90BC-7443-4C6E-88A2-2CC3ACE5230D}" presName="sibTrans" presStyleCnt="0"/>
      <dgm:spPr/>
    </dgm:pt>
    <dgm:pt modelId="{63062860-77B6-464F-A651-1B89A50EF35F}" type="pres">
      <dgm:prSet presAssocID="{A70F90BC-7443-4C6E-88A2-2CC3ACE5230D}" presName="space" presStyleCnt="0"/>
      <dgm:spPr/>
    </dgm:pt>
    <dgm:pt modelId="{622F6312-1531-4308-99BB-7E6A730BAE20}" type="pres">
      <dgm:prSet presAssocID="{CB0175B6-04BF-47EC-B823-A01E1A135782}" presName="composite" presStyleCnt="0"/>
      <dgm:spPr/>
    </dgm:pt>
    <dgm:pt modelId="{8C2970C0-7E40-46F0-AF42-AF0532DDC065}" type="pres">
      <dgm:prSet presAssocID="{CB0175B6-04BF-47EC-B823-A01E1A135782}" presName="LShape" presStyleLbl="alignNode1" presStyleIdx="4" presStyleCnt="21" custLinFactNeighborX="-2860"/>
      <dgm:spPr/>
    </dgm:pt>
    <dgm:pt modelId="{3C514545-0A66-4331-BE46-37EB11B08BDB}" type="pres">
      <dgm:prSet presAssocID="{CB0175B6-04BF-47EC-B823-A01E1A135782}" presName="ParentText" presStyleLbl="revTx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A6A8B-D8E0-459A-BA93-254EDE05AC33}" type="pres">
      <dgm:prSet presAssocID="{CB0175B6-04BF-47EC-B823-A01E1A135782}" presName="Triangle" presStyleLbl="alignNode1" presStyleIdx="5" presStyleCnt="21"/>
      <dgm:spPr/>
    </dgm:pt>
    <dgm:pt modelId="{3CA52C0B-286A-41A3-BE02-4BC7A3198FD4}" type="pres">
      <dgm:prSet presAssocID="{8722B7B6-748F-483B-943C-E0605DABF933}" presName="sibTrans" presStyleCnt="0"/>
      <dgm:spPr/>
    </dgm:pt>
    <dgm:pt modelId="{1724E68F-310A-489C-BA38-E6AF28170965}" type="pres">
      <dgm:prSet presAssocID="{8722B7B6-748F-483B-943C-E0605DABF933}" presName="space" presStyleCnt="0"/>
      <dgm:spPr/>
    </dgm:pt>
    <dgm:pt modelId="{7C2D9382-497F-435E-B53B-86DFD99AB2F5}" type="pres">
      <dgm:prSet presAssocID="{8B3E4898-8EC1-4A08-85B8-91764826D411}" presName="composite" presStyleCnt="0"/>
      <dgm:spPr/>
    </dgm:pt>
    <dgm:pt modelId="{E5F0FA25-F6C2-4306-A25B-4396B8B6EA9C}" type="pres">
      <dgm:prSet presAssocID="{8B3E4898-8EC1-4A08-85B8-91764826D411}" presName="LShape" presStyleLbl="alignNode1" presStyleIdx="6" presStyleCnt="21"/>
      <dgm:spPr/>
    </dgm:pt>
    <dgm:pt modelId="{29771359-270B-4019-9D7C-0E6AC825C452}" type="pres">
      <dgm:prSet presAssocID="{8B3E4898-8EC1-4A08-85B8-91764826D411}" presName="ParentText" presStyleLbl="revTx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70739-740C-4183-A486-3A4DE7A4C8EA}" type="pres">
      <dgm:prSet presAssocID="{8B3E4898-8EC1-4A08-85B8-91764826D411}" presName="Triangle" presStyleLbl="alignNode1" presStyleIdx="7" presStyleCnt="21"/>
      <dgm:spPr/>
    </dgm:pt>
    <dgm:pt modelId="{84307978-30D7-4008-882D-398E5713F3F2}" type="pres">
      <dgm:prSet presAssocID="{04F87551-6131-4EC3-953B-DD291691AB69}" presName="sibTrans" presStyleCnt="0"/>
      <dgm:spPr/>
    </dgm:pt>
    <dgm:pt modelId="{C3BEEEEF-A08B-44B4-908B-5EA2D8F76117}" type="pres">
      <dgm:prSet presAssocID="{04F87551-6131-4EC3-953B-DD291691AB69}" presName="space" presStyleCnt="0"/>
      <dgm:spPr/>
    </dgm:pt>
    <dgm:pt modelId="{6EBD504C-1413-4C77-89B9-42488A3C8BA4}" type="pres">
      <dgm:prSet presAssocID="{57E6FD42-A79B-44CE-A773-717B7AD2D17D}" presName="composite" presStyleCnt="0"/>
      <dgm:spPr/>
    </dgm:pt>
    <dgm:pt modelId="{8144C814-89DD-40D9-8084-28C6444E03AE}" type="pres">
      <dgm:prSet presAssocID="{57E6FD42-A79B-44CE-A773-717B7AD2D17D}" presName="LShape" presStyleLbl="alignNode1" presStyleIdx="8" presStyleCnt="21"/>
      <dgm:spPr/>
    </dgm:pt>
    <dgm:pt modelId="{54D374B7-116C-436F-9D90-413CF3A58E16}" type="pres">
      <dgm:prSet presAssocID="{57E6FD42-A79B-44CE-A773-717B7AD2D17D}" presName="ParentText" presStyleLbl="revTx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EAE71-BCD6-471F-835C-FB3B93A4ED23}" type="pres">
      <dgm:prSet presAssocID="{57E6FD42-A79B-44CE-A773-717B7AD2D17D}" presName="Triangle" presStyleLbl="alignNode1" presStyleIdx="9" presStyleCnt="21"/>
      <dgm:spPr/>
    </dgm:pt>
    <dgm:pt modelId="{44320FB7-9256-494A-9E0B-9FCD3A3C3546}" type="pres">
      <dgm:prSet presAssocID="{ABFE0766-1917-44EF-93F7-79800732852D}" presName="sibTrans" presStyleCnt="0"/>
      <dgm:spPr/>
    </dgm:pt>
    <dgm:pt modelId="{6BBBD3C9-3EE2-4518-A7A9-4DB544EF06AC}" type="pres">
      <dgm:prSet presAssocID="{ABFE0766-1917-44EF-93F7-79800732852D}" presName="space" presStyleCnt="0"/>
      <dgm:spPr/>
    </dgm:pt>
    <dgm:pt modelId="{D552A1DF-6100-44FA-927C-599485081C4F}" type="pres">
      <dgm:prSet presAssocID="{4D284429-67CD-4568-A2B5-18E7175C1FF6}" presName="composite" presStyleCnt="0"/>
      <dgm:spPr/>
    </dgm:pt>
    <dgm:pt modelId="{297AD75E-BC93-4EE3-952B-9DA53728387E}" type="pres">
      <dgm:prSet presAssocID="{4D284429-67CD-4568-A2B5-18E7175C1FF6}" presName="LShape" presStyleLbl="alignNode1" presStyleIdx="10" presStyleCnt="21"/>
      <dgm:spPr/>
    </dgm:pt>
    <dgm:pt modelId="{49C9BBDD-FFA6-4160-A887-2224116E78D4}" type="pres">
      <dgm:prSet presAssocID="{4D284429-67CD-4568-A2B5-18E7175C1FF6}" presName="ParentText" presStyleLbl="revTx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7CB62-3CE1-49AB-937B-886044B24B2A}" type="pres">
      <dgm:prSet presAssocID="{4D284429-67CD-4568-A2B5-18E7175C1FF6}" presName="Triangle" presStyleLbl="alignNode1" presStyleIdx="11" presStyleCnt="21"/>
      <dgm:spPr/>
    </dgm:pt>
    <dgm:pt modelId="{95D03B2C-8417-4C2D-BBF2-07FEA397C2FB}" type="pres">
      <dgm:prSet presAssocID="{FC4E7884-7F3F-45C0-B4FE-527F743FC318}" presName="sibTrans" presStyleCnt="0"/>
      <dgm:spPr/>
    </dgm:pt>
    <dgm:pt modelId="{3864C2C2-C959-468F-83AB-F2CBA2CF5200}" type="pres">
      <dgm:prSet presAssocID="{FC4E7884-7F3F-45C0-B4FE-527F743FC318}" presName="space" presStyleCnt="0"/>
      <dgm:spPr/>
    </dgm:pt>
    <dgm:pt modelId="{02D85D0E-635D-46FF-9F37-CA931DC53349}" type="pres">
      <dgm:prSet presAssocID="{6EBD9C9B-2436-4705-8609-A2EF63124E94}" presName="composite" presStyleCnt="0"/>
      <dgm:spPr/>
    </dgm:pt>
    <dgm:pt modelId="{B0790EC1-F9DE-4051-9896-D734CE216875}" type="pres">
      <dgm:prSet presAssocID="{6EBD9C9B-2436-4705-8609-A2EF63124E94}" presName="LShape" presStyleLbl="alignNode1" presStyleIdx="12" presStyleCnt="21"/>
      <dgm:spPr/>
    </dgm:pt>
    <dgm:pt modelId="{1B828F96-307F-431C-9E26-2B3F730A10B4}" type="pres">
      <dgm:prSet presAssocID="{6EBD9C9B-2436-4705-8609-A2EF63124E94}" presName="ParentText" presStyleLbl="revTx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9ACA4-9364-4386-8023-C82856B27C1E}" type="pres">
      <dgm:prSet presAssocID="{6EBD9C9B-2436-4705-8609-A2EF63124E94}" presName="Triangle" presStyleLbl="alignNode1" presStyleIdx="13" presStyleCnt="21"/>
      <dgm:spPr/>
    </dgm:pt>
    <dgm:pt modelId="{C9C55F73-C1AD-4A90-8125-6953787C92D4}" type="pres">
      <dgm:prSet presAssocID="{A03EF3CD-D947-4B40-A748-2C55DBD48B6C}" presName="sibTrans" presStyleCnt="0"/>
      <dgm:spPr/>
    </dgm:pt>
    <dgm:pt modelId="{5B02D7C5-DE48-436E-8013-004F7CF13946}" type="pres">
      <dgm:prSet presAssocID="{A03EF3CD-D947-4B40-A748-2C55DBD48B6C}" presName="space" presStyleCnt="0"/>
      <dgm:spPr/>
    </dgm:pt>
    <dgm:pt modelId="{D7830B33-5F5D-4374-BD10-50C7C45352D7}" type="pres">
      <dgm:prSet presAssocID="{9C1D8A6E-FD85-4663-90CA-B05D9C2B67BC}" presName="composite" presStyleCnt="0"/>
      <dgm:spPr/>
    </dgm:pt>
    <dgm:pt modelId="{24FF51BC-472D-44EE-AC30-EDEBE359F327}" type="pres">
      <dgm:prSet presAssocID="{9C1D8A6E-FD85-4663-90CA-B05D9C2B67BC}" presName="LShape" presStyleLbl="alignNode1" presStyleIdx="14" presStyleCnt="21"/>
      <dgm:spPr/>
    </dgm:pt>
    <dgm:pt modelId="{6AE3EEA9-1909-45EF-9CB9-F66798D3088C}" type="pres">
      <dgm:prSet presAssocID="{9C1D8A6E-FD85-4663-90CA-B05D9C2B67BC}" presName="ParentText" presStyleLbl="revTx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114A7-2EE2-42E9-91AF-2D4C1C08837F}" type="pres">
      <dgm:prSet presAssocID="{9C1D8A6E-FD85-4663-90CA-B05D9C2B67BC}" presName="Triangle" presStyleLbl="alignNode1" presStyleIdx="15" presStyleCnt="21"/>
      <dgm:spPr/>
    </dgm:pt>
    <dgm:pt modelId="{279B8759-4619-47D5-A1F2-8D8FBE6FA3DA}" type="pres">
      <dgm:prSet presAssocID="{88AA2FD1-2197-42FB-86FB-C6D64872D394}" presName="sibTrans" presStyleCnt="0"/>
      <dgm:spPr/>
    </dgm:pt>
    <dgm:pt modelId="{2E52E2F9-C132-4025-945E-EBB19787F014}" type="pres">
      <dgm:prSet presAssocID="{88AA2FD1-2197-42FB-86FB-C6D64872D394}" presName="space" presStyleCnt="0"/>
      <dgm:spPr/>
    </dgm:pt>
    <dgm:pt modelId="{16F964CB-AB5B-4249-A65B-94629A437E26}" type="pres">
      <dgm:prSet presAssocID="{650A883B-4E22-4A5A-98E6-B01B0669FBA8}" presName="composite" presStyleCnt="0"/>
      <dgm:spPr/>
    </dgm:pt>
    <dgm:pt modelId="{BF4F76F3-67AC-4C4C-BFEC-B267AB50E1F9}" type="pres">
      <dgm:prSet presAssocID="{650A883B-4E22-4A5A-98E6-B01B0669FBA8}" presName="LShape" presStyleLbl="alignNode1" presStyleIdx="16" presStyleCnt="21"/>
      <dgm:spPr/>
    </dgm:pt>
    <dgm:pt modelId="{996E1ACB-20D0-4820-954B-CB5DD645692B}" type="pres">
      <dgm:prSet presAssocID="{650A883B-4E22-4A5A-98E6-B01B0669FBA8}" presName="ParentText" presStyleLbl="revTx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9A8B8-888E-4FD2-A834-5C186C5FB35C}" type="pres">
      <dgm:prSet presAssocID="{650A883B-4E22-4A5A-98E6-B01B0669FBA8}" presName="Triangle" presStyleLbl="alignNode1" presStyleIdx="17" presStyleCnt="21"/>
      <dgm:spPr/>
    </dgm:pt>
    <dgm:pt modelId="{52FBE74A-21A1-4D5C-BE23-BCBDB2BD7D7C}" type="pres">
      <dgm:prSet presAssocID="{97045D30-5BF1-4191-8F85-AF901B4B2110}" presName="sibTrans" presStyleCnt="0"/>
      <dgm:spPr/>
    </dgm:pt>
    <dgm:pt modelId="{3D45BF59-48CF-48CB-980F-601C946409E2}" type="pres">
      <dgm:prSet presAssocID="{97045D30-5BF1-4191-8F85-AF901B4B2110}" presName="space" presStyleCnt="0"/>
      <dgm:spPr/>
    </dgm:pt>
    <dgm:pt modelId="{C4983464-EAC1-4404-BE65-0A26869079A3}" type="pres">
      <dgm:prSet presAssocID="{0E743834-D3FE-42D2-BC55-EB2FAF7E228D}" presName="composite" presStyleCnt="0"/>
      <dgm:spPr/>
    </dgm:pt>
    <dgm:pt modelId="{B9387839-0451-40E2-BEC0-A895B6AC4593}" type="pres">
      <dgm:prSet presAssocID="{0E743834-D3FE-42D2-BC55-EB2FAF7E228D}" presName="LShape" presStyleLbl="alignNode1" presStyleIdx="18" presStyleCnt="21"/>
      <dgm:spPr/>
    </dgm:pt>
    <dgm:pt modelId="{217B9BE3-7500-4C03-A22B-6CDFB326EA34}" type="pres">
      <dgm:prSet presAssocID="{0E743834-D3FE-42D2-BC55-EB2FAF7E228D}" presName="ParentText" presStyleLbl="revTx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96814-FC05-48DB-965D-DE88B517EFA1}" type="pres">
      <dgm:prSet presAssocID="{0E743834-D3FE-42D2-BC55-EB2FAF7E228D}" presName="Triangle" presStyleLbl="alignNode1" presStyleIdx="19" presStyleCnt="21"/>
      <dgm:spPr/>
    </dgm:pt>
    <dgm:pt modelId="{3286E3E8-B47B-41E6-A31B-DE3A94D8CE74}" type="pres">
      <dgm:prSet presAssocID="{CBFAEE23-B4CF-4750-BC6C-C0766C61F683}" presName="sibTrans" presStyleCnt="0"/>
      <dgm:spPr/>
    </dgm:pt>
    <dgm:pt modelId="{1CBF7783-4579-435A-AB9F-CECD2E143209}" type="pres">
      <dgm:prSet presAssocID="{CBFAEE23-B4CF-4750-BC6C-C0766C61F683}" presName="space" presStyleCnt="0"/>
      <dgm:spPr/>
    </dgm:pt>
    <dgm:pt modelId="{E85A8C86-7D2F-42CB-93DD-A3FB446EF2A0}" type="pres">
      <dgm:prSet presAssocID="{B0DB96E8-3737-4FFE-9115-527AC4076EB1}" presName="composite" presStyleCnt="0"/>
      <dgm:spPr/>
    </dgm:pt>
    <dgm:pt modelId="{E316C784-8533-40E6-9D4A-602844C7FB3B}" type="pres">
      <dgm:prSet presAssocID="{B0DB96E8-3737-4FFE-9115-527AC4076EB1}" presName="LShape" presStyleLbl="alignNode1" presStyleIdx="20" presStyleCnt="21"/>
      <dgm:spPr/>
    </dgm:pt>
    <dgm:pt modelId="{CA79AAB3-87DE-4F16-ADAF-BD05DA125E75}" type="pres">
      <dgm:prSet presAssocID="{B0DB96E8-3737-4FFE-9115-527AC4076EB1}" presName="ParentText" presStyleLbl="revTx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FC1255-715B-430F-9B1A-1E702F65CABA}" type="presOf" srcId="{0E743834-D3FE-42D2-BC55-EB2FAF7E228D}" destId="{217B9BE3-7500-4C03-A22B-6CDFB326EA34}" srcOrd="0" destOrd="0" presId="urn:microsoft.com/office/officeart/2009/3/layout/StepUpProcess"/>
    <dgm:cxn modelId="{43E7B941-4F6B-4D95-9FB4-E2C3A75F7723}" type="presOf" srcId="{CA39AB2C-4A45-4643-98F3-E9710473C732}" destId="{C6D9460D-D994-49E0-8EBE-96EBE6D85A50}" srcOrd="0" destOrd="0" presId="urn:microsoft.com/office/officeart/2009/3/layout/StepUpProcess"/>
    <dgm:cxn modelId="{566B9BC4-8570-4045-B93D-AD461D1C3969}" type="presOf" srcId="{8B3E4898-8EC1-4A08-85B8-91764826D411}" destId="{29771359-270B-4019-9D7C-0E6AC825C452}" srcOrd="0" destOrd="0" presId="urn:microsoft.com/office/officeart/2009/3/layout/StepUpProcess"/>
    <dgm:cxn modelId="{FDC776D9-A681-4AEA-B72D-087BB9FE6C7B}" srcId="{49377460-8ACC-4274-A2A5-B702B9E7643E}" destId="{4D284429-67CD-4568-A2B5-18E7175C1FF6}" srcOrd="5" destOrd="0" parTransId="{DC8425E2-211E-4327-8C77-79D3C7F511E0}" sibTransId="{FC4E7884-7F3F-45C0-B4FE-527F743FC318}"/>
    <dgm:cxn modelId="{1139EED5-2675-4EB5-B94C-E37448BEC795}" srcId="{49377460-8ACC-4274-A2A5-B702B9E7643E}" destId="{CB0175B6-04BF-47EC-B823-A01E1A135782}" srcOrd="2" destOrd="0" parTransId="{61372566-F83F-47C8-8F71-6414FC742920}" sibTransId="{8722B7B6-748F-483B-943C-E0605DABF933}"/>
    <dgm:cxn modelId="{FFD873EC-03BC-4A6C-AFEA-31AF2756131D}" type="presOf" srcId="{CB0175B6-04BF-47EC-B823-A01E1A135782}" destId="{3C514545-0A66-4331-BE46-37EB11B08BDB}" srcOrd="0" destOrd="0" presId="urn:microsoft.com/office/officeart/2009/3/layout/StepUpProcess"/>
    <dgm:cxn modelId="{7E54A695-AF19-4256-BFB9-FCA8D49F18E1}" srcId="{49377460-8ACC-4274-A2A5-B702B9E7643E}" destId="{EB2CFD7C-F46B-43B7-9AF7-CE2BB716BA66}" srcOrd="0" destOrd="0" parTransId="{4D23DFF7-E03F-4632-876F-0317FF35A1C3}" sibTransId="{3F3B713E-D31C-4E77-899F-A8E93752693D}"/>
    <dgm:cxn modelId="{A98D8719-18C0-4D95-95EE-60C3073B5062}" type="presOf" srcId="{B0DB96E8-3737-4FFE-9115-527AC4076EB1}" destId="{CA79AAB3-87DE-4F16-ADAF-BD05DA125E75}" srcOrd="0" destOrd="0" presId="urn:microsoft.com/office/officeart/2009/3/layout/StepUpProcess"/>
    <dgm:cxn modelId="{459B2C1F-4548-4025-BDCB-D2C2C9172823}" srcId="{49377460-8ACC-4274-A2A5-B702B9E7643E}" destId="{8B3E4898-8EC1-4A08-85B8-91764826D411}" srcOrd="3" destOrd="0" parTransId="{1517AD84-E2EA-46A3-8BF6-0C00F287A26A}" sibTransId="{04F87551-6131-4EC3-953B-DD291691AB69}"/>
    <dgm:cxn modelId="{F224BF8B-64FA-4BDB-AA24-8AAF7E2FE5FD}" srcId="{49377460-8ACC-4274-A2A5-B702B9E7643E}" destId="{650A883B-4E22-4A5A-98E6-B01B0669FBA8}" srcOrd="8" destOrd="0" parTransId="{3B3D1B84-A2E9-440C-A8A2-E5F047CD731D}" sibTransId="{97045D30-5BF1-4191-8F85-AF901B4B2110}"/>
    <dgm:cxn modelId="{1EA5265C-CA56-49AA-89E7-408996253D93}" srcId="{49377460-8ACC-4274-A2A5-B702B9E7643E}" destId="{B0DB96E8-3737-4FFE-9115-527AC4076EB1}" srcOrd="10" destOrd="0" parTransId="{79A73AA2-70EE-4695-B224-AC7FAC0FF14B}" sibTransId="{575A797D-0CDC-453C-9A19-3300DBAA0A2F}"/>
    <dgm:cxn modelId="{5147E2C1-1FB9-4AC8-9347-29DAD0FA4506}" srcId="{49377460-8ACC-4274-A2A5-B702B9E7643E}" destId="{9C1D8A6E-FD85-4663-90CA-B05D9C2B67BC}" srcOrd="7" destOrd="0" parTransId="{723E7AD5-D305-4D01-8F69-0C094BAB366F}" sibTransId="{88AA2FD1-2197-42FB-86FB-C6D64872D394}"/>
    <dgm:cxn modelId="{1898957A-A1B8-4387-9395-77D93B9EF67A}" srcId="{49377460-8ACC-4274-A2A5-B702B9E7643E}" destId="{57E6FD42-A79B-44CE-A773-717B7AD2D17D}" srcOrd="4" destOrd="0" parTransId="{EEF4E80A-81BA-488F-A1D8-DA80A015D511}" sibTransId="{ABFE0766-1917-44EF-93F7-79800732852D}"/>
    <dgm:cxn modelId="{E7ECBB1F-AF23-45B4-B4F7-2043B1F81384}" type="presOf" srcId="{4D284429-67CD-4568-A2B5-18E7175C1FF6}" destId="{49C9BBDD-FFA6-4160-A887-2224116E78D4}" srcOrd="0" destOrd="0" presId="urn:microsoft.com/office/officeart/2009/3/layout/StepUpProcess"/>
    <dgm:cxn modelId="{A11E6E2E-1864-4A37-954C-D5781A4F34EC}" type="presOf" srcId="{9C1D8A6E-FD85-4663-90CA-B05D9C2B67BC}" destId="{6AE3EEA9-1909-45EF-9CB9-F66798D3088C}" srcOrd="0" destOrd="0" presId="urn:microsoft.com/office/officeart/2009/3/layout/StepUpProcess"/>
    <dgm:cxn modelId="{88A07CE1-32AD-407B-A64B-70AD8DCCCC92}" type="presOf" srcId="{57E6FD42-A79B-44CE-A773-717B7AD2D17D}" destId="{54D374B7-116C-436F-9D90-413CF3A58E16}" srcOrd="0" destOrd="0" presId="urn:microsoft.com/office/officeart/2009/3/layout/StepUpProcess"/>
    <dgm:cxn modelId="{606672B7-3E78-4AAC-8F8F-8B29B47162F1}" srcId="{49377460-8ACC-4274-A2A5-B702B9E7643E}" destId="{CA39AB2C-4A45-4643-98F3-E9710473C732}" srcOrd="1" destOrd="0" parTransId="{95CA8F20-923E-4BE1-AB1F-4D7A0C2E4E48}" sibTransId="{A70F90BC-7443-4C6E-88A2-2CC3ACE5230D}"/>
    <dgm:cxn modelId="{7A3B89CA-E3DF-4101-B85C-722B45BAA44F}" type="presOf" srcId="{650A883B-4E22-4A5A-98E6-B01B0669FBA8}" destId="{996E1ACB-20D0-4820-954B-CB5DD645692B}" srcOrd="0" destOrd="0" presId="urn:microsoft.com/office/officeart/2009/3/layout/StepUpProcess"/>
    <dgm:cxn modelId="{6248DF4E-2E15-4165-A9D9-1380ECC59ED0}" type="presOf" srcId="{49377460-8ACC-4274-A2A5-B702B9E7643E}" destId="{FD1915D3-340C-4510-B27E-9D88C13EFBD8}" srcOrd="0" destOrd="0" presId="urn:microsoft.com/office/officeart/2009/3/layout/StepUpProcess"/>
    <dgm:cxn modelId="{F92D1861-342D-418D-B7B8-DC8EAEA69C57}" type="presOf" srcId="{6EBD9C9B-2436-4705-8609-A2EF63124E94}" destId="{1B828F96-307F-431C-9E26-2B3F730A10B4}" srcOrd="0" destOrd="0" presId="urn:microsoft.com/office/officeart/2009/3/layout/StepUpProcess"/>
    <dgm:cxn modelId="{F86A2623-2882-4289-9F15-37D179D2A5EA}" type="presOf" srcId="{EB2CFD7C-F46B-43B7-9AF7-CE2BB716BA66}" destId="{8C183E21-6D7F-46D3-A487-A5CF3505C069}" srcOrd="0" destOrd="0" presId="urn:microsoft.com/office/officeart/2009/3/layout/StepUpProcess"/>
    <dgm:cxn modelId="{F38A05C9-AF9F-4CF4-B9C9-0CD3346CE66B}" srcId="{49377460-8ACC-4274-A2A5-B702B9E7643E}" destId="{6EBD9C9B-2436-4705-8609-A2EF63124E94}" srcOrd="6" destOrd="0" parTransId="{0C0DA309-E5A8-4DDA-ABF4-2F5F31F0087F}" sibTransId="{A03EF3CD-D947-4B40-A748-2C55DBD48B6C}"/>
    <dgm:cxn modelId="{4238130A-4720-4B1B-8786-EB64C2DA2F74}" srcId="{49377460-8ACC-4274-A2A5-B702B9E7643E}" destId="{0E743834-D3FE-42D2-BC55-EB2FAF7E228D}" srcOrd="9" destOrd="0" parTransId="{501CB7CE-C583-48D1-973E-C31AB54052FF}" sibTransId="{CBFAEE23-B4CF-4750-BC6C-C0766C61F683}"/>
    <dgm:cxn modelId="{8FC1C1F0-8BD6-4BF3-954D-4132D35FE819}" type="presParOf" srcId="{FD1915D3-340C-4510-B27E-9D88C13EFBD8}" destId="{245B3199-46E3-4960-9043-3F097A024CD5}" srcOrd="0" destOrd="0" presId="urn:microsoft.com/office/officeart/2009/3/layout/StepUpProcess"/>
    <dgm:cxn modelId="{1D8277EB-CF71-4904-AF98-4C28BD0ED5D9}" type="presParOf" srcId="{245B3199-46E3-4960-9043-3F097A024CD5}" destId="{78A3C0D3-A15D-48FF-BDE1-340EC9D3DD9E}" srcOrd="0" destOrd="0" presId="urn:microsoft.com/office/officeart/2009/3/layout/StepUpProcess"/>
    <dgm:cxn modelId="{C3112D89-9F18-45A2-876E-9223F242D20D}" type="presParOf" srcId="{245B3199-46E3-4960-9043-3F097A024CD5}" destId="{8C183E21-6D7F-46D3-A487-A5CF3505C069}" srcOrd="1" destOrd="0" presId="urn:microsoft.com/office/officeart/2009/3/layout/StepUpProcess"/>
    <dgm:cxn modelId="{D59ED27B-D85A-4B4E-9766-8E45908A8AC3}" type="presParOf" srcId="{245B3199-46E3-4960-9043-3F097A024CD5}" destId="{F852EEF7-6142-4A11-9345-9E1C345DA587}" srcOrd="2" destOrd="0" presId="urn:microsoft.com/office/officeart/2009/3/layout/StepUpProcess"/>
    <dgm:cxn modelId="{5102BA86-50DC-4934-A6A2-0BD33978A45C}" type="presParOf" srcId="{FD1915D3-340C-4510-B27E-9D88C13EFBD8}" destId="{E2E216D9-481B-4984-A10A-3B09F1934405}" srcOrd="1" destOrd="0" presId="urn:microsoft.com/office/officeart/2009/3/layout/StepUpProcess"/>
    <dgm:cxn modelId="{5791FC07-76FF-499A-AFCF-FF103D6C3D6A}" type="presParOf" srcId="{E2E216D9-481B-4984-A10A-3B09F1934405}" destId="{23C0323A-C2A7-457D-979D-9E622D91B436}" srcOrd="0" destOrd="0" presId="urn:microsoft.com/office/officeart/2009/3/layout/StepUpProcess"/>
    <dgm:cxn modelId="{754A7F00-AB0B-4035-A435-68DD8D1A99D0}" type="presParOf" srcId="{FD1915D3-340C-4510-B27E-9D88C13EFBD8}" destId="{8026447D-03D0-4FEE-B032-256597C2A942}" srcOrd="2" destOrd="0" presId="urn:microsoft.com/office/officeart/2009/3/layout/StepUpProcess"/>
    <dgm:cxn modelId="{71D65744-A774-4D56-A62C-BE3E766406D3}" type="presParOf" srcId="{8026447D-03D0-4FEE-B032-256597C2A942}" destId="{70978773-1A77-4D31-9333-140851B5C726}" srcOrd="0" destOrd="0" presId="urn:microsoft.com/office/officeart/2009/3/layout/StepUpProcess"/>
    <dgm:cxn modelId="{129EA890-1B0F-44E9-A463-E1CB7C3AFDCE}" type="presParOf" srcId="{8026447D-03D0-4FEE-B032-256597C2A942}" destId="{C6D9460D-D994-49E0-8EBE-96EBE6D85A50}" srcOrd="1" destOrd="0" presId="urn:microsoft.com/office/officeart/2009/3/layout/StepUpProcess"/>
    <dgm:cxn modelId="{944959D0-F089-4972-9F18-C090DD3568D3}" type="presParOf" srcId="{8026447D-03D0-4FEE-B032-256597C2A942}" destId="{84C52AF8-7AC1-4026-87BF-3CA4EE13A379}" srcOrd="2" destOrd="0" presId="urn:microsoft.com/office/officeart/2009/3/layout/StepUpProcess"/>
    <dgm:cxn modelId="{1CB4BC99-2BF6-43D1-8DDD-5C82128134FC}" type="presParOf" srcId="{FD1915D3-340C-4510-B27E-9D88C13EFBD8}" destId="{A4F679DC-0A87-4FA7-9323-22D4D9448082}" srcOrd="3" destOrd="0" presId="urn:microsoft.com/office/officeart/2009/3/layout/StepUpProcess"/>
    <dgm:cxn modelId="{EC877750-20F4-4001-853F-142E1B0B2948}" type="presParOf" srcId="{A4F679DC-0A87-4FA7-9323-22D4D9448082}" destId="{63062860-77B6-464F-A651-1B89A50EF35F}" srcOrd="0" destOrd="0" presId="urn:microsoft.com/office/officeart/2009/3/layout/StepUpProcess"/>
    <dgm:cxn modelId="{535A7BBE-8A0A-43B1-8C0A-09830964B55F}" type="presParOf" srcId="{FD1915D3-340C-4510-B27E-9D88C13EFBD8}" destId="{622F6312-1531-4308-99BB-7E6A730BAE20}" srcOrd="4" destOrd="0" presId="urn:microsoft.com/office/officeart/2009/3/layout/StepUpProcess"/>
    <dgm:cxn modelId="{DBF4F593-836D-47F9-A74B-233CAB951C6A}" type="presParOf" srcId="{622F6312-1531-4308-99BB-7E6A730BAE20}" destId="{8C2970C0-7E40-46F0-AF42-AF0532DDC065}" srcOrd="0" destOrd="0" presId="urn:microsoft.com/office/officeart/2009/3/layout/StepUpProcess"/>
    <dgm:cxn modelId="{D722440C-AF5C-48FC-AE88-217DA30BD8E4}" type="presParOf" srcId="{622F6312-1531-4308-99BB-7E6A730BAE20}" destId="{3C514545-0A66-4331-BE46-37EB11B08BDB}" srcOrd="1" destOrd="0" presId="urn:microsoft.com/office/officeart/2009/3/layout/StepUpProcess"/>
    <dgm:cxn modelId="{2553E338-D980-4DDD-BDA2-F5D8037C9F1F}" type="presParOf" srcId="{622F6312-1531-4308-99BB-7E6A730BAE20}" destId="{2ADA6A8B-D8E0-459A-BA93-254EDE05AC33}" srcOrd="2" destOrd="0" presId="urn:microsoft.com/office/officeart/2009/3/layout/StepUpProcess"/>
    <dgm:cxn modelId="{524481BE-B319-4A1F-8420-CAEA5D0D71D5}" type="presParOf" srcId="{FD1915D3-340C-4510-B27E-9D88C13EFBD8}" destId="{3CA52C0B-286A-41A3-BE02-4BC7A3198FD4}" srcOrd="5" destOrd="0" presId="urn:microsoft.com/office/officeart/2009/3/layout/StepUpProcess"/>
    <dgm:cxn modelId="{406521D5-E5FF-4ADD-84B0-88DB43A816E5}" type="presParOf" srcId="{3CA52C0B-286A-41A3-BE02-4BC7A3198FD4}" destId="{1724E68F-310A-489C-BA38-E6AF28170965}" srcOrd="0" destOrd="0" presId="urn:microsoft.com/office/officeart/2009/3/layout/StepUpProcess"/>
    <dgm:cxn modelId="{D5ED0C7F-93B0-4B10-81E7-67BFAE878967}" type="presParOf" srcId="{FD1915D3-340C-4510-B27E-9D88C13EFBD8}" destId="{7C2D9382-497F-435E-B53B-86DFD99AB2F5}" srcOrd="6" destOrd="0" presId="urn:microsoft.com/office/officeart/2009/3/layout/StepUpProcess"/>
    <dgm:cxn modelId="{1CCFADAE-28B7-4FBF-8B35-9857CBDEC2E1}" type="presParOf" srcId="{7C2D9382-497F-435E-B53B-86DFD99AB2F5}" destId="{E5F0FA25-F6C2-4306-A25B-4396B8B6EA9C}" srcOrd="0" destOrd="0" presId="urn:microsoft.com/office/officeart/2009/3/layout/StepUpProcess"/>
    <dgm:cxn modelId="{52753290-21D5-44C2-BF3B-59F19BA5FA4A}" type="presParOf" srcId="{7C2D9382-497F-435E-B53B-86DFD99AB2F5}" destId="{29771359-270B-4019-9D7C-0E6AC825C452}" srcOrd="1" destOrd="0" presId="urn:microsoft.com/office/officeart/2009/3/layout/StepUpProcess"/>
    <dgm:cxn modelId="{474563D1-01D1-45A5-902B-CA08CDB2341C}" type="presParOf" srcId="{7C2D9382-497F-435E-B53B-86DFD99AB2F5}" destId="{77870739-740C-4183-A486-3A4DE7A4C8EA}" srcOrd="2" destOrd="0" presId="urn:microsoft.com/office/officeart/2009/3/layout/StepUpProcess"/>
    <dgm:cxn modelId="{EBBBD09E-4C80-4159-90CF-6FCD95397FB8}" type="presParOf" srcId="{FD1915D3-340C-4510-B27E-9D88C13EFBD8}" destId="{84307978-30D7-4008-882D-398E5713F3F2}" srcOrd="7" destOrd="0" presId="urn:microsoft.com/office/officeart/2009/3/layout/StepUpProcess"/>
    <dgm:cxn modelId="{33741641-105D-4286-9F1B-2A6AE0F95971}" type="presParOf" srcId="{84307978-30D7-4008-882D-398E5713F3F2}" destId="{C3BEEEEF-A08B-44B4-908B-5EA2D8F76117}" srcOrd="0" destOrd="0" presId="urn:microsoft.com/office/officeart/2009/3/layout/StepUpProcess"/>
    <dgm:cxn modelId="{358D7BB6-495A-4C85-83E1-319817471CF9}" type="presParOf" srcId="{FD1915D3-340C-4510-B27E-9D88C13EFBD8}" destId="{6EBD504C-1413-4C77-89B9-42488A3C8BA4}" srcOrd="8" destOrd="0" presId="urn:microsoft.com/office/officeart/2009/3/layout/StepUpProcess"/>
    <dgm:cxn modelId="{C2E014DB-7895-4582-BAFD-597FF5BFEC00}" type="presParOf" srcId="{6EBD504C-1413-4C77-89B9-42488A3C8BA4}" destId="{8144C814-89DD-40D9-8084-28C6444E03AE}" srcOrd="0" destOrd="0" presId="urn:microsoft.com/office/officeart/2009/3/layout/StepUpProcess"/>
    <dgm:cxn modelId="{585C0147-EE4B-445A-B2CA-164BB50411D0}" type="presParOf" srcId="{6EBD504C-1413-4C77-89B9-42488A3C8BA4}" destId="{54D374B7-116C-436F-9D90-413CF3A58E16}" srcOrd="1" destOrd="0" presId="urn:microsoft.com/office/officeart/2009/3/layout/StepUpProcess"/>
    <dgm:cxn modelId="{5E20065A-D420-4939-AC4C-8C2DDA15A641}" type="presParOf" srcId="{6EBD504C-1413-4C77-89B9-42488A3C8BA4}" destId="{6ECEAE71-BCD6-471F-835C-FB3B93A4ED23}" srcOrd="2" destOrd="0" presId="urn:microsoft.com/office/officeart/2009/3/layout/StepUpProcess"/>
    <dgm:cxn modelId="{56D29F2F-594A-4884-903D-1EBBDA214910}" type="presParOf" srcId="{FD1915D3-340C-4510-B27E-9D88C13EFBD8}" destId="{44320FB7-9256-494A-9E0B-9FCD3A3C3546}" srcOrd="9" destOrd="0" presId="urn:microsoft.com/office/officeart/2009/3/layout/StepUpProcess"/>
    <dgm:cxn modelId="{5F444A8F-AD23-4101-B665-9F9CFC8634C7}" type="presParOf" srcId="{44320FB7-9256-494A-9E0B-9FCD3A3C3546}" destId="{6BBBD3C9-3EE2-4518-A7A9-4DB544EF06AC}" srcOrd="0" destOrd="0" presId="urn:microsoft.com/office/officeart/2009/3/layout/StepUpProcess"/>
    <dgm:cxn modelId="{24E98BC5-FEDB-427A-BE5C-6225DBFE3E40}" type="presParOf" srcId="{FD1915D3-340C-4510-B27E-9D88C13EFBD8}" destId="{D552A1DF-6100-44FA-927C-599485081C4F}" srcOrd="10" destOrd="0" presId="urn:microsoft.com/office/officeart/2009/3/layout/StepUpProcess"/>
    <dgm:cxn modelId="{7B3A9568-63B0-4771-AF07-80505F524909}" type="presParOf" srcId="{D552A1DF-6100-44FA-927C-599485081C4F}" destId="{297AD75E-BC93-4EE3-952B-9DA53728387E}" srcOrd="0" destOrd="0" presId="urn:microsoft.com/office/officeart/2009/3/layout/StepUpProcess"/>
    <dgm:cxn modelId="{AD342C62-57BB-40C4-89AB-B61D8C937887}" type="presParOf" srcId="{D552A1DF-6100-44FA-927C-599485081C4F}" destId="{49C9BBDD-FFA6-4160-A887-2224116E78D4}" srcOrd="1" destOrd="0" presId="urn:microsoft.com/office/officeart/2009/3/layout/StepUpProcess"/>
    <dgm:cxn modelId="{B0A7F997-C992-4AAF-A816-681310ABF39A}" type="presParOf" srcId="{D552A1DF-6100-44FA-927C-599485081C4F}" destId="{02E7CB62-3CE1-49AB-937B-886044B24B2A}" srcOrd="2" destOrd="0" presId="urn:microsoft.com/office/officeart/2009/3/layout/StepUpProcess"/>
    <dgm:cxn modelId="{0F38D760-73B6-4E60-B43C-6F17486C47AF}" type="presParOf" srcId="{FD1915D3-340C-4510-B27E-9D88C13EFBD8}" destId="{95D03B2C-8417-4C2D-BBF2-07FEA397C2FB}" srcOrd="11" destOrd="0" presId="urn:microsoft.com/office/officeart/2009/3/layout/StepUpProcess"/>
    <dgm:cxn modelId="{33018006-9621-45A9-8D05-92CE9DCB8AF8}" type="presParOf" srcId="{95D03B2C-8417-4C2D-BBF2-07FEA397C2FB}" destId="{3864C2C2-C959-468F-83AB-F2CBA2CF5200}" srcOrd="0" destOrd="0" presId="urn:microsoft.com/office/officeart/2009/3/layout/StepUpProcess"/>
    <dgm:cxn modelId="{14CF40E0-304B-46F1-9B02-5684AFFFA7D1}" type="presParOf" srcId="{FD1915D3-340C-4510-B27E-9D88C13EFBD8}" destId="{02D85D0E-635D-46FF-9F37-CA931DC53349}" srcOrd="12" destOrd="0" presId="urn:microsoft.com/office/officeart/2009/3/layout/StepUpProcess"/>
    <dgm:cxn modelId="{BC954952-8AF9-4AB8-AF06-19AA48FF8CDB}" type="presParOf" srcId="{02D85D0E-635D-46FF-9F37-CA931DC53349}" destId="{B0790EC1-F9DE-4051-9896-D734CE216875}" srcOrd="0" destOrd="0" presId="urn:microsoft.com/office/officeart/2009/3/layout/StepUpProcess"/>
    <dgm:cxn modelId="{B5502C17-9D50-4292-8218-8D498938A69D}" type="presParOf" srcId="{02D85D0E-635D-46FF-9F37-CA931DC53349}" destId="{1B828F96-307F-431C-9E26-2B3F730A10B4}" srcOrd="1" destOrd="0" presId="urn:microsoft.com/office/officeart/2009/3/layout/StepUpProcess"/>
    <dgm:cxn modelId="{22DECD4A-2722-4CAE-AD04-56D5D402784F}" type="presParOf" srcId="{02D85D0E-635D-46FF-9F37-CA931DC53349}" destId="{4309ACA4-9364-4386-8023-C82856B27C1E}" srcOrd="2" destOrd="0" presId="urn:microsoft.com/office/officeart/2009/3/layout/StepUpProcess"/>
    <dgm:cxn modelId="{2A46BCA7-2515-4090-ACD1-836CA52D0657}" type="presParOf" srcId="{FD1915D3-340C-4510-B27E-9D88C13EFBD8}" destId="{C9C55F73-C1AD-4A90-8125-6953787C92D4}" srcOrd="13" destOrd="0" presId="urn:microsoft.com/office/officeart/2009/3/layout/StepUpProcess"/>
    <dgm:cxn modelId="{597A5116-4C19-4B3F-B6F0-1C294F9D8482}" type="presParOf" srcId="{C9C55F73-C1AD-4A90-8125-6953787C92D4}" destId="{5B02D7C5-DE48-436E-8013-004F7CF13946}" srcOrd="0" destOrd="0" presId="urn:microsoft.com/office/officeart/2009/3/layout/StepUpProcess"/>
    <dgm:cxn modelId="{24AEDD03-D9C6-4FF6-A651-C77340618217}" type="presParOf" srcId="{FD1915D3-340C-4510-B27E-9D88C13EFBD8}" destId="{D7830B33-5F5D-4374-BD10-50C7C45352D7}" srcOrd="14" destOrd="0" presId="urn:microsoft.com/office/officeart/2009/3/layout/StepUpProcess"/>
    <dgm:cxn modelId="{1D8DC499-C6C6-4732-A8E2-0577D2BF40A0}" type="presParOf" srcId="{D7830B33-5F5D-4374-BD10-50C7C45352D7}" destId="{24FF51BC-472D-44EE-AC30-EDEBE359F327}" srcOrd="0" destOrd="0" presId="urn:microsoft.com/office/officeart/2009/3/layout/StepUpProcess"/>
    <dgm:cxn modelId="{695F9B12-9EEE-4119-B8F6-B73E5437734D}" type="presParOf" srcId="{D7830B33-5F5D-4374-BD10-50C7C45352D7}" destId="{6AE3EEA9-1909-45EF-9CB9-F66798D3088C}" srcOrd="1" destOrd="0" presId="urn:microsoft.com/office/officeart/2009/3/layout/StepUpProcess"/>
    <dgm:cxn modelId="{86F3DC54-FE43-41FD-8C3E-16BFAAE9857C}" type="presParOf" srcId="{D7830B33-5F5D-4374-BD10-50C7C45352D7}" destId="{875114A7-2EE2-42E9-91AF-2D4C1C08837F}" srcOrd="2" destOrd="0" presId="urn:microsoft.com/office/officeart/2009/3/layout/StepUpProcess"/>
    <dgm:cxn modelId="{4BD0392A-C89B-46F5-8BEB-40E774618535}" type="presParOf" srcId="{FD1915D3-340C-4510-B27E-9D88C13EFBD8}" destId="{279B8759-4619-47D5-A1F2-8D8FBE6FA3DA}" srcOrd="15" destOrd="0" presId="urn:microsoft.com/office/officeart/2009/3/layout/StepUpProcess"/>
    <dgm:cxn modelId="{7D26B6A5-AA8F-4155-A486-486C8D8E73A0}" type="presParOf" srcId="{279B8759-4619-47D5-A1F2-8D8FBE6FA3DA}" destId="{2E52E2F9-C132-4025-945E-EBB19787F014}" srcOrd="0" destOrd="0" presId="urn:microsoft.com/office/officeart/2009/3/layout/StepUpProcess"/>
    <dgm:cxn modelId="{ED68A23C-953E-4A00-8020-DBD3549D4E6D}" type="presParOf" srcId="{FD1915D3-340C-4510-B27E-9D88C13EFBD8}" destId="{16F964CB-AB5B-4249-A65B-94629A437E26}" srcOrd="16" destOrd="0" presId="urn:microsoft.com/office/officeart/2009/3/layout/StepUpProcess"/>
    <dgm:cxn modelId="{53DA36A8-871F-4A4C-95B4-9DE8D5FC9056}" type="presParOf" srcId="{16F964CB-AB5B-4249-A65B-94629A437E26}" destId="{BF4F76F3-67AC-4C4C-BFEC-B267AB50E1F9}" srcOrd="0" destOrd="0" presId="urn:microsoft.com/office/officeart/2009/3/layout/StepUpProcess"/>
    <dgm:cxn modelId="{331C579F-3A72-4226-A6DC-4781467BFF2D}" type="presParOf" srcId="{16F964CB-AB5B-4249-A65B-94629A437E26}" destId="{996E1ACB-20D0-4820-954B-CB5DD645692B}" srcOrd="1" destOrd="0" presId="urn:microsoft.com/office/officeart/2009/3/layout/StepUpProcess"/>
    <dgm:cxn modelId="{0D874EC0-B562-4AD1-B191-7F305CD5E611}" type="presParOf" srcId="{16F964CB-AB5B-4249-A65B-94629A437E26}" destId="{E159A8B8-888E-4FD2-A834-5C186C5FB35C}" srcOrd="2" destOrd="0" presId="urn:microsoft.com/office/officeart/2009/3/layout/StepUpProcess"/>
    <dgm:cxn modelId="{32DBDB1C-91EA-422E-9F48-C3DF41F19BBC}" type="presParOf" srcId="{FD1915D3-340C-4510-B27E-9D88C13EFBD8}" destId="{52FBE74A-21A1-4D5C-BE23-BCBDB2BD7D7C}" srcOrd="17" destOrd="0" presId="urn:microsoft.com/office/officeart/2009/3/layout/StepUpProcess"/>
    <dgm:cxn modelId="{6F078149-4785-493A-AB2A-2CA64B925D82}" type="presParOf" srcId="{52FBE74A-21A1-4D5C-BE23-BCBDB2BD7D7C}" destId="{3D45BF59-48CF-48CB-980F-601C946409E2}" srcOrd="0" destOrd="0" presId="urn:microsoft.com/office/officeart/2009/3/layout/StepUpProcess"/>
    <dgm:cxn modelId="{9F8D7CA5-F6D3-423B-B072-55383226DD23}" type="presParOf" srcId="{FD1915D3-340C-4510-B27E-9D88C13EFBD8}" destId="{C4983464-EAC1-4404-BE65-0A26869079A3}" srcOrd="18" destOrd="0" presId="urn:microsoft.com/office/officeart/2009/3/layout/StepUpProcess"/>
    <dgm:cxn modelId="{6E9C3A16-A3FF-4652-8F4A-F01D92119500}" type="presParOf" srcId="{C4983464-EAC1-4404-BE65-0A26869079A3}" destId="{B9387839-0451-40E2-BEC0-A895B6AC4593}" srcOrd="0" destOrd="0" presId="urn:microsoft.com/office/officeart/2009/3/layout/StepUpProcess"/>
    <dgm:cxn modelId="{25E5F665-1956-4DA3-9968-54FE333D889C}" type="presParOf" srcId="{C4983464-EAC1-4404-BE65-0A26869079A3}" destId="{217B9BE3-7500-4C03-A22B-6CDFB326EA34}" srcOrd="1" destOrd="0" presId="urn:microsoft.com/office/officeart/2009/3/layout/StepUpProcess"/>
    <dgm:cxn modelId="{178185AE-86A8-41D4-9278-C0F33037FFCD}" type="presParOf" srcId="{C4983464-EAC1-4404-BE65-0A26869079A3}" destId="{44D96814-FC05-48DB-965D-DE88B517EFA1}" srcOrd="2" destOrd="0" presId="urn:microsoft.com/office/officeart/2009/3/layout/StepUpProcess"/>
    <dgm:cxn modelId="{7081001A-8080-4856-943A-9CDB81188A92}" type="presParOf" srcId="{FD1915D3-340C-4510-B27E-9D88C13EFBD8}" destId="{3286E3E8-B47B-41E6-A31B-DE3A94D8CE74}" srcOrd="19" destOrd="0" presId="urn:microsoft.com/office/officeart/2009/3/layout/StepUpProcess"/>
    <dgm:cxn modelId="{A8BC2E42-4673-48B6-B876-1A65466B6B4F}" type="presParOf" srcId="{3286E3E8-B47B-41E6-A31B-DE3A94D8CE74}" destId="{1CBF7783-4579-435A-AB9F-CECD2E143209}" srcOrd="0" destOrd="0" presId="urn:microsoft.com/office/officeart/2009/3/layout/StepUpProcess"/>
    <dgm:cxn modelId="{434A2183-C0A1-4F12-8AF9-5B2F4FB605B2}" type="presParOf" srcId="{FD1915D3-340C-4510-B27E-9D88C13EFBD8}" destId="{E85A8C86-7D2F-42CB-93DD-A3FB446EF2A0}" srcOrd="20" destOrd="0" presId="urn:microsoft.com/office/officeart/2009/3/layout/StepUpProcess"/>
    <dgm:cxn modelId="{ADA014D4-B2EE-4335-A476-E93DC86652DB}" type="presParOf" srcId="{E85A8C86-7D2F-42CB-93DD-A3FB446EF2A0}" destId="{E316C784-8533-40E6-9D4A-602844C7FB3B}" srcOrd="0" destOrd="0" presId="urn:microsoft.com/office/officeart/2009/3/layout/StepUpProcess"/>
    <dgm:cxn modelId="{93246BEB-054D-49B1-8174-5910678B419E}" type="presParOf" srcId="{E85A8C86-7D2F-42CB-93DD-A3FB446EF2A0}" destId="{CA79AAB3-87DE-4F16-ADAF-BD05DA125E75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C96AD-8D6B-48E5-BECD-361F8ED36093}">
      <dsp:nvSpPr>
        <dsp:cNvPr id="0" name=""/>
        <dsp:cNvSpPr/>
      </dsp:nvSpPr>
      <dsp:spPr>
        <a:xfrm>
          <a:off x="1959" y="0"/>
          <a:ext cx="1922859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0" kern="1200" dirty="0"/>
            <a:t>заголовок (</a:t>
          </a:r>
          <a:r>
            <a:rPr lang="en-US" sz="2300" i="0" kern="1200" dirty="0"/>
            <a:t>headline</a:t>
          </a:r>
          <a:r>
            <a:rPr lang="ru-RU" sz="2300" i="0" kern="1200" dirty="0"/>
            <a:t>)</a:t>
          </a:r>
          <a:endParaRPr lang="ru-RU" sz="2300" kern="1200" dirty="0"/>
        </a:p>
      </dsp:txBody>
      <dsp:txXfrm>
        <a:off x="1959" y="0"/>
        <a:ext cx="1922859" cy="1625600"/>
      </dsp:txXfrm>
    </dsp:sp>
    <dsp:sp modelId="{F43A4E90-CF41-437D-B06D-E1EE73A4A32C}">
      <dsp:nvSpPr>
        <dsp:cNvPr id="0" name=""/>
        <dsp:cNvSpPr/>
      </dsp:nvSpPr>
      <dsp:spPr>
        <a:xfrm>
          <a:off x="194245" y="1625600"/>
          <a:ext cx="1538287" cy="35221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Это основная часть вашего пресс-релиза, его «визитная карточка», он должен быть коротким и интересным</a:t>
          </a:r>
        </a:p>
      </dsp:txBody>
      <dsp:txXfrm>
        <a:off x="239300" y="1670655"/>
        <a:ext cx="1448177" cy="3432023"/>
      </dsp:txXfrm>
    </dsp:sp>
    <dsp:sp modelId="{8A235675-4BB7-42A9-8C3B-7421457C015D}">
      <dsp:nvSpPr>
        <dsp:cNvPr id="0" name=""/>
        <dsp:cNvSpPr/>
      </dsp:nvSpPr>
      <dsp:spPr>
        <a:xfrm>
          <a:off x="2069033" y="0"/>
          <a:ext cx="1922859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0" kern="1200" dirty="0"/>
            <a:t>подзаголовок (</a:t>
          </a:r>
          <a:r>
            <a:rPr lang="en-US" sz="2300" i="0" kern="1200" dirty="0"/>
            <a:t>lead</a:t>
          </a:r>
          <a:r>
            <a:rPr lang="ru-RU" sz="2300" i="0" kern="1200" dirty="0"/>
            <a:t>)</a:t>
          </a:r>
          <a:endParaRPr lang="ru-RU" sz="2300" kern="1200" dirty="0"/>
        </a:p>
      </dsp:txBody>
      <dsp:txXfrm>
        <a:off x="2069033" y="0"/>
        <a:ext cx="1922859" cy="1625600"/>
      </dsp:txXfrm>
    </dsp:sp>
    <dsp:sp modelId="{C2A2ABA3-1256-4363-B4EE-3D52916D7A1A}">
      <dsp:nvSpPr>
        <dsp:cNvPr id="0" name=""/>
        <dsp:cNvSpPr/>
      </dsp:nvSpPr>
      <dsp:spPr>
        <a:xfrm>
          <a:off x="2261319" y="1627187"/>
          <a:ext cx="1538287" cy="1633802"/>
        </a:xfrm>
        <a:prstGeom prst="roundRect">
          <a:avLst>
            <a:gd name="adj" fmla="val 10000"/>
          </a:avLst>
        </a:prstGeom>
        <a:solidFill>
          <a:schemeClr val="accent3">
            <a:hueOff val="208508"/>
            <a:satOff val="7692"/>
            <a:lumOff val="-1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Кратко сообщает суть новости, поддерживает первоначально возникший у сотрудников СМИ интерес и «строит мостик» к остальной части пресс-релиза</a:t>
          </a:r>
        </a:p>
      </dsp:txBody>
      <dsp:txXfrm>
        <a:off x="2306374" y="1672242"/>
        <a:ext cx="1448177" cy="1543692"/>
      </dsp:txXfrm>
    </dsp:sp>
    <dsp:sp modelId="{F197FADE-5E6B-4D11-BFE1-98095A5FB572}">
      <dsp:nvSpPr>
        <dsp:cNvPr id="0" name=""/>
        <dsp:cNvSpPr/>
      </dsp:nvSpPr>
      <dsp:spPr>
        <a:xfrm>
          <a:off x="2261319" y="3512343"/>
          <a:ext cx="1538287" cy="1633802"/>
        </a:xfrm>
        <a:prstGeom prst="roundRect">
          <a:avLst>
            <a:gd name="adj" fmla="val 10000"/>
          </a:avLst>
        </a:prstGeom>
        <a:solidFill>
          <a:schemeClr val="accent3">
            <a:hueOff val="417015"/>
            <a:satOff val="15385"/>
            <a:lumOff val="-2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отвечает на вопросы: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Кто?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Что?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Зачем?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Когда?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Где?</a:t>
          </a:r>
        </a:p>
      </dsp:txBody>
      <dsp:txXfrm>
        <a:off x="2306374" y="3557398"/>
        <a:ext cx="1448177" cy="1543692"/>
      </dsp:txXfrm>
    </dsp:sp>
    <dsp:sp modelId="{49B7332A-D294-403F-8A9D-CAC87AF4A434}">
      <dsp:nvSpPr>
        <dsp:cNvPr id="0" name=""/>
        <dsp:cNvSpPr/>
      </dsp:nvSpPr>
      <dsp:spPr>
        <a:xfrm>
          <a:off x="4125589" y="0"/>
          <a:ext cx="1922859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0" kern="1200" dirty="0"/>
            <a:t>основная часть </a:t>
          </a:r>
          <a:r>
            <a:rPr lang="ru-RU" sz="2300" i="0" u="none" kern="1200" dirty="0"/>
            <a:t>(</a:t>
          </a:r>
          <a:r>
            <a:rPr lang="en-US" sz="2300" i="0" u="none" kern="1200" dirty="0"/>
            <a:t>body</a:t>
          </a:r>
          <a:r>
            <a:rPr lang="ru-RU" sz="2300" i="0" u="none" kern="1200" dirty="0"/>
            <a:t>)</a:t>
          </a:r>
          <a:endParaRPr lang="ru-RU" sz="2300" i="0" kern="1200" dirty="0"/>
        </a:p>
      </dsp:txBody>
      <dsp:txXfrm>
        <a:off x="4125589" y="0"/>
        <a:ext cx="1922859" cy="1625600"/>
      </dsp:txXfrm>
    </dsp:sp>
    <dsp:sp modelId="{47991114-DDAB-48C6-AD13-450E30ECA06A}">
      <dsp:nvSpPr>
        <dsp:cNvPr id="0" name=""/>
        <dsp:cNvSpPr/>
      </dsp:nvSpPr>
      <dsp:spPr>
        <a:xfrm>
          <a:off x="4328393" y="1626592"/>
          <a:ext cx="1538287" cy="387813"/>
        </a:xfrm>
        <a:prstGeom prst="roundRect">
          <a:avLst>
            <a:gd name="adj" fmla="val 10000"/>
          </a:avLst>
        </a:prstGeom>
        <a:solidFill>
          <a:schemeClr val="accent3">
            <a:hueOff val="625523"/>
            <a:satOff val="23077"/>
            <a:lumOff val="-33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полностью раскрывает содержание пресс-релиза и строится в классическом варианте по зафиксированной в ряде источников формуле </a:t>
          </a:r>
          <a:r>
            <a:rPr lang="en-US" sz="600" i="1" u="none" kern="1200" dirty="0"/>
            <a:t>SOLAADS</a:t>
          </a:r>
          <a:endParaRPr lang="ru-RU" sz="600" kern="1200" dirty="0"/>
        </a:p>
      </dsp:txBody>
      <dsp:txXfrm>
        <a:off x="4339752" y="1637951"/>
        <a:ext cx="1515569" cy="365095"/>
      </dsp:txXfrm>
    </dsp:sp>
    <dsp:sp modelId="{33B191B8-3575-48F3-8E23-7CDE6F273FE0}">
      <dsp:nvSpPr>
        <dsp:cNvPr id="0" name=""/>
        <dsp:cNvSpPr/>
      </dsp:nvSpPr>
      <dsp:spPr>
        <a:xfrm>
          <a:off x="4328393" y="2074068"/>
          <a:ext cx="1538287" cy="387813"/>
        </a:xfrm>
        <a:prstGeom prst="roundRect">
          <a:avLst>
            <a:gd name="adj" fmla="val 10000"/>
          </a:avLst>
        </a:prstGeom>
        <a:solidFill>
          <a:schemeClr val="accent3">
            <a:hueOff val="834031"/>
            <a:satOff val="30769"/>
            <a:lumOff val="-45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i="1" u="none" kern="1200"/>
            <a:t>S</a:t>
          </a:r>
          <a:r>
            <a:rPr lang="en-US" sz="600" kern="1200"/>
            <a:t> </a:t>
          </a:r>
          <a:r>
            <a:rPr lang="ru-RU" sz="600" kern="1200"/>
            <a:t>– предмет </a:t>
          </a:r>
          <a:r>
            <a:rPr lang="ru-RU" sz="600" i="1" u="none" kern="1200"/>
            <a:t>(</a:t>
          </a:r>
          <a:r>
            <a:rPr lang="en-US" sz="600" i="1" u="none" kern="1200"/>
            <a:t>Subject</a:t>
          </a:r>
          <a:r>
            <a:rPr lang="ru-RU" sz="600" i="1" u="none" kern="1200"/>
            <a:t>)</a:t>
          </a:r>
          <a:r>
            <a:rPr lang="ru-RU" sz="600" kern="1200"/>
            <a:t> – означает указание на ключевую характеристику новости;</a:t>
          </a:r>
        </a:p>
      </dsp:txBody>
      <dsp:txXfrm>
        <a:off x="4339752" y="2085427"/>
        <a:ext cx="1515569" cy="365095"/>
      </dsp:txXfrm>
    </dsp:sp>
    <dsp:sp modelId="{4551AAA5-2E25-4764-92CC-CD3CC5F3D4B4}">
      <dsp:nvSpPr>
        <dsp:cNvPr id="0" name=""/>
        <dsp:cNvSpPr/>
      </dsp:nvSpPr>
      <dsp:spPr>
        <a:xfrm>
          <a:off x="4328393" y="2521545"/>
          <a:ext cx="1538287" cy="387813"/>
        </a:xfrm>
        <a:prstGeom prst="roundRect">
          <a:avLst>
            <a:gd name="adj" fmla="val 10000"/>
          </a:avLst>
        </a:prstGeom>
        <a:solidFill>
          <a:schemeClr val="accent3">
            <a:hueOff val="1042538"/>
            <a:satOff val="38462"/>
            <a:lumOff val="-56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i="1" u="none" kern="1200"/>
            <a:t>O</a:t>
          </a:r>
          <a:r>
            <a:rPr lang="en-US" sz="600" kern="1200"/>
            <a:t> </a:t>
          </a:r>
          <a:r>
            <a:rPr lang="ru-RU" sz="600" kern="1200"/>
            <a:t>– организация (</a:t>
          </a:r>
          <a:r>
            <a:rPr lang="en-US" sz="600" i="1" u="none" kern="1200"/>
            <a:t>Organization</a:t>
          </a:r>
          <a:r>
            <a:rPr lang="ru-RU" sz="600" i="1" u="none" kern="1200"/>
            <a:t>)</a:t>
          </a:r>
          <a:r>
            <a:rPr lang="ru-RU" sz="600" kern="1200"/>
            <a:t> – говорит о структуре или персоне, благодаря которой новость состоялась;</a:t>
          </a:r>
        </a:p>
      </dsp:txBody>
      <dsp:txXfrm>
        <a:off x="4339752" y="2532904"/>
        <a:ext cx="1515569" cy="365095"/>
      </dsp:txXfrm>
    </dsp:sp>
    <dsp:sp modelId="{D003D62D-47D1-433D-B671-790DC1EF734C}">
      <dsp:nvSpPr>
        <dsp:cNvPr id="0" name=""/>
        <dsp:cNvSpPr/>
      </dsp:nvSpPr>
      <dsp:spPr>
        <a:xfrm>
          <a:off x="4328393" y="2969022"/>
          <a:ext cx="1538287" cy="387813"/>
        </a:xfrm>
        <a:prstGeom prst="roundRect">
          <a:avLst>
            <a:gd name="adj" fmla="val 10000"/>
          </a:avLst>
        </a:prstGeom>
        <a:solidFill>
          <a:schemeClr val="accent3">
            <a:hueOff val="1251046"/>
            <a:satOff val="46154"/>
            <a:lumOff val="-67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i="1" u="none" kern="1200"/>
            <a:t>L</a:t>
          </a:r>
          <a:r>
            <a:rPr lang="en-US" sz="600" kern="1200"/>
            <a:t> </a:t>
          </a:r>
          <a:r>
            <a:rPr lang="ru-RU" sz="600" kern="1200"/>
            <a:t>– местоположение </a:t>
          </a:r>
          <a:r>
            <a:rPr lang="ru-RU" sz="600" i="1" u="none" kern="1200"/>
            <a:t>(</a:t>
          </a:r>
          <a:r>
            <a:rPr lang="en-US" sz="600" i="1" u="none" kern="1200"/>
            <a:t>Location</a:t>
          </a:r>
          <a:r>
            <a:rPr lang="ru-RU" sz="600" i="1" u="none" kern="1200"/>
            <a:t>)</a:t>
          </a:r>
          <a:r>
            <a:rPr lang="ru-RU" sz="600" kern="1200"/>
            <a:t> – сообщает о территории, где событие произошло;</a:t>
          </a:r>
        </a:p>
      </dsp:txBody>
      <dsp:txXfrm>
        <a:off x="4339752" y="2980381"/>
        <a:ext cx="1515569" cy="365095"/>
      </dsp:txXfrm>
    </dsp:sp>
    <dsp:sp modelId="{5759C801-DEAB-46F6-9E7A-AEB598967471}">
      <dsp:nvSpPr>
        <dsp:cNvPr id="0" name=""/>
        <dsp:cNvSpPr/>
      </dsp:nvSpPr>
      <dsp:spPr>
        <a:xfrm>
          <a:off x="4328393" y="3416498"/>
          <a:ext cx="1538287" cy="387813"/>
        </a:xfrm>
        <a:prstGeom prst="roundRect">
          <a:avLst>
            <a:gd name="adj" fmla="val 10000"/>
          </a:avLst>
        </a:prstGeom>
        <a:solidFill>
          <a:schemeClr val="accent3">
            <a:hueOff val="1459553"/>
            <a:satOff val="53846"/>
            <a:lumOff val="-79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i="1" u="none" kern="1200"/>
            <a:t>A</a:t>
          </a:r>
          <a:r>
            <a:rPr lang="en-US" sz="600" kern="1200"/>
            <a:t> </a:t>
          </a:r>
          <a:r>
            <a:rPr lang="ru-RU" sz="600" kern="1200"/>
            <a:t>– преимущества </a:t>
          </a:r>
          <a:r>
            <a:rPr lang="ru-RU" sz="600" i="1" u="none" kern="1200"/>
            <a:t>(</a:t>
          </a:r>
          <a:r>
            <a:rPr lang="en-US" sz="600" i="1" u="none" kern="1200"/>
            <a:t>Advantages</a:t>
          </a:r>
          <a:r>
            <a:rPr lang="ru-RU" sz="600" i="1" u="none" kern="1200"/>
            <a:t>)</a:t>
          </a:r>
          <a:r>
            <a:rPr lang="ru-RU" sz="600" kern="1200"/>
            <a:t> – предоставляет информацию о том, почему целевая аудитория должна оценивать данную новость как важную;</a:t>
          </a:r>
        </a:p>
      </dsp:txBody>
      <dsp:txXfrm>
        <a:off x="4339752" y="3427857"/>
        <a:ext cx="1515569" cy="365095"/>
      </dsp:txXfrm>
    </dsp:sp>
    <dsp:sp modelId="{267F036A-8F3A-447B-9485-F1A9CF106D57}">
      <dsp:nvSpPr>
        <dsp:cNvPr id="0" name=""/>
        <dsp:cNvSpPr/>
      </dsp:nvSpPr>
      <dsp:spPr>
        <a:xfrm>
          <a:off x="4328393" y="3863975"/>
          <a:ext cx="1538287" cy="387813"/>
        </a:xfrm>
        <a:prstGeom prst="roundRect">
          <a:avLst>
            <a:gd name="adj" fmla="val 10000"/>
          </a:avLst>
        </a:prstGeom>
        <a:solidFill>
          <a:schemeClr val="accent3">
            <a:hueOff val="1668061"/>
            <a:satOff val="61538"/>
            <a:lumOff val="-9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i="1" u="none" kern="1200"/>
            <a:t>A</a:t>
          </a:r>
          <a:r>
            <a:rPr lang="ru-RU" sz="600" kern="1200"/>
            <a:t> – заявления </a:t>
          </a:r>
          <a:r>
            <a:rPr lang="ru-RU" sz="600" i="1" u="none" kern="1200"/>
            <a:t>(</a:t>
          </a:r>
          <a:r>
            <a:rPr lang="en-US" sz="600" i="1" u="none" kern="1200"/>
            <a:t>Application</a:t>
          </a:r>
          <a:r>
            <a:rPr lang="ru-RU" sz="600" i="1" u="none" kern="1200"/>
            <a:t>)</a:t>
          </a:r>
          <a:r>
            <a:rPr lang="ru-RU" sz="600" kern="1200"/>
            <a:t> – конкретизирует и персонифицирует, в ряде случаев, в виде прямых цитат, происхождение и оценку новости;</a:t>
          </a:r>
        </a:p>
      </dsp:txBody>
      <dsp:txXfrm>
        <a:off x="4339752" y="3875334"/>
        <a:ext cx="1515569" cy="365095"/>
      </dsp:txXfrm>
    </dsp:sp>
    <dsp:sp modelId="{8BB77798-B510-4D3B-936D-83BF9F221CB4}">
      <dsp:nvSpPr>
        <dsp:cNvPr id="0" name=""/>
        <dsp:cNvSpPr/>
      </dsp:nvSpPr>
      <dsp:spPr>
        <a:xfrm>
          <a:off x="4328393" y="4311451"/>
          <a:ext cx="1538287" cy="387813"/>
        </a:xfrm>
        <a:prstGeom prst="roundRect">
          <a:avLst>
            <a:gd name="adj" fmla="val 10000"/>
          </a:avLst>
        </a:prstGeom>
        <a:solidFill>
          <a:schemeClr val="accent3">
            <a:hueOff val="1876569"/>
            <a:satOff val="69231"/>
            <a:lumOff val="-101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i="1" u="none" kern="1200"/>
            <a:t>D</a:t>
          </a:r>
          <a:r>
            <a:rPr lang="ru-RU" sz="600" kern="1200"/>
            <a:t> – детали </a:t>
          </a:r>
          <a:r>
            <a:rPr lang="ru-RU" sz="600" i="1" u="none" kern="1200"/>
            <a:t>(</a:t>
          </a:r>
          <a:r>
            <a:rPr lang="en-US" sz="600" i="1" u="none" kern="1200"/>
            <a:t>Details</a:t>
          </a:r>
          <a:r>
            <a:rPr lang="ru-RU" sz="600" i="1" u="none" kern="1200"/>
            <a:t>)</a:t>
          </a:r>
          <a:r>
            <a:rPr lang="ru-RU" sz="600" kern="1200"/>
            <a:t> – дополняет общую картину подробностями;</a:t>
          </a:r>
        </a:p>
      </dsp:txBody>
      <dsp:txXfrm>
        <a:off x="4339752" y="4322810"/>
        <a:ext cx="1515569" cy="365095"/>
      </dsp:txXfrm>
    </dsp:sp>
    <dsp:sp modelId="{603398F9-602F-460D-8C9B-11A0727AE540}">
      <dsp:nvSpPr>
        <dsp:cNvPr id="0" name=""/>
        <dsp:cNvSpPr/>
      </dsp:nvSpPr>
      <dsp:spPr>
        <a:xfrm>
          <a:off x="4328393" y="4758928"/>
          <a:ext cx="1538287" cy="387813"/>
        </a:xfrm>
        <a:prstGeom prst="roundRect">
          <a:avLst>
            <a:gd name="adj" fmla="val 10000"/>
          </a:avLst>
        </a:prstGeom>
        <a:solidFill>
          <a:schemeClr val="accent3">
            <a:hueOff val="2085076"/>
            <a:satOff val="76923"/>
            <a:lumOff val="-11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i="1" u="none" kern="1200"/>
            <a:t>S</a:t>
          </a:r>
          <a:r>
            <a:rPr lang="ru-RU" sz="600" kern="1200"/>
            <a:t> – источники </a:t>
          </a:r>
          <a:r>
            <a:rPr lang="ru-RU" sz="600" i="1" u="none" kern="1200"/>
            <a:t>(</a:t>
          </a:r>
          <a:r>
            <a:rPr lang="en-US" sz="600" i="1" u="none" kern="1200"/>
            <a:t>Sources</a:t>
          </a:r>
          <a:r>
            <a:rPr lang="ru-RU" sz="600" i="1" u="none" kern="1200"/>
            <a:t>)</a:t>
          </a:r>
          <a:r>
            <a:rPr lang="ru-RU" sz="600" kern="1200"/>
            <a:t> – указывает, откуда первоначально взялась данная информация.</a:t>
          </a:r>
        </a:p>
      </dsp:txBody>
      <dsp:txXfrm>
        <a:off x="4339752" y="4770287"/>
        <a:ext cx="1515569" cy="365095"/>
      </dsp:txXfrm>
    </dsp:sp>
    <dsp:sp modelId="{586AE324-26D5-4751-BEFE-E191A98D56D5}">
      <dsp:nvSpPr>
        <dsp:cNvPr id="0" name=""/>
        <dsp:cNvSpPr/>
      </dsp:nvSpPr>
      <dsp:spPr>
        <a:xfrm>
          <a:off x="6157782" y="0"/>
          <a:ext cx="1922859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0" kern="1200" dirty="0"/>
            <a:t>выходные данные</a:t>
          </a:r>
        </a:p>
      </dsp:txBody>
      <dsp:txXfrm>
        <a:off x="6157782" y="0"/>
        <a:ext cx="1922859" cy="1625600"/>
      </dsp:txXfrm>
    </dsp:sp>
    <dsp:sp modelId="{4C5806F3-795B-4555-8EF1-B60CED435FC5}">
      <dsp:nvSpPr>
        <dsp:cNvPr id="0" name=""/>
        <dsp:cNvSpPr/>
      </dsp:nvSpPr>
      <dsp:spPr>
        <a:xfrm>
          <a:off x="6395466" y="1626063"/>
          <a:ext cx="1538287" cy="1064551"/>
        </a:xfrm>
        <a:prstGeom prst="roundRect">
          <a:avLst>
            <a:gd name="adj" fmla="val 10000"/>
          </a:avLst>
        </a:prstGeom>
        <a:solidFill>
          <a:schemeClr val="accent3">
            <a:hueOff val="2293584"/>
            <a:satOff val="84615"/>
            <a:lumOff val="-12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ru-RU" sz="600" kern="1200" dirty="0"/>
            <a:t>дата (временные рамки) события и дата рассылки пресс-релиза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ru-RU" sz="600" kern="1200" dirty="0"/>
            <a:t>(в идеале дата события, дата рассылки пресс-релиза и дата получения пресс-релиза СМИ должны совпадать);</a:t>
          </a:r>
        </a:p>
      </dsp:txBody>
      <dsp:txXfrm>
        <a:off x="6426646" y="1657243"/>
        <a:ext cx="1475927" cy="1002191"/>
      </dsp:txXfrm>
    </dsp:sp>
    <dsp:sp modelId="{4E6CC931-29BA-4A81-8C04-A377A5A95409}">
      <dsp:nvSpPr>
        <dsp:cNvPr id="0" name=""/>
        <dsp:cNvSpPr/>
      </dsp:nvSpPr>
      <dsp:spPr>
        <a:xfrm>
          <a:off x="6395466" y="2854391"/>
          <a:ext cx="1538287" cy="1064551"/>
        </a:xfrm>
        <a:prstGeom prst="roundRect">
          <a:avLst>
            <a:gd name="adj" fmla="val 10000"/>
          </a:avLst>
        </a:prstGeom>
        <a:solidFill>
          <a:schemeClr val="accent3">
            <a:hueOff val="2502091"/>
            <a:satOff val="92308"/>
            <a:lumOff val="-13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ru-RU" sz="600" kern="1200" dirty="0"/>
            <a:t>указание координат и персон, от которых при необходимости можно получить дополнительную информацию;</a:t>
          </a:r>
        </a:p>
      </dsp:txBody>
      <dsp:txXfrm>
        <a:off x="6426646" y="2885571"/>
        <a:ext cx="1475927" cy="1002191"/>
      </dsp:txXfrm>
    </dsp:sp>
    <dsp:sp modelId="{24CBFC46-379E-4345-A156-108A40A3C17E}">
      <dsp:nvSpPr>
        <dsp:cNvPr id="0" name=""/>
        <dsp:cNvSpPr/>
      </dsp:nvSpPr>
      <dsp:spPr>
        <a:xfrm>
          <a:off x="6395466" y="4082719"/>
          <a:ext cx="1538287" cy="106455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условия аккредитации для участия в заявленном мероприятии, если речь идет о его анонсе.</a:t>
          </a:r>
          <a:endParaRPr lang="ru-RU" sz="600" kern="1200" dirty="0"/>
        </a:p>
      </dsp:txBody>
      <dsp:txXfrm>
        <a:off x="6426646" y="4113899"/>
        <a:ext cx="1475927" cy="1002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FAE3E-9BBC-4354-B32B-B344E881E9AF}">
      <dsp:nvSpPr>
        <dsp:cNvPr id="0" name=""/>
        <dsp:cNvSpPr/>
      </dsp:nvSpPr>
      <dsp:spPr>
        <a:xfrm>
          <a:off x="2635547" y="0"/>
          <a:ext cx="3953320" cy="1139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короткое сообщение (объем – около страницы) о предстоящем мероприятии с приглашением журналистов принять в нем участие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Выполняет, пожалуй, главную задачу – привлечь СМИ, пообещав им интересную информацию и новости</a:t>
          </a:r>
        </a:p>
      </dsp:txBody>
      <dsp:txXfrm>
        <a:off x="2635547" y="142495"/>
        <a:ext cx="3525835" cy="854970"/>
      </dsp:txXfrm>
    </dsp:sp>
    <dsp:sp modelId="{14BE27B7-34AB-4442-8FC0-94751DFEF77A}">
      <dsp:nvSpPr>
        <dsp:cNvPr id="0" name=""/>
        <dsp:cNvSpPr/>
      </dsp:nvSpPr>
      <dsp:spPr>
        <a:xfrm>
          <a:off x="0" y="0"/>
          <a:ext cx="2635547" cy="1139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/>
            <a:t>Пресс-релиз-анонс</a:t>
          </a:r>
          <a:r>
            <a:rPr lang="ru-RU" sz="2200" kern="1200" dirty="0"/>
            <a:t> </a:t>
          </a:r>
        </a:p>
      </dsp:txBody>
      <dsp:txXfrm>
        <a:off x="55648" y="55648"/>
        <a:ext cx="2524251" cy="1028664"/>
      </dsp:txXfrm>
    </dsp:sp>
    <dsp:sp modelId="{D096F11A-6F48-486B-9D87-41740B6C872B}">
      <dsp:nvSpPr>
        <dsp:cNvPr id="0" name=""/>
        <dsp:cNvSpPr/>
      </dsp:nvSpPr>
      <dsp:spPr>
        <a:xfrm>
          <a:off x="2635547" y="1253956"/>
          <a:ext cx="3953320" cy="1139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сообщение, содержащее важную новость или полезную информацию для широкой аудитории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Распространяется в ходе пресс-конференции, презентации, «круглого стола» и пр. (в этом случае объем может быть любым)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</dsp:txBody>
      <dsp:txXfrm>
        <a:off x="2635547" y="1396451"/>
        <a:ext cx="3525835" cy="854970"/>
      </dsp:txXfrm>
    </dsp:sp>
    <dsp:sp modelId="{E669F05C-C94E-40CF-80EA-95D26794527D}">
      <dsp:nvSpPr>
        <dsp:cNvPr id="0" name=""/>
        <dsp:cNvSpPr/>
      </dsp:nvSpPr>
      <dsp:spPr>
        <a:xfrm>
          <a:off x="0" y="1253956"/>
          <a:ext cx="2635547" cy="11399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/>
            <a:t>Новостной пресс-релиз</a:t>
          </a:r>
          <a:r>
            <a:rPr lang="ru-RU" sz="2200" kern="1200" dirty="0"/>
            <a:t> </a:t>
          </a:r>
          <a:r>
            <a:rPr lang="ru-RU" sz="2200" i="1" u="none" kern="1200" dirty="0"/>
            <a:t>(</a:t>
          </a:r>
          <a:r>
            <a:rPr lang="en-US" sz="2200" i="1" u="none" kern="1200" dirty="0"/>
            <a:t>news release</a:t>
          </a:r>
          <a:r>
            <a:rPr lang="ru-RU" sz="2200" i="1" u="none" kern="1200" dirty="0"/>
            <a:t>)</a:t>
          </a:r>
          <a:endParaRPr lang="ru-RU" sz="2200" kern="1200" dirty="0"/>
        </a:p>
      </dsp:txBody>
      <dsp:txXfrm>
        <a:off x="55648" y="1309604"/>
        <a:ext cx="2524251" cy="1028664"/>
      </dsp:txXfrm>
    </dsp:sp>
    <dsp:sp modelId="{217E78C7-FBB6-441B-8F84-8226E08BAA7A}">
      <dsp:nvSpPr>
        <dsp:cNvPr id="0" name=""/>
        <dsp:cNvSpPr/>
      </dsp:nvSpPr>
      <dsp:spPr>
        <a:xfrm>
          <a:off x="2635547" y="2507913"/>
          <a:ext cx="3953320" cy="1139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пресс-релиз нового формата, написанный специально для конвергентных</a:t>
          </a:r>
          <a:r>
            <a:rPr lang="en-US" sz="900" kern="1200" dirty="0"/>
            <a:t>*</a:t>
          </a:r>
          <a:r>
            <a:rPr lang="ru-RU" sz="900" kern="1200" dirty="0"/>
            <a:t> СМИ</a:t>
          </a:r>
          <a:r>
            <a:rPr lang="en-US" sz="900" kern="1200" dirty="0"/>
            <a:t> </a:t>
          </a:r>
          <a:r>
            <a:rPr lang="ru-RU" sz="900" kern="1200" dirty="0"/>
            <a:t>и социальных медиа, под которыми в данном случае подразумевается весь комплекс телевизионных, радио, интернет-ресурсов, работающих с новостями (поисковые системы, информационные агентства, </a:t>
          </a:r>
          <a:r>
            <a:rPr lang="en-US" sz="900" kern="1200" dirty="0"/>
            <a:t>online</a:t>
          </a:r>
          <a:r>
            <a:rPr lang="ru-RU" sz="900" kern="1200" dirty="0"/>
            <a:t>-медиа, социальные сети).</a:t>
          </a:r>
        </a:p>
      </dsp:txBody>
      <dsp:txXfrm>
        <a:off x="2635547" y="2650408"/>
        <a:ext cx="3525835" cy="854970"/>
      </dsp:txXfrm>
    </dsp:sp>
    <dsp:sp modelId="{5CBC2CA2-2CF1-4CE9-B1B9-67230113C15F}">
      <dsp:nvSpPr>
        <dsp:cNvPr id="0" name=""/>
        <dsp:cNvSpPr/>
      </dsp:nvSpPr>
      <dsp:spPr>
        <a:xfrm>
          <a:off x="0" y="2507913"/>
          <a:ext cx="2635547" cy="11399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 dirty="0"/>
            <a:t>Social media release</a:t>
          </a:r>
          <a:r>
            <a:rPr lang="ru-RU" sz="2200" i="1" kern="1200" dirty="0"/>
            <a:t> – </a:t>
          </a:r>
          <a:r>
            <a:rPr lang="en-US" sz="2200" i="1" kern="1200" dirty="0"/>
            <a:t>SMR</a:t>
          </a:r>
          <a:endParaRPr lang="ru-RU" sz="2200" kern="1200" dirty="0"/>
        </a:p>
      </dsp:txBody>
      <dsp:txXfrm>
        <a:off x="55648" y="2563561"/>
        <a:ext cx="2524251" cy="1028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110EA-9837-4630-87AC-D0195A61C785}">
      <dsp:nvSpPr>
        <dsp:cNvPr id="0" name=""/>
        <dsp:cNvSpPr/>
      </dsp:nvSpPr>
      <dsp:spPr>
        <a:xfrm>
          <a:off x="4609" y="720187"/>
          <a:ext cx="1571769" cy="7858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Текст пресс-релиза</a:t>
          </a:r>
        </a:p>
      </dsp:txBody>
      <dsp:txXfrm>
        <a:off x="27627" y="743205"/>
        <a:ext cx="1525733" cy="739848"/>
      </dsp:txXfrm>
    </dsp:sp>
    <dsp:sp modelId="{9C48726E-F2FD-4D7C-AB4C-820B43FBB939}">
      <dsp:nvSpPr>
        <dsp:cNvPr id="0" name=""/>
        <dsp:cNvSpPr/>
      </dsp:nvSpPr>
      <dsp:spPr>
        <a:xfrm>
          <a:off x="161786" y="1506072"/>
          <a:ext cx="157176" cy="440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390"/>
              </a:lnTo>
              <a:lnTo>
                <a:pt x="157176" y="4403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B2D4D-2E44-43FA-9CB8-79921D5BF6E9}">
      <dsp:nvSpPr>
        <dsp:cNvPr id="0" name=""/>
        <dsp:cNvSpPr/>
      </dsp:nvSpPr>
      <dsp:spPr>
        <a:xfrm>
          <a:off x="318963" y="1702543"/>
          <a:ext cx="1257415" cy="48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Дата релиза</a:t>
          </a:r>
        </a:p>
      </dsp:txBody>
      <dsp:txXfrm>
        <a:off x="333251" y="1716831"/>
        <a:ext cx="1228839" cy="459261"/>
      </dsp:txXfrm>
    </dsp:sp>
    <dsp:sp modelId="{4888C639-6719-434F-9FBD-B8E5302C81CC}">
      <dsp:nvSpPr>
        <dsp:cNvPr id="0" name=""/>
        <dsp:cNvSpPr/>
      </dsp:nvSpPr>
      <dsp:spPr>
        <a:xfrm>
          <a:off x="161786" y="1506072"/>
          <a:ext cx="157176" cy="1100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333"/>
              </a:lnTo>
              <a:lnTo>
                <a:pt x="157176" y="11003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FF294-0D74-4AC4-9D56-3207FC9B9CCC}">
      <dsp:nvSpPr>
        <dsp:cNvPr id="0" name=""/>
        <dsp:cNvSpPr/>
      </dsp:nvSpPr>
      <dsp:spPr>
        <a:xfrm>
          <a:off x="318963" y="2386852"/>
          <a:ext cx="1257415" cy="439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2942"/>
              <a:satOff val="4167"/>
              <a:lumOff val="-6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Заголовок</a:t>
          </a:r>
        </a:p>
      </dsp:txBody>
      <dsp:txXfrm>
        <a:off x="331824" y="2399713"/>
        <a:ext cx="1231693" cy="413383"/>
      </dsp:txXfrm>
    </dsp:sp>
    <dsp:sp modelId="{2A15215F-5A4D-4193-BE96-6C3DB1AAA936}">
      <dsp:nvSpPr>
        <dsp:cNvPr id="0" name=""/>
        <dsp:cNvSpPr/>
      </dsp:nvSpPr>
      <dsp:spPr>
        <a:xfrm>
          <a:off x="161786" y="1506072"/>
          <a:ext cx="157176" cy="1790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084"/>
              </a:lnTo>
              <a:lnTo>
                <a:pt x="157176" y="179008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D6D84-68EB-407B-8E06-1E7C5174FA0F}">
      <dsp:nvSpPr>
        <dsp:cNvPr id="0" name=""/>
        <dsp:cNvSpPr/>
      </dsp:nvSpPr>
      <dsp:spPr>
        <a:xfrm>
          <a:off x="318963" y="3022429"/>
          <a:ext cx="1257415" cy="547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"/>
              <a:satOff val="8333"/>
              <a:lumOff val="-12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Подзаголовок согласно правилу 5</a:t>
          </a:r>
          <a:r>
            <a:rPr lang="en-US" sz="700" kern="1200" dirty="0"/>
            <a:t>w</a:t>
          </a:r>
          <a:r>
            <a:rPr lang="ru-RU" sz="700" kern="1200" dirty="0"/>
            <a:t>: </a:t>
          </a:r>
          <a:r>
            <a:rPr lang="en-US" sz="700" kern="1200" dirty="0"/>
            <a:t>who-what-why-where-when</a:t>
          </a:r>
          <a:endParaRPr lang="ru-RU" sz="700" kern="1200" dirty="0"/>
        </a:p>
      </dsp:txBody>
      <dsp:txXfrm>
        <a:off x="334997" y="3038463"/>
        <a:ext cx="1225347" cy="515387"/>
      </dsp:txXfrm>
    </dsp:sp>
    <dsp:sp modelId="{90117652-501A-4DAD-88AD-1FC053E59364}">
      <dsp:nvSpPr>
        <dsp:cNvPr id="0" name=""/>
        <dsp:cNvSpPr/>
      </dsp:nvSpPr>
      <dsp:spPr>
        <a:xfrm>
          <a:off x="161786" y="1506072"/>
          <a:ext cx="157176" cy="2515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570"/>
              </a:lnTo>
              <a:lnTo>
                <a:pt x="157176" y="25155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8A5F5-EB1C-49FC-9892-A290F3F8185F}">
      <dsp:nvSpPr>
        <dsp:cNvPr id="0" name=""/>
        <dsp:cNvSpPr/>
      </dsp:nvSpPr>
      <dsp:spPr>
        <a:xfrm>
          <a:off x="318963" y="3766355"/>
          <a:ext cx="1257415" cy="510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Основной текст релиза</a:t>
          </a:r>
        </a:p>
      </dsp:txBody>
      <dsp:txXfrm>
        <a:off x="333917" y="3781309"/>
        <a:ext cx="1227507" cy="480665"/>
      </dsp:txXfrm>
    </dsp:sp>
    <dsp:sp modelId="{3ABB9C7D-586A-4570-8F99-ABD339C72781}">
      <dsp:nvSpPr>
        <dsp:cNvPr id="0" name=""/>
        <dsp:cNvSpPr/>
      </dsp:nvSpPr>
      <dsp:spPr>
        <a:xfrm>
          <a:off x="161786" y="1506072"/>
          <a:ext cx="157176" cy="3193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914"/>
              </a:lnTo>
              <a:lnTo>
                <a:pt x="157176" y="31939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E12F4-543E-4465-8A66-04144D4134F7}">
      <dsp:nvSpPr>
        <dsp:cNvPr id="0" name=""/>
        <dsp:cNvSpPr/>
      </dsp:nvSpPr>
      <dsp:spPr>
        <a:xfrm>
          <a:off x="318963" y="4473400"/>
          <a:ext cx="1257415" cy="453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Цитаты руководства, экспертов</a:t>
          </a:r>
        </a:p>
      </dsp:txBody>
      <dsp:txXfrm>
        <a:off x="332236" y="4486673"/>
        <a:ext cx="1230869" cy="426626"/>
      </dsp:txXfrm>
    </dsp:sp>
    <dsp:sp modelId="{AEFEF8CA-C4A9-4E55-ADF2-B32AD3A2C59E}">
      <dsp:nvSpPr>
        <dsp:cNvPr id="0" name=""/>
        <dsp:cNvSpPr/>
      </dsp:nvSpPr>
      <dsp:spPr>
        <a:xfrm>
          <a:off x="161786" y="1506072"/>
          <a:ext cx="157176" cy="3835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770"/>
              </a:lnTo>
              <a:lnTo>
                <a:pt x="157176" y="38357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77068-8236-4F08-AC54-768920D40770}">
      <dsp:nvSpPr>
        <dsp:cNvPr id="0" name=""/>
        <dsp:cNvSpPr/>
      </dsp:nvSpPr>
      <dsp:spPr>
        <a:xfrm>
          <a:off x="318963" y="5123044"/>
          <a:ext cx="1257415" cy="437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64708"/>
              <a:satOff val="20833"/>
              <a:lumOff val="-30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Информация об организации</a:t>
          </a:r>
        </a:p>
      </dsp:txBody>
      <dsp:txXfrm>
        <a:off x="331780" y="5135861"/>
        <a:ext cx="1231781" cy="411962"/>
      </dsp:txXfrm>
    </dsp:sp>
    <dsp:sp modelId="{15590AE9-20F1-43B7-B9CD-4741D1170B3D}">
      <dsp:nvSpPr>
        <dsp:cNvPr id="0" name=""/>
        <dsp:cNvSpPr/>
      </dsp:nvSpPr>
      <dsp:spPr>
        <a:xfrm>
          <a:off x="1969321" y="720187"/>
          <a:ext cx="1571769" cy="785884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Контакты</a:t>
          </a:r>
        </a:p>
      </dsp:txBody>
      <dsp:txXfrm>
        <a:off x="1992339" y="743205"/>
        <a:ext cx="1525733" cy="739848"/>
      </dsp:txXfrm>
    </dsp:sp>
    <dsp:sp modelId="{F63ED61F-B704-4E43-BC53-D7EBA4D01E37}">
      <dsp:nvSpPr>
        <dsp:cNvPr id="0" name=""/>
        <dsp:cNvSpPr/>
      </dsp:nvSpPr>
      <dsp:spPr>
        <a:xfrm>
          <a:off x="2126498" y="1506072"/>
          <a:ext cx="157176" cy="394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612"/>
              </a:lnTo>
              <a:lnTo>
                <a:pt x="157176" y="39461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36369-F3E7-4DF6-BAEE-C1A479240BC6}">
      <dsp:nvSpPr>
        <dsp:cNvPr id="0" name=""/>
        <dsp:cNvSpPr/>
      </dsp:nvSpPr>
      <dsp:spPr>
        <a:xfrm>
          <a:off x="2283675" y="1702543"/>
          <a:ext cx="1257415" cy="396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ФИО контактного лица</a:t>
          </a:r>
        </a:p>
      </dsp:txBody>
      <dsp:txXfrm>
        <a:off x="2295282" y="1714150"/>
        <a:ext cx="1234201" cy="373068"/>
      </dsp:txXfrm>
    </dsp:sp>
    <dsp:sp modelId="{0EFE70BD-3443-4206-AE7B-96655E12A718}">
      <dsp:nvSpPr>
        <dsp:cNvPr id="0" name=""/>
        <dsp:cNvSpPr/>
      </dsp:nvSpPr>
      <dsp:spPr>
        <a:xfrm>
          <a:off x="2126498" y="1506072"/>
          <a:ext cx="157176" cy="987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365"/>
              </a:lnTo>
              <a:lnTo>
                <a:pt x="157176" y="98736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C8770-0F8F-4784-8ADE-005F76AE7915}">
      <dsp:nvSpPr>
        <dsp:cNvPr id="0" name=""/>
        <dsp:cNvSpPr/>
      </dsp:nvSpPr>
      <dsp:spPr>
        <a:xfrm>
          <a:off x="2283675" y="2295297"/>
          <a:ext cx="1257415" cy="396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790591"/>
              <a:satOff val="29167"/>
              <a:lumOff val="-4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Адрес сайта</a:t>
          </a:r>
        </a:p>
      </dsp:txBody>
      <dsp:txXfrm>
        <a:off x="2295282" y="2306904"/>
        <a:ext cx="1234201" cy="373068"/>
      </dsp:txXfrm>
    </dsp:sp>
    <dsp:sp modelId="{982D17E7-0F76-4E0B-AFFE-D87972500395}">
      <dsp:nvSpPr>
        <dsp:cNvPr id="0" name=""/>
        <dsp:cNvSpPr/>
      </dsp:nvSpPr>
      <dsp:spPr>
        <a:xfrm>
          <a:off x="2126498" y="1506072"/>
          <a:ext cx="157176" cy="1580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119"/>
              </a:lnTo>
              <a:lnTo>
                <a:pt x="157176" y="15801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5AC06-1BF2-4A63-B755-BD72A73C606D}">
      <dsp:nvSpPr>
        <dsp:cNvPr id="0" name=""/>
        <dsp:cNvSpPr/>
      </dsp:nvSpPr>
      <dsp:spPr>
        <a:xfrm>
          <a:off x="2283675" y="2888050"/>
          <a:ext cx="1257415" cy="396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Телефон</a:t>
          </a:r>
        </a:p>
      </dsp:txBody>
      <dsp:txXfrm>
        <a:off x="2295282" y="2899657"/>
        <a:ext cx="1234201" cy="373068"/>
      </dsp:txXfrm>
    </dsp:sp>
    <dsp:sp modelId="{45892ABE-D30B-4A74-9137-0C05FA2609DE}">
      <dsp:nvSpPr>
        <dsp:cNvPr id="0" name=""/>
        <dsp:cNvSpPr/>
      </dsp:nvSpPr>
      <dsp:spPr>
        <a:xfrm>
          <a:off x="2126498" y="1506072"/>
          <a:ext cx="157176" cy="2172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873"/>
              </a:lnTo>
              <a:lnTo>
                <a:pt x="157176" y="21728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0B6FD-FDB4-4B7E-9BBA-8199C45E235B}">
      <dsp:nvSpPr>
        <dsp:cNvPr id="0" name=""/>
        <dsp:cNvSpPr/>
      </dsp:nvSpPr>
      <dsp:spPr>
        <a:xfrm>
          <a:off x="2283675" y="3480804"/>
          <a:ext cx="1257415" cy="396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E-mail</a:t>
          </a:r>
          <a:endParaRPr lang="ru-RU" sz="700" kern="1200" dirty="0"/>
        </a:p>
      </dsp:txBody>
      <dsp:txXfrm>
        <a:off x="2295282" y="3492411"/>
        <a:ext cx="1234201" cy="373068"/>
      </dsp:txXfrm>
    </dsp:sp>
    <dsp:sp modelId="{3D47EE6E-6675-4FDC-957A-25C53E70B121}">
      <dsp:nvSpPr>
        <dsp:cNvPr id="0" name=""/>
        <dsp:cNvSpPr/>
      </dsp:nvSpPr>
      <dsp:spPr>
        <a:xfrm>
          <a:off x="2126498" y="1506072"/>
          <a:ext cx="157176" cy="2884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000"/>
              </a:lnTo>
              <a:lnTo>
                <a:pt x="157176" y="288400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5EABE-F305-4A50-BCED-41AD10CB05A9}">
      <dsp:nvSpPr>
        <dsp:cNvPr id="0" name=""/>
        <dsp:cNvSpPr/>
      </dsp:nvSpPr>
      <dsp:spPr>
        <a:xfrm>
          <a:off x="2283675" y="4073557"/>
          <a:ext cx="1257415" cy="633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29416"/>
              <a:satOff val="41667"/>
              <a:lumOff val="-61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Ссылки на </a:t>
          </a:r>
          <a:r>
            <a:rPr lang="en-US" sz="700" kern="1200" dirty="0"/>
            <a:t>Twitter</a:t>
          </a:r>
          <a:r>
            <a:rPr lang="ru-RU" sz="700" kern="1200" dirty="0"/>
            <a:t>, </a:t>
          </a:r>
          <a:r>
            <a:rPr lang="ru-RU" sz="700" kern="1200" dirty="0" err="1"/>
            <a:t>Вконтакте</a:t>
          </a:r>
          <a:r>
            <a:rPr lang="ru-RU" sz="700" kern="1200" dirty="0"/>
            <a:t>, </a:t>
          </a:r>
          <a:r>
            <a:rPr lang="en-US" sz="700" kern="1200" dirty="0"/>
            <a:t>Facebook</a:t>
          </a:r>
          <a:r>
            <a:rPr lang="ru-RU" sz="700" kern="1200" dirty="0"/>
            <a:t>, </a:t>
          </a:r>
          <a:r>
            <a:rPr lang="ru-RU" sz="700" kern="1200" dirty="0" err="1"/>
            <a:t>Livejournal</a:t>
          </a:r>
          <a:r>
            <a:rPr lang="ru-RU" sz="700" kern="1200" dirty="0"/>
            <a:t> и т.п.</a:t>
          </a:r>
        </a:p>
      </dsp:txBody>
      <dsp:txXfrm>
        <a:off x="2302216" y="4092098"/>
        <a:ext cx="1220333" cy="595948"/>
      </dsp:txXfrm>
    </dsp:sp>
    <dsp:sp modelId="{5FCEB8E4-6710-4B47-9FEE-0DA1A80F5CCF}">
      <dsp:nvSpPr>
        <dsp:cNvPr id="0" name=""/>
        <dsp:cNvSpPr/>
      </dsp:nvSpPr>
      <dsp:spPr>
        <a:xfrm>
          <a:off x="3934033" y="720187"/>
          <a:ext cx="1571769" cy="78588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Классический пресс-релиз</a:t>
          </a:r>
        </a:p>
      </dsp:txBody>
      <dsp:txXfrm>
        <a:off x="3957051" y="743205"/>
        <a:ext cx="1525733" cy="739848"/>
      </dsp:txXfrm>
    </dsp:sp>
    <dsp:sp modelId="{96D43A79-CECC-427E-AE8C-465C2ADF70BC}">
      <dsp:nvSpPr>
        <dsp:cNvPr id="0" name=""/>
        <dsp:cNvSpPr/>
      </dsp:nvSpPr>
      <dsp:spPr>
        <a:xfrm>
          <a:off x="4091210" y="1506072"/>
          <a:ext cx="157176" cy="484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541"/>
              </a:lnTo>
              <a:lnTo>
                <a:pt x="157176" y="48454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962BA-DE0E-4263-AACB-92EB049EE28E}">
      <dsp:nvSpPr>
        <dsp:cNvPr id="0" name=""/>
        <dsp:cNvSpPr/>
      </dsp:nvSpPr>
      <dsp:spPr>
        <a:xfrm>
          <a:off x="4248387" y="1702543"/>
          <a:ext cx="1257415" cy="576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242358"/>
              <a:satOff val="45833"/>
              <a:lumOff val="-67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Ссылка на «классический релиз» в формате </a:t>
          </a:r>
          <a:r>
            <a:rPr lang="en-US" sz="700" kern="1200" dirty="0"/>
            <a:t>PDF</a:t>
          </a:r>
          <a:endParaRPr lang="ru-RU" sz="700" kern="1200" dirty="0"/>
        </a:p>
      </dsp:txBody>
      <dsp:txXfrm>
        <a:off x="4265262" y="1719418"/>
        <a:ext cx="1223665" cy="542389"/>
      </dsp:txXfrm>
    </dsp:sp>
    <dsp:sp modelId="{9BBCBE86-2497-4510-87E4-F2AFDB425759}">
      <dsp:nvSpPr>
        <dsp:cNvPr id="0" name=""/>
        <dsp:cNvSpPr/>
      </dsp:nvSpPr>
      <dsp:spPr>
        <a:xfrm>
          <a:off x="4091210" y="1506072"/>
          <a:ext cx="157176" cy="125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152"/>
              </a:lnTo>
              <a:lnTo>
                <a:pt x="157176" y="125715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E65DA-D374-478E-8F34-FD4C2A2B3174}">
      <dsp:nvSpPr>
        <dsp:cNvPr id="0" name=""/>
        <dsp:cNvSpPr/>
      </dsp:nvSpPr>
      <dsp:spPr>
        <a:xfrm>
          <a:off x="4248387" y="2475154"/>
          <a:ext cx="1257415" cy="576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Логотип</a:t>
          </a:r>
        </a:p>
      </dsp:txBody>
      <dsp:txXfrm>
        <a:off x="4265262" y="2492029"/>
        <a:ext cx="1223665" cy="542389"/>
      </dsp:txXfrm>
    </dsp:sp>
    <dsp:sp modelId="{CF9F56E5-151A-4A38-BC54-E3F59BBE1C26}">
      <dsp:nvSpPr>
        <dsp:cNvPr id="0" name=""/>
        <dsp:cNvSpPr/>
      </dsp:nvSpPr>
      <dsp:spPr>
        <a:xfrm>
          <a:off x="4091210" y="1506072"/>
          <a:ext cx="157176" cy="2029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763"/>
              </a:lnTo>
              <a:lnTo>
                <a:pt x="157176" y="20297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DBF31-5371-4029-B681-E2304060D649}">
      <dsp:nvSpPr>
        <dsp:cNvPr id="0" name=""/>
        <dsp:cNvSpPr/>
      </dsp:nvSpPr>
      <dsp:spPr>
        <a:xfrm>
          <a:off x="4248387" y="3247765"/>
          <a:ext cx="1257415" cy="576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468241"/>
              <a:satOff val="54167"/>
              <a:lumOff val="-79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Фото спикера</a:t>
          </a:r>
        </a:p>
      </dsp:txBody>
      <dsp:txXfrm>
        <a:off x="4265262" y="3264640"/>
        <a:ext cx="1223665" cy="542389"/>
      </dsp:txXfrm>
    </dsp:sp>
    <dsp:sp modelId="{F72A9AF9-2409-4481-8679-247266E093AA}">
      <dsp:nvSpPr>
        <dsp:cNvPr id="0" name=""/>
        <dsp:cNvSpPr/>
      </dsp:nvSpPr>
      <dsp:spPr>
        <a:xfrm>
          <a:off x="5898745" y="720187"/>
          <a:ext cx="1571769" cy="785884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Мультимедиа</a:t>
          </a:r>
        </a:p>
      </dsp:txBody>
      <dsp:txXfrm>
        <a:off x="5921763" y="743205"/>
        <a:ext cx="1525733" cy="739848"/>
      </dsp:txXfrm>
    </dsp:sp>
    <dsp:sp modelId="{48FFC925-213E-44F5-AE76-EA77E80CF6B4}">
      <dsp:nvSpPr>
        <dsp:cNvPr id="0" name=""/>
        <dsp:cNvSpPr/>
      </dsp:nvSpPr>
      <dsp:spPr>
        <a:xfrm>
          <a:off x="6055922" y="1506072"/>
          <a:ext cx="157176" cy="321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91"/>
              </a:lnTo>
              <a:lnTo>
                <a:pt x="157176" y="32159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B7C83-1125-4BEF-A9C8-5DC35273FC9B}">
      <dsp:nvSpPr>
        <dsp:cNvPr id="0" name=""/>
        <dsp:cNvSpPr/>
      </dsp:nvSpPr>
      <dsp:spPr>
        <a:xfrm>
          <a:off x="6213099" y="1702543"/>
          <a:ext cx="1257415" cy="250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581183"/>
              <a:satOff val="58333"/>
              <a:lumOff val="-85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Фотографии</a:t>
          </a:r>
        </a:p>
      </dsp:txBody>
      <dsp:txXfrm>
        <a:off x="6220428" y="1709872"/>
        <a:ext cx="1242757" cy="235583"/>
      </dsp:txXfrm>
    </dsp:sp>
    <dsp:sp modelId="{8EC33D35-7091-4CD5-B600-AFBFC23A20B0}">
      <dsp:nvSpPr>
        <dsp:cNvPr id="0" name=""/>
        <dsp:cNvSpPr/>
      </dsp:nvSpPr>
      <dsp:spPr>
        <a:xfrm>
          <a:off x="6055922" y="1506072"/>
          <a:ext cx="157176" cy="768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304"/>
              </a:lnTo>
              <a:lnTo>
                <a:pt x="157176" y="76830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17BDA-FA90-4E50-8EE0-1B24BAB42813}">
      <dsp:nvSpPr>
        <dsp:cNvPr id="0" name=""/>
        <dsp:cNvSpPr/>
      </dsp:nvSpPr>
      <dsp:spPr>
        <a:xfrm>
          <a:off x="6213099" y="2149256"/>
          <a:ext cx="1257415" cy="250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Видео</a:t>
          </a:r>
        </a:p>
      </dsp:txBody>
      <dsp:txXfrm>
        <a:off x="6220428" y="2156585"/>
        <a:ext cx="1242757" cy="235583"/>
      </dsp:txXfrm>
    </dsp:sp>
    <dsp:sp modelId="{DA97AA8F-6445-49E3-ACC7-7027B626ED7B}">
      <dsp:nvSpPr>
        <dsp:cNvPr id="0" name=""/>
        <dsp:cNvSpPr/>
      </dsp:nvSpPr>
      <dsp:spPr>
        <a:xfrm>
          <a:off x="6055922" y="1506072"/>
          <a:ext cx="157176" cy="1215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017"/>
              </a:lnTo>
              <a:lnTo>
                <a:pt x="157176" y="121501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717FC-7400-474D-949E-8F7813ACA084}">
      <dsp:nvSpPr>
        <dsp:cNvPr id="0" name=""/>
        <dsp:cNvSpPr/>
      </dsp:nvSpPr>
      <dsp:spPr>
        <a:xfrm>
          <a:off x="6213099" y="2595968"/>
          <a:ext cx="1257415" cy="250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Слайд-шоу</a:t>
          </a:r>
        </a:p>
      </dsp:txBody>
      <dsp:txXfrm>
        <a:off x="6220428" y="2603297"/>
        <a:ext cx="1242757" cy="235583"/>
      </dsp:txXfrm>
    </dsp:sp>
    <dsp:sp modelId="{F6B1AD6A-7F90-41A4-AF70-702D43C0E0D1}">
      <dsp:nvSpPr>
        <dsp:cNvPr id="0" name=""/>
        <dsp:cNvSpPr/>
      </dsp:nvSpPr>
      <dsp:spPr>
        <a:xfrm>
          <a:off x="6055922" y="1506072"/>
          <a:ext cx="157176" cy="1661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729"/>
              </a:lnTo>
              <a:lnTo>
                <a:pt x="157176" y="16617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1282D-8D7C-43C2-8478-95F938E5D65E}">
      <dsp:nvSpPr>
        <dsp:cNvPr id="0" name=""/>
        <dsp:cNvSpPr/>
      </dsp:nvSpPr>
      <dsp:spPr>
        <a:xfrm>
          <a:off x="6213099" y="3042681"/>
          <a:ext cx="1257415" cy="250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920008"/>
              <a:satOff val="70833"/>
              <a:lumOff val="-10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Ссылка на подкаст</a:t>
          </a:r>
        </a:p>
      </dsp:txBody>
      <dsp:txXfrm>
        <a:off x="6220428" y="3050010"/>
        <a:ext cx="1242757" cy="235583"/>
      </dsp:txXfrm>
    </dsp:sp>
    <dsp:sp modelId="{C1EBB4D0-C624-4053-A24F-C2E5884EE1BA}">
      <dsp:nvSpPr>
        <dsp:cNvPr id="0" name=""/>
        <dsp:cNvSpPr/>
      </dsp:nvSpPr>
      <dsp:spPr>
        <a:xfrm>
          <a:off x="6055922" y="1506072"/>
          <a:ext cx="157176" cy="2108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442"/>
              </a:lnTo>
              <a:lnTo>
                <a:pt x="157176" y="21084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7486F-EC3D-4BE1-8934-7E0DE2747CE2}">
      <dsp:nvSpPr>
        <dsp:cNvPr id="0" name=""/>
        <dsp:cNvSpPr/>
      </dsp:nvSpPr>
      <dsp:spPr>
        <a:xfrm>
          <a:off x="6213099" y="3489393"/>
          <a:ext cx="1257415" cy="250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Карта </a:t>
          </a:r>
          <a:r>
            <a:rPr lang="en-US" sz="700" kern="1200" dirty="0" err="1"/>
            <a:t>GoogleMap</a:t>
          </a:r>
          <a:endParaRPr lang="ru-RU" sz="700" kern="1200" dirty="0"/>
        </a:p>
      </dsp:txBody>
      <dsp:txXfrm>
        <a:off x="6220428" y="3496722"/>
        <a:ext cx="1242757" cy="235583"/>
      </dsp:txXfrm>
    </dsp:sp>
    <dsp:sp modelId="{39AD8BEF-8187-4B5F-B414-39EA412A19AB}">
      <dsp:nvSpPr>
        <dsp:cNvPr id="0" name=""/>
        <dsp:cNvSpPr/>
      </dsp:nvSpPr>
      <dsp:spPr>
        <a:xfrm>
          <a:off x="6055922" y="1506072"/>
          <a:ext cx="157176" cy="2555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155"/>
              </a:lnTo>
              <a:lnTo>
                <a:pt x="157176" y="255515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9FEA2-D1D3-4020-B3C7-34583460EF5B}">
      <dsp:nvSpPr>
        <dsp:cNvPr id="0" name=""/>
        <dsp:cNvSpPr/>
      </dsp:nvSpPr>
      <dsp:spPr>
        <a:xfrm>
          <a:off x="6213099" y="3936106"/>
          <a:ext cx="1257415" cy="250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45891"/>
              <a:satOff val="79167"/>
              <a:lumOff val="-11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Календарь </a:t>
          </a:r>
          <a:r>
            <a:rPr lang="en-US" sz="700" kern="1200" dirty="0"/>
            <a:t>Google Calendar</a:t>
          </a:r>
          <a:endParaRPr lang="ru-RU" sz="700" kern="1200" dirty="0"/>
        </a:p>
      </dsp:txBody>
      <dsp:txXfrm>
        <a:off x="6220428" y="3943435"/>
        <a:ext cx="1242757" cy="235583"/>
      </dsp:txXfrm>
    </dsp:sp>
    <dsp:sp modelId="{27217773-C84C-4106-A010-3A1865FF4EDC}">
      <dsp:nvSpPr>
        <dsp:cNvPr id="0" name=""/>
        <dsp:cNvSpPr/>
      </dsp:nvSpPr>
      <dsp:spPr>
        <a:xfrm>
          <a:off x="7863457" y="720187"/>
          <a:ext cx="1571769" cy="78588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Ссылки</a:t>
          </a:r>
        </a:p>
      </dsp:txBody>
      <dsp:txXfrm>
        <a:off x="7886475" y="743205"/>
        <a:ext cx="1525733" cy="739848"/>
      </dsp:txXfrm>
    </dsp:sp>
    <dsp:sp modelId="{EA09FFB9-CC4D-45C5-ADC1-A5494FE5CC94}">
      <dsp:nvSpPr>
        <dsp:cNvPr id="0" name=""/>
        <dsp:cNvSpPr/>
      </dsp:nvSpPr>
      <dsp:spPr>
        <a:xfrm>
          <a:off x="8020634" y="1506072"/>
          <a:ext cx="157176" cy="440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09"/>
              </a:lnTo>
              <a:lnTo>
                <a:pt x="157176" y="4400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F4322-18A9-4B0C-9A5B-98F9E77EC474}">
      <dsp:nvSpPr>
        <dsp:cNvPr id="0" name=""/>
        <dsp:cNvSpPr/>
      </dsp:nvSpPr>
      <dsp:spPr>
        <a:xfrm>
          <a:off x="8177811" y="1702543"/>
          <a:ext cx="1257415" cy="48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Постоянная ссылка на этот социальный пресс-релиз с возможностью комментирования</a:t>
          </a:r>
        </a:p>
      </dsp:txBody>
      <dsp:txXfrm>
        <a:off x="8192077" y="1716809"/>
        <a:ext cx="1228883" cy="458543"/>
      </dsp:txXfrm>
    </dsp:sp>
    <dsp:sp modelId="{5F20E293-5C56-40C3-9E60-4403DC1D6698}">
      <dsp:nvSpPr>
        <dsp:cNvPr id="0" name=""/>
        <dsp:cNvSpPr/>
      </dsp:nvSpPr>
      <dsp:spPr>
        <a:xfrm>
          <a:off x="8020634" y="1506072"/>
          <a:ext cx="161786" cy="1168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8948"/>
              </a:lnTo>
              <a:lnTo>
                <a:pt x="161786" y="116894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1852B-B8DC-4AB4-BC7E-C072860EA112}">
      <dsp:nvSpPr>
        <dsp:cNvPr id="0" name=""/>
        <dsp:cNvSpPr/>
      </dsp:nvSpPr>
      <dsp:spPr>
        <a:xfrm>
          <a:off x="8182420" y="2431483"/>
          <a:ext cx="1257415" cy="48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Возможность добавить релиз в закладки</a:t>
          </a:r>
        </a:p>
      </dsp:txBody>
      <dsp:txXfrm>
        <a:off x="8196686" y="2445749"/>
        <a:ext cx="1228883" cy="458543"/>
      </dsp:txXfrm>
    </dsp:sp>
    <dsp:sp modelId="{0C5B03DB-AAAE-4A4D-83C5-869C6B34BCDA}">
      <dsp:nvSpPr>
        <dsp:cNvPr id="0" name=""/>
        <dsp:cNvSpPr/>
      </dsp:nvSpPr>
      <dsp:spPr>
        <a:xfrm>
          <a:off x="8020634" y="1506072"/>
          <a:ext cx="161786" cy="1852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495"/>
              </a:lnTo>
              <a:lnTo>
                <a:pt x="161786" y="185249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9878C-2B17-4065-A86E-856653CBC873}">
      <dsp:nvSpPr>
        <dsp:cNvPr id="0" name=""/>
        <dsp:cNvSpPr/>
      </dsp:nvSpPr>
      <dsp:spPr>
        <a:xfrm>
          <a:off x="8182420" y="3115029"/>
          <a:ext cx="1257415" cy="48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484716"/>
              <a:satOff val="91667"/>
              <a:lumOff val="-134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Ссылка на добавить в </a:t>
          </a:r>
          <a:r>
            <a:rPr lang="en-US" sz="700" kern="1200" dirty="0"/>
            <a:t>Digg, reddit, News2</a:t>
          </a:r>
          <a:endParaRPr lang="ru-RU" sz="700" kern="1200" dirty="0"/>
        </a:p>
      </dsp:txBody>
      <dsp:txXfrm>
        <a:off x="8196686" y="3129295"/>
        <a:ext cx="1228883" cy="458543"/>
      </dsp:txXfrm>
    </dsp:sp>
    <dsp:sp modelId="{80F1595C-9204-4973-BF95-1C49CA5FD2EA}">
      <dsp:nvSpPr>
        <dsp:cNvPr id="0" name=""/>
        <dsp:cNvSpPr/>
      </dsp:nvSpPr>
      <dsp:spPr>
        <a:xfrm>
          <a:off x="8020634" y="1506072"/>
          <a:ext cx="161786" cy="2536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042"/>
              </a:lnTo>
              <a:lnTo>
                <a:pt x="161786" y="25360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EF22E-2BDA-4DE1-AEA9-F188604E7D5A}">
      <dsp:nvSpPr>
        <dsp:cNvPr id="0" name=""/>
        <dsp:cNvSpPr/>
      </dsp:nvSpPr>
      <dsp:spPr>
        <a:xfrm>
          <a:off x="8182420" y="3798576"/>
          <a:ext cx="1257415" cy="48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597657"/>
              <a:satOff val="95833"/>
              <a:lumOff val="-140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Тэги </a:t>
          </a:r>
          <a:r>
            <a:rPr lang="en-US" sz="700" kern="1200" dirty="0"/>
            <a:t>Technorati </a:t>
          </a:r>
          <a:r>
            <a:rPr lang="ru-RU" sz="700" kern="1200" dirty="0"/>
            <a:t>по теме</a:t>
          </a:r>
        </a:p>
      </dsp:txBody>
      <dsp:txXfrm>
        <a:off x="8196686" y="3812842"/>
        <a:ext cx="1228883" cy="458543"/>
      </dsp:txXfrm>
    </dsp:sp>
    <dsp:sp modelId="{F8646A81-36E9-421F-B4EC-18D5C9965D20}">
      <dsp:nvSpPr>
        <dsp:cNvPr id="0" name=""/>
        <dsp:cNvSpPr/>
      </dsp:nvSpPr>
      <dsp:spPr>
        <a:xfrm>
          <a:off x="8020634" y="1506072"/>
          <a:ext cx="157176" cy="3174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4196"/>
              </a:lnTo>
              <a:lnTo>
                <a:pt x="157176" y="317419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078FE-04C9-4B6F-9573-F95D89749158}">
      <dsp:nvSpPr>
        <dsp:cNvPr id="0" name=""/>
        <dsp:cNvSpPr/>
      </dsp:nvSpPr>
      <dsp:spPr>
        <a:xfrm>
          <a:off x="8177811" y="4436730"/>
          <a:ext cx="1257415" cy="48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Ссылка на </a:t>
          </a:r>
          <a:r>
            <a:rPr lang="en-US" sz="700" kern="1200" dirty="0" err="1"/>
            <a:t>TrackBack</a:t>
          </a:r>
          <a:endParaRPr lang="ru-RU" sz="700" kern="1200" dirty="0"/>
        </a:p>
      </dsp:txBody>
      <dsp:txXfrm>
        <a:off x="8192077" y="4450996"/>
        <a:ext cx="1228883" cy="458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3C0D3-A15D-48FF-BDE1-340EC9D3DD9E}">
      <dsp:nvSpPr>
        <dsp:cNvPr id="0" name=""/>
        <dsp:cNvSpPr/>
      </dsp:nvSpPr>
      <dsp:spPr>
        <a:xfrm rot="5400000">
          <a:off x="186350" y="3151542"/>
          <a:ext cx="544565" cy="9061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83E21-6D7F-46D3-A487-A5CF3505C069}">
      <dsp:nvSpPr>
        <dsp:cNvPr id="0" name=""/>
        <dsp:cNvSpPr/>
      </dsp:nvSpPr>
      <dsp:spPr>
        <a:xfrm>
          <a:off x="95449" y="3422284"/>
          <a:ext cx="818072" cy="71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Определитесь, </a:t>
          </a:r>
          <a:r>
            <a:rPr lang="ru-RU" sz="800" b="1" kern="1200" dirty="0"/>
            <a:t>для кого выступаете</a:t>
          </a:r>
          <a:endParaRPr lang="ru-RU" sz="800" kern="1200" dirty="0"/>
        </a:p>
      </dsp:txBody>
      <dsp:txXfrm>
        <a:off x="95449" y="3422284"/>
        <a:ext cx="818072" cy="717088"/>
      </dsp:txXfrm>
    </dsp:sp>
    <dsp:sp modelId="{F852EEF7-6142-4A11-9345-9E1C345DA587}">
      <dsp:nvSpPr>
        <dsp:cNvPr id="0" name=""/>
        <dsp:cNvSpPr/>
      </dsp:nvSpPr>
      <dsp:spPr>
        <a:xfrm>
          <a:off x="759168" y="3084830"/>
          <a:ext cx="154353" cy="154353"/>
        </a:xfrm>
        <a:prstGeom prst="triangle">
          <a:avLst>
            <a:gd name="adj" fmla="val 100000"/>
          </a:avLst>
        </a:prstGeom>
        <a:solidFill>
          <a:schemeClr val="accent3">
            <a:hueOff val="135530"/>
            <a:satOff val="5000"/>
            <a:lumOff val="-735"/>
            <a:alphaOff val="0"/>
          </a:schemeClr>
        </a:solidFill>
        <a:ln w="12700" cap="flat" cmpd="sng" algn="ctr">
          <a:solidFill>
            <a:schemeClr val="accent3">
              <a:hueOff val="135530"/>
              <a:satOff val="5000"/>
              <a:lumOff val="-7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78773-1A77-4D31-9333-140851B5C726}">
      <dsp:nvSpPr>
        <dsp:cNvPr id="0" name=""/>
        <dsp:cNvSpPr/>
      </dsp:nvSpPr>
      <dsp:spPr>
        <a:xfrm rot="5400000">
          <a:off x="1187831" y="2903724"/>
          <a:ext cx="544565" cy="9061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71060"/>
            <a:satOff val="10000"/>
            <a:lumOff val="-1471"/>
            <a:alphaOff val="0"/>
          </a:schemeClr>
        </a:solidFill>
        <a:ln w="12700" cap="flat" cmpd="sng" algn="ctr">
          <a:solidFill>
            <a:schemeClr val="accent3">
              <a:hueOff val="271060"/>
              <a:satOff val="10000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9460D-D994-49E0-8EBE-96EBE6D85A50}">
      <dsp:nvSpPr>
        <dsp:cNvPr id="0" name=""/>
        <dsp:cNvSpPr/>
      </dsp:nvSpPr>
      <dsp:spPr>
        <a:xfrm>
          <a:off x="1096930" y="3174466"/>
          <a:ext cx="818072" cy="71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Начните с конца</a:t>
          </a:r>
          <a:endParaRPr lang="ru-RU" sz="800" kern="1200" dirty="0"/>
        </a:p>
      </dsp:txBody>
      <dsp:txXfrm>
        <a:off x="1096930" y="3174466"/>
        <a:ext cx="818072" cy="717088"/>
      </dsp:txXfrm>
    </dsp:sp>
    <dsp:sp modelId="{84C52AF8-7AC1-4026-87BF-3CA4EE13A379}">
      <dsp:nvSpPr>
        <dsp:cNvPr id="0" name=""/>
        <dsp:cNvSpPr/>
      </dsp:nvSpPr>
      <dsp:spPr>
        <a:xfrm>
          <a:off x="1760649" y="2837013"/>
          <a:ext cx="154353" cy="154353"/>
        </a:xfrm>
        <a:prstGeom prst="triangle">
          <a:avLst>
            <a:gd name="adj" fmla="val 100000"/>
          </a:avLst>
        </a:prstGeom>
        <a:solidFill>
          <a:schemeClr val="accent3">
            <a:hueOff val="406590"/>
            <a:satOff val="15000"/>
            <a:lumOff val="-2206"/>
            <a:alphaOff val="0"/>
          </a:schemeClr>
        </a:solidFill>
        <a:ln w="12700" cap="flat" cmpd="sng" algn="ctr">
          <a:solidFill>
            <a:schemeClr val="accent3">
              <a:hueOff val="406590"/>
              <a:satOff val="15000"/>
              <a:lumOff val="-2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970C0-7E40-46F0-AF42-AF0532DDC065}">
      <dsp:nvSpPr>
        <dsp:cNvPr id="0" name=""/>
        <dsp:cNvSpPr/>
      </dsp:nvSpPr>
      <dsp:spPr>
        <a:xfrm rot="5400000">
          <a:off x="2163396" y="2655907"/>
          <a:ext cx="544565" cy="9061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14545-0A66-4331-BE46-37EB11B08BDB}">
      <dsp:nvSpPr>
        <dsp:cNvPr id="0" name=""/>
        <dsp:cNvSpPr/>
      </dsp:nvSpPr>
      <dsp:spPr>
        <a:xfrm>
          <a:off x="2098410" y="2926649"/>
          <a:ext cx="818072" cy="71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Структурируйте речь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098410" y="2926649"/>
        <a:ext cx="818072" cy="717088"/>
      </dsp:txXfrm>
    </dsp:sp>
    <dsp:sp modelId="{2ADA6A8B-D8E0-459A-BA93-254EDE05AC33}">
      <dsp:nvSpPr>
        <dsp:cNvPr id="0" name=""/>
        <dsp:cNvSpPr/>
      </dsp:nvSpPr>
      <dsp:spPr>
        <a:xfrm>
          <a:off x="2762130" y="2589196"/>
          <a:ext cx="154353" cy="154353"/>
        </a:xfrm>
        <a:prstGeom prst="triangle">
          <a:avLst>
            <a:gd name="adj" fmla="val 10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0FA25-F6C2-4306-A25B-4396B8B6EA9C}">
      <dsp:nvSpPr>
        <dsp:cNvPr id="0" name=""/>
        <dsp:cNvSpPr/>
      </dsp:nvSpPr>
      <dsp:spPr>
        <a:xfrm rot="5400000">
          <a:off x="3190792" y="2408090"/>
          <a:ext cx="544565" cy="9061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813180"/>
            <a:satOff val="30000"/>
            <a:lumOff val="-4412"/>
            <a:alphaOff val="0"/>
          </a:schemeClr>
        </a:solidFill>
        <a:ln w="12700" cap="flat" cmpd="sng" algn="ctr">
          <a:solidFill>
            <a:schemeClr val="accent3">
              <a:hueOff val="813180"/>
              <a:satOff val="30000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71359-270B-4019-9D7C-0E6AC825C452}">
      <dsp:nvSpPr>
        <dsp:cNvPr id="0" name=""/>
        <dsp:cNvSpPr/>
      </dsp:nvSpPr>
      <dsp:spPr>
        <a:xfrm>
          <a:off x="3099891" y="2678832"/>
          <a:ext cx="818072" cy="71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/>
            <a:t>Анонсируйте</a:t>
          </a:r>
          <a:endParaRPr lang="ru-RU" sz="800" kern="1200"/>
        </a:p>
      </dsp:txBody>
      <dsp:txXfrm>
        <a:off x="3099891" y="2678832"/>
        <a:ext cx="818072" cy="717088"/>
      </dsp:txXfrm>
    </dsp:sp>
    <dsp:sp modelId="{77870739-740C-4183-A486-3A4DE7A4C8EA}">
      <dsp:nvSpPr>
        <dsp:cNvPr id="0" name=""/>
        <dsp:cNvSpPr/>
      </dsp:nvSpPr>
      <dsp:spPr>
        <a:xfrm>
          <a:off x="3763610" y="2341378"/>
          <a:ext cx="154353" cy="154353"/>
        </a:xfrm>
        <a:prstGeom prst="triangle">
          <a:avLst>
            <a:gd name="adj" fmla="val 100000"/>
          </a:avLst>
        </a:prstGeom>
        <a:solidFill>
          <a:schemeClr val="accent3">
            <a:hueOff val="948710"/>
            <a:satOff val="35000"/>
            <a:lumOff val="-5147"/>
            <a:alphaOff val="0"/>
          </a:schemeClr>
        </a:solidFill>
        <a:ln w="12700" cap="flat" cmpd="sng" algn="ctr">
          <a:solidFill>
            <a:schemeClr val="accent3">
              <a:hueOff val="948710"/>
              <a:satOff val="35000"/>
              <a:lumOff val="-5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4C814-89DD-40D9-8084-28C6444E03AE}">
      <dsp:nvSpPr>
        <dsp:cNvPr id="0" name=""/>
        <dsp:cNvSpPr/>
      </dsp:nvSpPr>
      <dsp:spPr>
        <a:xfrm rot="5400000">
          <a:off x="4192273" y="2160272"/>
          <a:ext cx="544565" cy="9061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374B7-116C-436F-9D90-413CF3A58E16}">
      <dsp:nvSpPr>
        <dsp:cNvPr id="0" name=""/>
        <dsp:cNvSpPr/>
      </dsp:nvSpPr>
      <dsp:spPr>
        <a:xfrm>
          <a:off x="4101372" y="2431014"/>
          <a:ext cx="818072" cy="71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Продумайте начало</a:t>
          </a:r>
        </a:p>
      </dsp:txBody>
      <dsp:txXfrm>
        <a:off x="4101372" y="2431014"/>
        <a:ext cx="818072" cy="717088"/>
      </dsp:txXfrm>
    </dsp:sp>
    <dsp:sp modelId="{6ECEAE71-BCD6-471F-835C-FB3B93A4ED23}">
      <dsp:nvSpPr>
        <dsp:cNvPr id="0" name=""/>
        <dsp:cNvSpPr/>
      </dsp:nvSpPr>
      <dsp:spPr>
        <a:xfrm>
          <a:off x="4765091" y="2093561"/>
          <a:ext cx="154353" cy="154353"/>
        </a:xfrm>
        <a:prstGeom prst="triangle">
          <a:avLst>
            <a:gd name="adj" fmla="val 100000"/>
          </a:avLst>
        </a:prstGeom>
        <a:solidFill>
          <a:schemeClr val="accent3">
            <a:hueOff val="1219770"/>
            <a:satOff val="45000"/>
            <a:lumOff val="-6618"/>
            <a:alphaOff val="0"/>
          </a:schemeClr>
        </a:solidFill>
        <a:ln w="12700" cap="flat" cmpd="sng" algn="ctr">
          <a:solidFill>
            <a:schemeClr val="accent3">
              <a:hueOff val="1219770"/>
              <a:satOff val="45000"/>
              <a:lumOff val="-6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AD75E-BC93-4EE3-952B-9DA53728387E}">
      <dsp:nvSpPr>
        <dsp:cNvPr id="0" name=""/>
        <dsp:cNvSpPr/>
      </dsp:nvSpPr>
      <dsp:spPr>
        <a:xfrm rot="5400000">
          <a:off x="5193754" y="1912455"/>
          <a:ext cx="544565" cy="9061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9BBDD-FFA6-4160-A887-2224116E78D4}">
      <dsp:nvSpPr>
        <dsp:cNvPr id="0" name=""/>
        <dsp:cNvSpPr/>
      </dsp:nvSpPr>
      <dsp:spPr>
        <a:xfrm>
          <a:off x="5102852" y="2183197"/>
          <a:ext cx="818072" cy="71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Соберите фактуру</a:t>
          </a:r>
          <a:endParaRPr lang="ru-RU" sz="800" kern="1200" dirty="0"/>
        </a:p>
      </dsp:txBody>
      <dsp:txXfrm>
        <a:off x="5102852" y="2183197"/>
        <a:ext cx="818072" cy="717088"/>
      </dsp:txXfrm>
    </dsp:sp>
    <dsp:sp modelId="{02E7CB62-3CE1-49AB-937B-886044B24B2A}">
      <dsp:nvSpPr>
        <dsp:cNvPr id="0" name=""/>
        <dsp:cNvSpPr/>
      </dsp:nvSpPr>
      <dsp:spPr>
        <a:xfrm>
          <a:off x="5766572" y="1845743"/>
          <a:ext cx="154353" cy="154353"/>
        </a:xfrm>
        <a:prstGeom prst="triangle">
          <a:avLst>
            <a:gd name="adj" fmla="val 100000"/>
          </a:avLst>
        </a:prstGeom>
        <a:solidFill>
          <a:schemeClr val="accent3">
            <a:hueOff val="1490830"/>
            <a:satOff val="55000"/>
            <a:lumOff val="-8088"/>
            <a:alphaOff val="0"/>
          </a:schemeClr>
        </a:solidFill>
        <a:ln w="12700" cap="flat" cmpd="sng" algn="ctr">
          <a:solidFill>
            <a:schemeClr val="accent3">
              <a:hueOff val="1490830"/>
              <a:satOff val="55000"/>
              <a:lumOff val="-80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90EC1-F9DE-4051-9896-D734CE216875}">
      <dsp:nvSpPr>
        <dsp:cNvPr id="0" name=""/>
        <dsp:cNvSpPr/>
      </dsp:nvSpPr>
      <dsp:spPr>
        <a:xfrm rot="5400000">
          <a:off x="6195234" y="1664637"/>
          <a:ext cx="544565" cy="9061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28F96-307F-431C-9E26-2B3F730A10B4}">
      <dsp:nvSpPr>
        <dsp:cNvPr id="0" name=""/>
        <dsp:cNvSpPr/>
      </dsp:nvSpPr>
      <dsp:spPr>
        <a:xfrm>
          <a:off x="6104333" y="1935380"/>
          <a:ext cx="818072" cy="71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Маневрируйте</a:t>
          </a:r>
          <a:endParaRPr lang="ru-RU" sz="800" kern="1200" dirty="0"/>
        </a:p>
      </dsp:txBody>
      <dsp:txXfrm>
        <a:off x="6104333" y="1935380"/>
        <a:ext cx="818072" cy="717088"/>
      </dsp:txXfrm>
    </dsp:sp>
    <dsp:sp modelId="{4309ACA4-9364-4386-8023-C82856B27C1E}">
      <dsp:nvSpPr>
        <dsp:cNvPr id="0" name=""/>
        <dsp:cNvSpPr/>
      </dsp:nvSpPr>
      <dsp:spPr>
        <a:xfrm>
          <a:off x="6768052" y="1597926"/>
          <a:ext cx="154353" cy="154353"/>
        </a:xfrm>
        <a:prstGeom prst="triangle">
          <a:avLst>
            <a:gd name="adj" fmla="val 100000"/>
          </a:avLst>
        </a:prstGeom>
        <a:solidFill>
          <a:schemeClr val="accent3">
            <a:hueOff val="1761889"/>
            <a:satOff val="65000"/>
            <a:lumOff val="-9559"/>
            <a:alphaOff val="0"/>
          </a:schemeClr>
        </a:solidFill>
        <a:ln w="12700" cap="flat" cmpd="sng" algn="ctr">
          <a:solidFill>
            <a:schemeClr val="accent3">
              <a:hueOff val="1761889"/>
              <a:satOff val="65000"/>
              <a:lumOff val="-9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F51BC-472D-44EE-AC30-EDEBE359F327}">
      <dsp:nvSpPr>
        <dsp:cNvPr id="0" name=""/>
        <dsp:cNvSpPr/>
      </dsp:nvSpPr>
      <dsp:spPr>
        <a:xfrm rot="5400000">
          <a:off x="7196715" y="1416820"/>
          <a:ext cx="544565" cy="9061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897419"/>
            <a:satOff val="70000"/>
            <a:lumOff val="-10294"/>
            <a:alphaOff val="0"/>
          </a:schemeClr>
        </a:solidFill>
        <a:ln w="12700" cap="flat" cmpd="sng" algn="ctr">
          <a:solidFill>
            <a:schemeClr val="accent3">
              <a:hueOff val="1897419"/>
              <a:satOff val="70000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3EEA9-1909-45EF-9CB9-F66798D3088C}">
      <dsp:nvSpPr>
        <dsp:cNvPr id="0" name=""/>
        <dsp:cNvSpPr/>
      </dsp:nvSpPr>
      <dsp:spPr>
        <a:xfrm>
          <a:off x="7105814" y="1687562"/>
          <a:ext cx="818072" cy="71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Повторяйте</a:t>
          </a:r>
          <a:endParaRPr lang="ru-RU" sz="800" kern="1200" dirty="0"/>
        </a:p>
      </dsp:txBody>
      <dsp:txXfrm>
        <a:off x="7105814" y="1687562"/>
        <a:ext cx="818072" cy="717088"/>
      </dsp:txXfrm>
    </dsp:sp>
    <dsp:sp modelId="{875114A7-2EE2-42E9-91AF-2D4C1C08837F}">
      <dsp:nvSpPr>
        <dsp:cNvPr id="0" name=""/>
        <dsp:cNvSpPr/>
      </dsp:nvSpPr>
      <dsp:spPr>
        <a:xfrm>
          <a:off x="7769533" y="1350109"/>
          <a:ext cx="154353" cy="154353"/>
        </a:xfrm>
        <a:prstGeom prst="triangle">
          <a:avLst>
            <a:gd name="adj" fmla="val 10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F76F3-67AC-4C4C-BFEC-B267AB50E1F9}">
      <dsp:nvSpPr>
        <dsp:cNvPr id="0" name=""/>
        <dsp:cNvSpPr/>
      </dsp:nvSpPr>
      <dsp:spPr>
        <a:xfrm rot="5400000">
          <a:off x="8198196" y="1169003"/>
          <a:ext cx="544565" cy="9061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E1ACB-20D0-4820-954B-CB5DD645692B}">
      <dsp:nvSpPr>
        <dsp:cNvPr id="0" name=""/>
        <dsp:cNvSpPr/>
      </dsp:nvSpPr>
      <dsp:spPr>
        <a:xfrm>
          <a:off x="8107294" y="1439745"/>
          <a:ext cx="818072" cy="71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Анонсируйте</a:t>
          </a:r>
          <a:endParaRPr lang="ru-RU" sz="800" kern="1200" dirty="0"/>
        </a:p>
      </dsp:txBody>
      <dsp:txXfrm>
        <a:off x="8107294" y="1439745"/>
        <a:ext cx="818072" cy="717088"/>
      </dsp:txXfrm>
    </dsp:sp>
    <dsp:sp modelId="{E159A8B8-888E-4FD2-A834-5C186C5FB35C}">
      <dsp:nvSpPr>
        <dsp:cNvPr id="0" name=""/>
        <dsp:cNvSpPr/>
      </dsp:nvSpPr>
      <dsp:spPr>
        <a:xfrm>
          <a:off x="8771014" y="1102291"/>
          <a:ext cx="154353" cy="154353"/>
        </a:xfrm>
        <a:prstGeom prst="triangle">
          <a:avLst>
            <a:gd name="adj" fmla="val 100000"/>
          </a:avLst>
        </a:prstGeom>
        <a:solidFill>
          <a:schemeClr val="accent3">
            <a:hueOff val="2304009"/>
            <a:satOff val="85000"/>
            <a:lumOff val="-12500"/>
            <a:alphaOff val="0"/>
          </a:schemeClr>
        </a:solidFill>
        <a:ln w="12700" cap="flat" cmpd="sng" algn="ctr">
          <a:solidFill>
            <a:schemeClr val="accent3">
              <a:hueOff val="2304009"/>
              <a:satOff val="85000"/>
              <a:lumOff val="-12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87839-0451-40E2-BEC0-A895B6AC4593}">
      <dsp:nvSpPr>
        <dsp:cNvPr id="0" name=""/>
        <dsp:cNvSpPr/>
      </dsp:nvSpPr>
      <dsp:spPr>
        <a:xfrm rot="5400000">
          <a:off x="9199676" y="921185"/>
          <a:ext cx="544565" cy="9061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439539"/>
            <a:satOff val="90000"/>
            <a:lumOff val="-13235"/>
            <a:alphaOff val="0"/>
          </a:schemeClr>
        </a:solidFill>
        <a:ln w="12700" cap="flat" cmpd="sng" algn="ctr">
          <a:solidFill>
            <a:schemeClr val="accent3">
              <a:hueOff val="2439539"/>
              <a:satOff val="90000"/>
              <a:lumOff val="-1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B9BE3-7500-4C03-A22B-6CDFB326EA34}">
      <dsp:nvSpPr>
        <dsp:cNvPr id="0" name=""/>
        <dsp:cNvSpPr/>
      </dsp:nvSpPr>
      <dsp:spPr>
        <a:xfrm>
          <a:off x="9108775" y="1191927"/>
          <a:ext cx="818072" cy="71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Готовьтесь к плану </a:t>
          </a:r>
          <a:r>
            <a:rPr lang="ru-RU" sz="800" b="1" kern="1200" dirty="0" smtClean="0"/>
            <a:t>Б</a:t>
          </a:r>
          <a:endParaRPr lang="ru-RU" sz="800" kern="1200" dirty="0"/>
        </a:p>
      </dsp:txBody>
      <dsp:txXfrm>
        <a:off x="9108775" y="1191927"/>
        <a:ext cx="818072" cy="717088"/>
      </dsp:txXfrm>
    </dsp:sp>
    <dsp:sp modelId="{44D96814-FC05-48DB-965D-DE88B517EFA1}">
      <dsp:nvSpPr>
        <dsp:cNvPr id="0" name=""/>
        <dsp:cNvSpPr/>
      </dsp:nvSpPr>
      <dsp:spPr>
        <a:xfrm>
          <a:off x="9772494" y="854474"/>
          <a:ext cx="154353" cy="154353"/>
        </a:xfrm>
        <a:prstGeom prst="triangle">
          <a:avLst>
            <a:gd name="adj" fmla="val 100000"/>
          </a:avLst>
        </a:prstGeom>
        <a:solidFill>
          <a:schemeClr val="accent3">
            <a:hueOff val="2575069"/>
            <a:satOff val="95000"/>
            <a:lumOff val="-13971"/>
            <a:alphaOff val="0"/>
          </a:schemeClr>
        </a:solidFill>
        <a:ln w="12700" cap="flat" cmpd="sng" algn="ctr">
          <a:solidFill>
            <a:schemeClr val="accent3">
              <a:hueOff val="2575069"/>
              <a:satOff val="95000"/>
              <a:lumOff val="-13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6C784-8533-40E6-9D4A-602844C7FB3B}">
      <dsp:nvSpPr>
        <dsp:cNvPr id="0" name=""/>
        <dsp:cNvSpPr/>
      </dsp:nvSpPr>
      <dsp:spPr>
        <a:xfrm rot="5400000">
          <a:off x="10201157" y="673368"/>
          <a:ext cx="544565" cy="9061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9AAB3-87DE-4F16-ADAF-BD05DA125E75}">
      <dsp:nvSpPr>
        <dsp:cNvPr id="0" name=""/>
        <dsp:cNvSpPr/>
      </dsp:nvSpPr>
      <dsp:spPr>
        <a:xfrm>
          <a:off x="10110256" y="944110"/>
          <a:ext cx="818072" cy="71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Продумайте визуальное сопровождение</a:t>
          </a:r>
          <a:endParaRPr lang="ru-RU" sz="800" kern="1200" dirty="0"/>
        </a:p>
      </dsp:txBody>
      <dsp:txXfrm>
        <a:off x="10110256" y="944110"/>
        <a:ext cx="818072" cy="717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6FA3B-00AF-4CA9-907A-E645C3DAFD4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1004-6B6D-4C9C-B9DF-EC08AC8B0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972097-A5EC-454D-B934-24A9734668BB}"/>
              </a:ext>
            </a:extLst>
          </p:cNvPr>
          <p:cNvSpPr/>
          <p:nvPr/>
        </p:nvSpPr>
        <p:spPr>
          <a:xfrm>
            <a:off x="8075716" y="5822850"/>
            <a:ext cx="4116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Дубенская Анастасия Владимировна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пресс-секретарь аппарата Профсоюза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4A3B225-C561-4767-88D2-BB1D2A782EAE}"/>
              </a:ext>
            </a:extLst>
          </p:cNvPr>
          <p:cNvSpPr>
            <a:spLocks noGrp="1"/>
          </p:cNvSpPr>
          <p:nvPr/>
        </p:nvSpPr>
        <p:spPr>
          <a:xfrm>
            <a:off x="1352144" y="1256211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Создание текстов для публикаций и выступлений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0BF1E-986E-4AE4-8CFC-7062C0585EF8}"/>
              </a:ext>
            </a:extLst>
          </p:cNvPr>
          <p:cNvSpPr txBox="1"/>
          <p:nvPr/>
        </p:nvSpPr>
        <p:spPr>
          <a:xfrm>
            <a:off x="152400" y="-2467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Пресс-релиз</a:t>
            </a: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72CCF69-3A3B-456C-8900-9E57D29D7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1" y="2361052"/>
            <a:ext cx="4769796" cy="2969198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EA6FBD-B8CC-4F42-B6EB-13FE2E3B2075}"/>
              </a:ext>
            </a:extLst>
          </p:cNvPr>
          <p:cNvSpPr txBox="1"/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200" b="1" dirty="0">
                <a:latin typeface="+mj-lt"/>
              </a:rPr>
              <a:t>Пресс-релиз </a:t>
            </a:r>
            <a:r>
              <a:rPr lang="ru-RU" sz="2200" dirty="0">
                <a:latin typeface="+mj-lt"/>
              </a:rPr>
              <a:t>– это информационное сообщение для прессы, в котором есть новость, официальная позиция по какому-то вопросу, ответная реакция на определенный информационный повод, анонс какого-то события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200" dirty="0">
                <a:latin typeface="+mj-lt"/>
              </a:rPr>
              <a:t>Нужно четко понимать, что </a:t>
            </a:r>
            <a:r>
              <a:rPr lang="ru-RU" sz="2200" dirty="0" smtClean="0">
                <a:latin typeface="+mj-lt"/>
              </a:rPr>
              <a:t>пресс-релиз — </a:t>
            </a:r>
            <a:r>
              <a:rPr lang="ru-RU" sz="2200" dirty="0">
                <a:latin typeface="+mj-lt"/>
              </a:rPr>
              <a:t>это в первую очередь новость, поэтому он должен отвечать четким </a:t>
            </a:r>
            <a:r>
              <a:rPr lang="ru-RU" sz="2200" dirty="0" smtClean="0">
                <a:latin typeface="+mj-lt"/>
              </a:rPr>
              <a:t>критериям:</a:t>
            </a:r>
            <a:endParaRPr lang="ru-RU" sz="2200" dirty="0">
              <a:latin typeface="+mj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новизна;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актуальность;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информативность.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51D65A-CB4D-4AB6-A9C1-DA52010D7E0D}"/>
              </a:ext>
            </a:extLst>
          </p:cNvPr>
          <p:cNvSpPr txBox="1"/>
          <p:nvPr/>
        </p:nvSpPr>
        <p:spPr>
          <a:xfrm>
            <a:off x="2594173" y="6237946"/>
            <a:ext cx="7003654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Первое и золотое </a:t>
            </a:r>
            <a:r>
              <a:rPr lang="ru-RU" sz="1800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правило: </a:t>
            </a: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один пресс-релиз — одна новость</a:t>
            </a:r>
            <a:endParaRPr lang="ru-RU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4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0BF1E-986E-4AE4-8CFC-7062C0585EF8}"/>
              </a:ext>
            </a:extLst>
          </p:cNvPr>
          <p:cNvSpPr txBox="1"/>
          <p:nvPr/>
        </p:nvSpPr>
        <p:spPr>
          <a:xfrm>
            <a:off x="152400" y="-2467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dirty="0">
                <a:latin typeface="+mj-lt"/>
                <a:ea typeface="+mj-ea"/>
                <a:cs typeface="+mj-cs"/>
              </a:rPr>
              <a:t>К</a:t>
            </a:r>
            <a:r>
              <a:rPr lang="ru-RU" sz="3600" kern="1200" dirty="0">
                <a:latin typeface="+mj-lt"/>
                <a:ea typeface="+mj-ea"/>
                <a:cs typeface="+mj-cs"/>
              </a:rPr>
              <a:t>омпоненты пресс-релиза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40E50EBF-695C-409A-87B4-19B395498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812540"/>
              </p:ext>
            </p:extLst>
          </p:nvPr>
        </p:nvGraphicFramePr>
        <p:xfrm>
          <a:off x="1675319" y="11930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86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0BF1E-986E-4AE4-8CFC-7062C0585EF8}"/>
              </a:ext>
            </a:extLst>
          </p:cNvPr>
          <p:cNvSpPr txBox="1"/>
          <p:nvPr/>
        </p:nvSpPr>
        <p:spPr>
          <a:xfrm>
            <a:off x="300318" y="-213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Градация пресс-релиза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AB0D583F-E857-494D-A1E0-34F3397FE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659356"/>
              </p:ext>
            </p:extLst>
          </p:nvPr>
        </p:nvGraphicFramePr>
        <p:xfrm>
          <a:off x="2801566" y="1605063"/>
          <a:ext cx="6588868" cy="3647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9BB2DA-6FF2-4C1A-AD5B-E7908EB20601}"/>
              </a:ext>
            </a:extLst>
          </p:cNvPr>
          <p:cNvSpPr txBox="1"/>
          <p:nvPr/>
        </p:nvSpPr>
        <p:spPr>
          <a:xfrm>
            <a:off x="1634245" y="6319152"/>
            <a:ext cx="75875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*</a:t>
            </a:r>
            <a:r>
              <a:rPr lang="ru-RU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Конвергентные СМИ </a:t>
            </a:r>
            <a:r>
              <a: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– средства массовой информации, в которых произошло слияние, интеграция информационных и коммуникативных технологий в единый информационный ресурс: </a:t>
            </a:r>
            <a:r>
              <a:rPr lang="ru-RU" sz="11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онлайн-газета</a:t>
            </a:r>
            <a:r>
              <a: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радио в интернете, веб-телевидение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9174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0BF1E-986E-4AE4-8CFC-7062C0585EF8}"/>
              </a:ext>
            </a:extLst>
          </p:cNvPr>
          <p:cNvSpPr txBox="1"/>
          <p:nvPr/>
        </p:nvSpPr>
        <p:spPr>
          <a:xfrm>
            <a:off x="300318" y="-213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Структура социального </a:t>
            </a:r>
            <a:r>
              <a:rPr lang="ru-RU" sz="3600" kern="1200" dirty="0" smtClean="0">
                <a:latin typeface="+mj-lt"/>
                <a:ea typeface="+mj-ea"/>
                <a:cs typeface="+mj-cs"/>
              </a:rPr>
              <a:t>медиа-релиза</a:t>
            </a:r>
            <a:endParaRPr lang="ru-RU" sz="36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33CB7EC7-A12C-43EA-AB9D-75C9C7278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621690"/>
              </p:ext>
            </p:extLst>
          </p:nvPr>
        </p:nvGraphicFramePr>
        <p:xfrm>
          <a:off x="1025887" y="509079"/>
          <a:ext cx="9439836" cy="6280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13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0BF1E-986E-4AE4-8CFC-7062C0585EF8}"/>
              </a:ext>
            </a:extLst>
          </p:cNvPr>
          <p:cNvSpPr txBox="1"/>
          <p:nvPr/>
        </p:nvSpPr>
        <p:spPr>
          <a:xfrm>
            <a:off x="300318" y="-213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Подготовка </a:t>
            </a:r>
            <a:r>
              <a:rPr lang="ru-RU" sz="3600" kern="1200" dirty="0" smtClean="0">
                <a:latin typeface="+mj-lt"/>
                <a:ea typeface="+mj-ea"/>
                <a:cs typeface="+mj-cs"/>
              </a:rPr>
              <a:t>текстов </a:t>
            </a:r>
            <a:r>
              <a:rPr lang="ru-RU" sz="3600" kern="1200" dirty="0">
                <a:latin typeface="+mj-lt"/>
                <a:ea typeface="+mj-ea"/>
                <a:cs typeface="+mj-cs"/>
              </a:rPr>
              <a:t>для выступления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4086405-4B19-43B2-99DD-7964E3435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558737"/>
              </p:ext>
            </p:extLst>
          </p:nvPr>
        </p:nvGraphicFramePr>
        <p:xfrm>
          <a:off x="758759" y="1206909"/>
          <a:ext cx="10933890" cy="499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FFC126-D748-4CC2-82C2-6E7EBE0B6CEF}"/>
              </a:ext>
            </a:extLst>
          </p:cNvPr>
          <p:cNvSpPr txBox="1"/>
          <p:nvPr/>
        </p:nvSpPr>
        <p:spPr>
          <a:xfrm>
            <a:off x="1660188" y="6294885"/>
            <a:ext cx="9954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Запомните главное: </a:t>
            </a:r>
            <a:r>
              <a:rPr lang="ru-RU" sz="1800" dirty="0" smtClean="0">
                <a:effectLst/>
                <a:ea typeface="Calibri" panose="020F0502020204030204" pitchFamily="34" charset="0"/>
              </a:rPr>
              <a:t>понимайте, </a:t>
            </a:r>
            <a:r>
              <a:rPr lang="ru-RU" sz="1800" dirty="0">
                <a:effectLst/>
                <a:ea typeface="Calibri" panose="020F0502020204030204" pitchFamily="34" charset="0"/>
              </a:rPr>
              <a:t>для кого выступаете, структурируйте речь и всегда имейте план Б</a:t>
            </a:r>
            <a:endParaRPr lang="ru-RU" dirty="0"/>
          </a:p>
        </p:txBody>
      </p:sp>
      <p:pic>
        <p:nvPicPr>
          <p:cNvPr id="10" name="Рисунок 9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FD995C5-3EC9-4530-8B6B-5FEEEE408A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648"/>
            <a:ext cx="3696510" cy="2640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E002D3D-6B56-430D-8B8D-87B8085A2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38" y="3468588"/>
            <a:ext cx="4370962" cy="27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2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954EC1-7381-46C1-A407-8E0E60AD6C65}"/>
</file>

<file path=customXml/itemProps2.xml><?xml version="1.0" encoding="utf-8"?>
<ds:datastoreItem xmlns:ds="http://schemas.openxmlformats.org/officeDocument/2006/customXml" ds:itemID="{CE6A3B15-1723-4131-B107-FC8D01816339}"/>
</file>

<file path=customXml/itemProps3.xml><?xml version="1.0" encoding="utf-8"?>
<ds:datastoreItem xmlns:ds="http://schemas.openxmlformats.org/officeDocument/2006/customXml" ds:itemID="{2FA37FB2-544B-48F2-B9B9-6EB10B9F0E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</TotalTime>
  <Words>668</Words>
  <Application>Microsoft Office PowerPoint</Application>
  <PresentationFormat>Widescreen</PresentationFormat>
  <Paragraphs>94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Open Sans</vt:lpstr>
      <vt:lpstr>Symbol</vt:lpstr>
      <vt:lpstr>Times New Roman</vt:lpstr>
      <vt:lpstr>Тема1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Ludmila</cp:lastModifiedBy>
  <cp:revision>161</cp:revision>
  <cp:lastPrinted>2020-01-28T06:26:30Z</cp:lastPrinted>
  <dcterms:created xsi:type="dcterms:W3CDTF">2019-11-07T06:11:59Z</dcterms:created>
  <dcterms:modified xsi:type="dcterms:W3CDTF">2021-03-29T08:04:29Z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