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21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sldIdLst>
    <p:sldId id="401" r:id="rId2"/>
    <p:sldId id="429" r:id="rId3"/>
    <p:sldId id="317" r:id="rId4"/>
    <p:sldId id="325" r:id="rId5"/>
    <p:sldId id="430" r:id="rId6"/>
    <p:sldId id="326" r:id="rId7"/>
    <p:sldId id="432" r:id="rId8"/>
    <p:sldId id="460" r:id="rId9"/>
    <p:sldId id="263" r:id="rId10"/>
    <p:sldId id="265" r:id="rId11"/>
    <p:sldId id="278" r:id="rId12"/>
    <p:sldId id="332" r:id="rId13"/>
    <p:sldId id="536" r:id="rId14"/>
    <p:sldId id="500" r:id="rId15"/>
    <p:sldId id="501" r:id="rId16"/>
    <p:sldId id="502" r:id="rId17"/>
    <p:sldId id="503" r:id="rId18"/>
    <p:sldId id="333" r:id="rId19"/>
    <p:sldId id="483" r:id="rId20"/>
    <p:sldId id="334" r:id="rId21"/>
    <p:sldId id="522" r:id="rId22"/>
    <p:sldId id="359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33" autoAdjust="0"/>
    <p:restoredTop sz="94660"/>
  </p:normalViewPr>
  <p:slideViewPr>
    <p:cSldViewPr snapToGrid="0">
      <p:cViewPr varScale="1">
        <p:scale>
          <a:sx n="70" d="100"/>
          <a:sy n="70" d="100"/>
        </p:scale>
        <p:origin x="4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1" d="100"/>
          <a:sy n="61" d="100"/>
        </p:scale>
        <p:origin x="2346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D652B2-8C6E-419B-8E93-813F678ADC08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C6DC3D-C717-495C-B489-C044A339A5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2270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2509E9B5-BFC3-489F-978C-A3F4DA845EDE}" type="slidenum">
              <a:rPr lang="ru-RU"/>
              <a:t>3</a:t>
            </a:fld>
            <a:endParaRPr lang="ru-RU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02866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ий образ слайда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Замещающий текст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964867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/>
          </p:cNvPicPr>
          <p:nvPr/>
        </p:nvPicPr>
        <p:blipFill>
          <a:blip r:embed="rId2"/>
          <a:srcRect b="3795"/>
          <a:stretch>
            <a:fillRect/>
          </a:stretch>
        </p:blipFill>
        <p:spPr>
          <a:xfrm>
            <a:off x="0" y="260350"/>
            <a:ext cx="12192000" cy="65976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24417" y="620713"/>
            <a:ext cx="10943167" cy="10826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zh-CN" noProof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26533" y="1843088"/>
            <a:ext cx="10949517" cy="981075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altLang="zh-CN" noProof="0"/>
              <a:t>Click to edit Master subtitle style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CB24468F-6682-48AA-B5F4-BEF8E7F9833C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3E82897F-7A41-40D7-BC9E-F666B07C58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C4527FD-C22F-4528-B2BB-24ACAEFD76BE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‹#›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90500"/>
            <a:ext cx="2743200" cy="59372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90500"/>
            <a:ext cx="8026400" cy="59372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4468F-6682-48AA-B5F4-BEF8E7F9833C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2897F-7A41-40D7-BC9E-F666B07C58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4468F-6682-48AA-B5F4-BEF8E7F9833C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2897F-7A41-40D7-BC9E-F666B07C58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4468F-6682-48AA-B5F4-BEF8E7F9833C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2897F-7A41-40D7-BC9E-F666B07C58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74750"/>
            <a:ext cx="53848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74750"/>
            <a:ext cx="53848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4468F-6682-48AA-B5F4-BEF8E7F9833C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2897F-7A41-40D7-BC9E-F666B07C58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7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7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Замещающая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4468F-6682-48AA-B5F4-BEF8E7F9833C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8" name="Замещающий 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Замещающий 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2897F-7A41-40D7-BC9E-F666B07C58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Замещающая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4468F-6682-48AA-B5F4-BEF8E7F9833C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4" name="Замещающий 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Замещающий 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2897F-7A41-40D7-BC9E-F666B07C58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ая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4468F-6682-48AA-B5F4-BEF8E7F9833C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3" name="Замещающий 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2897F-7A41-40D7-BC9E-F666B07C58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C4527FD-C22F-4528-B2BB-24ACAEFD76BE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‹#›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4468F-6682-48AA-B5F4-BEF8E7F9833C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2897F-7A41-40D7-BC9E-F666B07C58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609600" y="190500"/>
            <a:ext cx="10972800" cy="58261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en-US" altLang="zh-CN" dirty="0"/>
              <a:t>Click to edit Master title style</a:t>
            </a:r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609600" y="1174750"/>
            <a:ext cx="10972800" cy="49530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fld id="{CB24468F-6682-48AA-B5F4-BEF8E7F9833C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3E82897F-7A41-40D7-BC9E-F666B07C585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90500"/>
            <a:ext cx="10972800" cy="1815465"/>
          </a:xfrm>
        </p:spPr>
        <p:txBody>
          <a:bodyPr/>
          <a:lstStyle/>
          <a:p>
            <a:pPr algn="ctr"/>
            <a:r>
              <a:rPr lang="ru-RU" altLang="en-US" sz="4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Стрессоустойчивость и эмоциональная </a:t>
            </a:r>
            <a:r>
              <a:rPr lang="ru-RU" altLang="en-US" sz="4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саморегуляция</a:t>
            </a:r>
            <a:endParaRPr lang="ru-RU" altLang="en-US" sz="40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Замещающее содержимое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42385" y="2218055"/>
            <a:ext cx="4876800" cy="366268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635" y="-3175"/>
            <a:ext cx="9319895" cy="687451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2225" y="-12065"/>
            <a:ext cx="10102850" cy="6694805"/>
          </a:xfrm>
          <a:prstGeom prst="rect">
            <a:avLst/>
          </a:prstGeom>
        </p:spPr>
      </p:pic>
      <p:sp>
        <p:nvSpPr>
          <p:cNvPr id="3" name="Текстовое поле 2"/>
          <p:cNvSpPr txBox="1"/>
          <p:nvPr/>
        </p:nvSpPr>
        <p:spPr>
          <a:xfrm>
            <a:off x="9635490" y="2583815"/>
            <a:ext cx="1645920" cy="39878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ru-RU" altLang="en-US" sz="20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Последствия</a:t>
            </a:r>
          </a:p>
        </p:txBody>
      </p:sp>
      <p:sp>
        <p:nvSpPr>
          <p:cNvPr id="4" name="Текстовое поле 3"/>
          <p:cNvSpPr txBox="1"/>
          <p:nvPr/>
        </p:nvSpPr>
        <p:spPr>
          <a:xfrm>
            <a:off x="1782445" y="5177155"/>
            <a:ext cx="154749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 sz="2000" b="1"/>
              <a:t>Стрессор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Управление </a:t>
            </a:r>
            <a:r>
              <a:rPr lang="ru-RU" alt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стрессом</a:t>
            </a:r>
            <a:endParaRPr lang="ru-RU" altLang="en-US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Замещающее содержимое 5"/>
          <p:cNvSpPr>
            <a:spLocks noGrp="1"/>
          </p:cNvSpPr>
          <p:nvPr>
            <p:ph idx="1"/>
          </p:nvPr>
        </p:nvSpPr>
        <p:spPr>
          <a:xfrm>
            <a:off x="609600" y="994410"/>
            <a:ext cx="10972800" cy="5133340"/>
          </a:xfrm>
        </p:spPr>
        <p:txBody>
          <a:bodyPr/>
          <a:lstStyle/>
          <a:p>
            <a:r>
              <a:rPr lang="ru-RU" altLang="en-US"/>
              <a:t>Ассертивное поведение.</a:t>
            </a:r>
          </a:p>
          <a:p>
            <a:r>
              <a:rPr lang="ru-RU" altLang="en-US"/>
              <a:t>Эффективное разрешение конфликтов.</a:t>
            </a:r>
          </a:p>
          <a:p>
            <a:r>
              <a:rPr lang="ru-RU" altLang="en-US"/>
              <a:t>Управление временем.</a:t>
            </a:r>
          </a:p>
          <a:p>
            <a:r>
              <a:rPr lang="ru-RU" altLang="en-US">
                <a:sym typeface="+mn-ea"/>
              </a:rPr>
              <a:t>Умение сказать «нет».</a:t>
            </a:r>
            <a:endParaRPr lang="ru-RU" altLang="en-US"/>
          </a:p>
          <a:p>
            <a:r>
              <a:rPr lang="ru-RU" altLang="en-US"/>
              <a:t>Тип А и Б. Изменение паттернов реагирования и поведения типа А.</a:t>
            </a:r>
          </a:p>
          <a:p>
            <a:r>
              <a:rPr lang="ru-RU" altLang="en-US"/>
              <a:t>Выявление и коррекция собственных иррациональных убеждений (по Альберту Эллису).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115" y="0"/>
            <a:ext cx="10055860" cy="664527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34315"/>
            <a:ext cx="10972800" cy="939800"/>
          </a:xfrm>
        </p:spPr>
        <p:txBody>
          <a:bodyPr/>
          <a:lstStyle/>
          <a:p>
            <a:r>
              <a:rPr lang="ru-RU" altLang="en-US" b="1"/>
              <a:t>Тип А и тип В </a:t>
            </a:r>
            <a:r>
              <a:rPr lang="ru-RU" altLang="en-US" sz="3200"/>
              <a:t>(Мейер Фридман и Рэй Розенман)</a:t>
            </a: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609600" y="946150"/>
            <a:ext cx="10972800" cy="5181600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ru-RU" altLang="en-US" sz="2800" dirty="0"/>
              <a:t>Я всегда выделяю ключевые слова во время обычного разговора.</a:t>
            </a:r>
          </a:p>
          <a:p>
            <a:pPr marL="514350" indent="-514350">
              <a:buAutoNum type="arabicPeriod"/>
            </a:pPr>
            <a:r>
              <a:rPr lang="ru-RU" altLang="en-US" sz="2800" dirty="0"/>
              <a:t>Я произношу последние слова предложения </a:t>
            </a:r>
            <a:r>
              <a:rPr lang="ru-RU" altLang="en-US" sz="2800" dirty="0" smtClean="0"/>
              <a:t>быстрее, </a:t>
            </a:r>
            <a:r>
              <a:rPr lang="ru-RU" altLang="en-US" sz="2800" dirty="0"/>
              <a:t>чем первые.</a:t>
            </a:r>
          </a:p>
          <a:p>
            <a:pPr marL="514350" indent="-514350">
              <a:buAutoNum type="arabicPeriod"/>
            </a:pPr>
            <a:r>
              <a:rPr lang="ru-RU" altLang="en-US" sz="2800" dirty="0"/>
              <a:t>Я всегда двигаюсь</a:t>
            </a:r>
            <a:r>
              <a:rPr lang="ru-RU" altLang="en-US" sz="2800" dirty="0" smtClean="0"/>
              <a:t>, хожу </a:t>
            </a:r>
            <a:r>
              <a:rPr lang="ru-RU" altLang="en-US" sz="2800" dirty="0"/>
              <a:t>и ем быстро.</a:t>
            </a:r>
          </a:p>
          <a:p>
            <a:pPr marL="514350" indent="-514350">
              <a:buAutoNum type="arabicPeriod"/>
            </a:pPr>
            <a:r>
              <a:rPr lang="ru-RU" altLang="en-US" sz="2800" dirty="0"/>
              <a:t>Меня приводит в нетерпение скорость, с которой происходят практически все события.</a:t>
            </a:r>
          </a:p>
          <a:p>
            <a:pPr marL="514350" indent="-514350">
              <a:buAutoNum type="arabicPeriod"/>
            </a:pPr>
            <a:r>
              <a:rPr lang="ru-RU" altLang="en-US" sz="2800" dirty="0"/>
              <a:t>Я тороплю рассказ других, говоря «ага-ага» или «да-да» или заканчивая предложение за них.</a:t>
            </a:r>
          </a:p>
          <a:p>
            <a:pPr marL="514350" indent="-514350">
              <a:buAutoNum type="arabicPeriod"/>
            </a:pPr>
            <a:r>
              <a:rPr lang="ru-RU" altLang="en-US" sz="2800" dirty="0">
                <a:sym typeface="+mn-ea"/>
              </a:rPr>
              <a:t> Меня раздражает, когда едущая передо мной машина движется слишком медленно.</a:t>
            </a:r>
            <a:endParaRPr lang="ru-RU" altLang="en-US" sz="2800" dirty="0"/>
          </a:p>
          <a:p>
            <a:pPr marL="514350" indent="-514350">
              <a:buAutoNum type="arabicPeriod"/>
            </a:pPr>
            <a:endParaRPr lang="ru-RU" altLang="en-US" sz="2800" dirty="0"/>
          </a:p>
          <a:p>
            <a:pPr marL="514350" indent="-514350">
              <a:buAutoNum type="arabicPeriod"/>
            </a:pPr>
            <a:endParaRPr lang="ru-RU" altLang="en-US" sz="2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609600" y="728345"/>
            <a:ext cx="10972800" cy="5399405"/>
          </a:xfrm>
        </p:spPr>
        <p:txBody>
          <a:bodyPr/>
          <a:lstStyle/>
          <a:p>
            <a:pPr marL="0" indent="0">
              <a:buNone/>
            </a:pPr>
            <a:r>
              <a:rPr lang="ru-RU" altLang="en-US" sz="2800" dirty="0"/>
              <a:t>7</a:t>
            </a:r>
            <a:r>
              <a:rPr lang="ru-RU" altLang="en-US" sz="2800" dirty="0" smtClean="0"/>
              <a:t>. Я </a:t>
            </a:r>
            <a:r>
              <a:rPr lang="ru-RU" altLang="en-US" sz="2800" dirty="0"/>
              <a:t>не выношу стоять в очереди.</a:t>
            </a:r>
          </a:p>
          <a:p>
            <a:pPr marL="0" indent="0">
              <a:buNone/>
            </a:pPr>
            <a:r>
              <a:rPr lang="ru-RU" altLang="en-US" sz="2800" dirty="0"/>
              <a:t>8. Я не могу спокойно смотреть, как люди делают что-то, что я смог бы сделать быстрее.</a:t>
            </a:r>
          </a:p>
          <a:p>
            <a:pPr marL="0" indent="0">
              <a:buNone/>
            </a:pPr>
            <a:r>
              <a:rPr lang="ru-RU" altLang="en-US" sz="2800" dirty="0"/>
              <a:t>9</a:t>
            </a:r>
            <a:r>
              <a:rPr lang="ru-RU" altLang="en-US" sz="2800" dirty="0" smtClean="0"/>
              <a:t>. Интересные </a:t>
            </a:r>
            <a:r>
              <a:rPr lang="ru-RU" altLang="en-US" sz="2800" dirty="0"/>
              <a:t>и действительно хорошие книги я читаю торопливо или смотрю резюме.</a:t>
            </a:r>
          </a:p>
          <a:p>
            <a:pPr marL="0" indent="0">
              <a:buNone/>
            </a:pPr>
            <a:r>
              <a:rPr lang="ru-RU" altLang="en-US" sz="2800" dirty="0"/>
              <a:t>10. Я часто делаю два или более дел сразу.</a:t>
            </a:r>
          </a:p>
          <a:p>
            <a:pPr marL="0" indent="0">
              <a:buNone/>
            </a:pPr>
            <a:r>
              <a:rPr lang="ru-RU" altLang="en-US" sz="2800" dirty="0"/>
              <a:t>11</a:t>
            </a:r>
            <a:r>
              <a:rPr lang="ru-RU" altLang="en-US" sz="2800" dirty="0" smtClean="0"/>
              <a:t>. Когда </a:t>
            </a:r>
            <a:r>
              <a:rPr lang="ru-RU" altLang="en-US" sz="2800" dirty="0"/>
              <a:t>я считаю дискуссию скучной, мне трудно удержаться от того, чтобы не сменить тему.</a:t>
            </a:r>
          </a:p>
          <a:p>
            <a:pPr marL="0" indent="0">
              <a:buNone/>
            </a:pPr>
            <a:r>
              <a:rPr lang="ru-RU" altLang="en-US" sz="2800" dirty="0">
                <a:sym typeface="+mn-ea"/>
              </a:rPr>
              <a:t>12. Я всегда ощущаю смутное чувство вины, когда позволяю себе расслабиться и ничего не делать в течение нескольких часов или дней.</a:t>
            </a:r>
            <a:endParaRPr lang="ru-RU" altLang="en-US" sz="2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609600" y="842645"/>
            <a:ext cx="10972800" cy="5285105"/>
          </a:xfrm>
        </p:spPr>
        <p:txBody>
          <a:bodyPr/>
          <a:lstStyle/>
          <a:p>
            <a:pPr marL="0" indent="0">
              <a:buNone/>
            </a:pPr>
            <a:r>
              <a:rPr lang="ru-RU" altLang="en-US" sz="2800" dirty="0"/>
              <a:t>13. Я больше не замечаю интересные, важные или просто симпатичные вещи, с которыми я сталкиваюсь.</a:t>
            </a:r>
          </a:p>
          <a:p>
            <a:pPr marL="0" indent="0">
              <a:buNone/>
            </a:pPr>
            <a:r>
              <a:rPr lang="ru-RU" altLang="en-US" sz="2800" dirty="0"/>
              <a:t>14. У меня нет лишнего времени, чтобы </a:t>
            </a:r>
            <a:r>
              <a:rPr lang="ru-RU" altLang="en-US" sz="2800" b="1" i="1" dirty="0"/>
              <a:t>быть</a:t>
            </a:r>
            <a:r>
              <a:rPr lang="ru-RU" altLang="en-US" sz="2800" dirty="0"/>
              <a:t>, потому что я слишком занят приобретением того, что стоит </a:t>
            </a:r>
            <a:r>
              <a:rPr lang="ru-RU" altLang="en-US" sz="2800" b="1" i="1" dirty="0"/>
              <a:t>иметь</a:t>
            </a:r>
            <a:r>
              <a:rPr lang="ru-RU" altLang="en-US" sz="2800" dirty="0"/>
              <a:t>.</a:t>
            </a:r>
          </a:p>
          <a:p>
            <a:pPr marL="0" indent="0">
              <a:buNone/>
            </a:pPr>
            <a:r>
              <a:rPr lang="ru-RU" altLang="en-US" sz="2800" dirty="0"/>
              <a:t>15. Я пытаюсь сделать как можно больше и потратить на это как можно меньше времени.</a:t>
            </a:r>
          </a:p>
          <a:p>
            <a:pPr marL="0" indent="0">
              <a:buNone/>
            </a:pPr>
            <a:r>
              <a:rPr lang="ru-RU" altLang="en-US" sz="2800" dirty="0">
                <a:sym typeface="+mn-ea"/>
              </a:rPr>
              <a:t>16. Я всегда нахожусь в </a:t>
            </a:r>
            <a:r>
              <a:rPr lang="ru-RU" altLang="en-US" sz="2800" dirty="0" smtClean="0">
                <a:sym typeface="+mn-ea"/>
              </a:rPr>
              <a:t>состоянии </a:t>
            </a:r>
            <a:r>
              <a:rPr lang="ru-RU" altLang="en-US" sz="2800" dirty="0">
                <a:sym typeface="+mn-ea"/>
              </a:rPr>
              <a:t>движения.</a:t>
            </a:r>
            <a:endParaRPr lang="ru-RU" altLang="en-US" sz="2800" dirty="0"/>
          </a:p>
          <a:p>
            <a:pPr marL="0" indent="0">
              <a:buNone/>
            </a:pPr>
            <a:r>
              <a:rPr lang="ru-RU" altLang="en-US" sz="2800" dirty="0">
                <a:sym typeface="+mn-ea"/>
              </a:rPr>
              <a:t>17. Сталкиваясь с агрессивным конкурентом, я чувствую потребность бросить ему вызов.</a:t>
            </a:r>
            <a:endParaRPr lang="ru-RU" altLang="en-US" sz="2800" dirty="0"/>
          </a:p>
          <a:p>
            <a:pPr marL="0" indent="0">
              <a:buNone/>
            </a:pPr>
            <a:endParaRPr lang="ru-RU" altLang="en-US" sz="2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altLang="en-US" sz="2800" dirty="0"/>
              <a:t>18. </a:t>
            </a:r>
            <a:r>
              <a:rPr lang="ru-RU" altLang="en-US" sz="2800" dirty="0" smtClean="0"/>
              <a:t>Разговаривая, </a:t>
            </a:r>
            <a:r>
              <a:rPr lang="ru-RU" altLang="en-US" sz="2800" dirty="0"/>
              <a:t>я часто сжимаю кулаки, стучу пальцами по столу или кулаком одной руки о ладонь другой.</a:t>
            </a:r>
          </a:p>
          <a:p>
            <a:pPr marL="0" indent="0">
              <a:buNone/>
            </a:pPr>
            <a:r>
              <a:rPr lang="ru-RU" altLang="en-US" sz="2800" dirty="0"/>
              <a:t>19. У меня есть привычка сжимать челюсти, скрипеть зубами или закусывать края губ.</a:t>
            </a:r>
          </a:p>
          <a:p>
            <a:pPr marL="0" indent="0">
              <a:buNone/>
            </a:pPr>
            <a:r>
              <a:rPr lang="ru-RU" altLang="en-US" sz="2800" dirty="0"/>
              <a:t>20. Я уверен в том,  что своим успехом обязан своей способности делать все быстрее других.</a:t>
            </a:r>
          </a:p>
          <a:p>
            <a:pPr marL="0" indent="0">
              <a:buNone/>
            </a:pPr>
            <a:r>
              <a:rPr lang="ru-RU" altLang="en-US" sz="2800" dirty="0"/>
              <a:t>21. Меня все больше и больше захватывает перевод в баллы и оценка не только своей деятельности, но и деятельности других.</a:t>
            </a:r>
          </a:p>
          <a:p>
            <a:pPr marL="0" indent="0">
              <a:buNone/>
            </a:pPr>
            <a:endParaRPr lang="ru-RU" altLang="en-US" dirty="0"/>
          </a:p>
          <a:p>
            <a:endParaRPr lang="ru-RU" alt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Работа с </a:t>
            </a:r>
            <a:r>
              <a:rPr lang="ru-RU" alt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восприятием</a:t>
            </a:r>
            <a:endParaRPr lang="ru-RU" altLang="en-US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en-US"/>
              <a:t>Поиск позитива (избирательное восприятие).</a:t>
            </a:r>
          </a:p>
          <a:p>
            <a:r>
              <a:rPr lang="ru-RU" altLang="en-US"/>
              <a:t>Изменение перспективы.</a:t>
            </a:r>
          </a:p>
          <a:p>
            <a:r>
              <a:rPr lang="ru-RU" altLang="en-US"/>
              <a:t>Рефрейминг.</a:t>
            </a:r>
          </a:p>
          <a:p>
            <a:endParaRPr lang="ru-RU" alt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90500"/>
            <a:ext cx="10972800" cy="983615"/>
          </a:xfrm>
        </p:spPr>
        <p:txBody>
          <a:bodyPr/>
          <a:lstStyle/>
          <a:p>
            <a:r>
              <a:rPr lang="ru-RU" altLang="en-US" dirty="0"/>
              <a:t>Попробуйте найти позитивные аспекты в каждой </a:t>
            </a:r>
            <a:r>
              <a:rPr lang="ru-RU" altLang="en-US" dirty="0" smtClean="0"/>
              <a:t>из </a:t>
            </a:r>
            <a:r>
              <a:rPr lang="ru-RU" altLang="en-US" dirty="0"/>
              <a:t>этих ситуаций:</a:t>
            </a: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en-US"/>
          </a:p>
          <a:p>
            <a:r>
              <a:rPr lang="ru-RU" altLang="en-US"/>
              <a:t>Вам нужно отстоять длинную очередь...</a:t>
            </a:r>
          </a:p>
          <a:p>
            <a:r>
              <a:rPr lang="ru-RU" altLang="en-US"/>
              <a:t>На машине вы попали в плотную пробку...</a:t>
            </a:r>
          </a:p>
          <a:p>
            <a:r>
              <a:rPr lang="ru-RU" altLang="en-US"/>
              <a:t>Вам нужно выступить перед группой людей с докладом...</a:t>
            </a:r>
          </a:p>
          <a:p>
            <a:r>
              <a:rPr lang="ru-RU" altLang="en-US"/>
              <a:t>От вас ушел (ушла) любимый(ая)...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altLang="en-US" dirty="0"/>
              <a:t>Уолтер Кэннон </a:t>
            </a:r>
            <a:r>
              <a:rPr lang="ru-RU" altLang="en-US" dirty="0" smtClean="0"/>
              <a:t>(психолог </a:t>
            </a:r>
            <a:r>
              <a:rPr lang="ru-RU" altLang="en-US" dirty="0"/>
              <a:t>из Гарвардской медицинской школы) - впервые описал и назвал реакцией борьбы или бегства.</a:t>
            </a:r>
          </a:p>
          <a:p>
            <a:pPr marL="0" indent="0">
              <a:buNone/>
            </a:pPr>
            <a:endParaRPr lang="ru-RU" altLang="en-US" dirty="0"/>
          </a:p>
          <a:p>
            <a:pPr marL="0" indent="0">
              <a:buNone/>
            </a:pPr>
            <a:r>
              <a:rPr lang="ru-RU" altLang="en-US" dirty="0"/>
              <a:t>Ганс Селье (эндокринолог) - ввел понятие адаптационного синдрома и выделил три стадии развития стресса.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 b="1">
                <a:solidFill>
                  <a:schemeClr val="accent1">
                    <a:lumMod val="60000"/>
                    <a:lumOff val="40000"/>
                  </a:schemeClr>
                </a:solidFill>
              </a:rPr>
              <a:t>Барьер на пути к физиологической реакции</a:t>
            </a: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en-US" dirty="0">
                <a:sym typeface="+mn-ea"/>
              </a:rPr>
              <a:t>Переключение внимания.</a:t>
            </a:r>
            <a:endParaRPr lang="ru-RU" altLang="en-US" dirty="0"/>
          </a:p>
          <a:p>
            <a:r>
              <a:rPr lang="ru-RU" altLang="en-US" dirty="0" smtClean="0">
                <a:sym typeface="+mn-ea"/>
              </a:rPr>
              <a:t>Визуализация.</a:t>
            </a:r>
            <a:endParaRPr lang="ru-RU" altLang="en-US" dirty="0">
              <a:sym typeface="+mn-ea"/>
            </a:endParaRPr>
          </a:p>
          <a:p>
            <a:r>
              <a:rPr lang="ru-RU" altLang="en-US" dirty="0">
                <a:sym typeface="+mn-ea"/>
              </a:rPr>
              <a:t>Дыхательные упражнения.</a:t>
            </a:r>
            <a:endParaRPr lang="ru-RU" altLang="en-US" dirty="0"/>
          </a:p>
          <a:p>
            <a:r>
              <a:rPr lang="ru-RU" altLang="en-US" dirty="0" smtClean="0"/>
              <a:t>Медитация.</a:t>
            </a:r>
            <a:endParaRPr lang="ru-RU" altLang="en-US" dirty="0"/>
          </a:p>
          <a:p>
            <a:r>
              <a:rPr lang="ru-RU" altLang="en-US" dirty="0"/>
              <a:t>Аутогенная </a:t>
            </a:r>
            <a:r>
              <a:rPr lang="ru-RU" altLang="en-US" dirty="0" smtClean="0"/>
              <a:t>тренировка.</a:t>
            </a:r>
            <a:endParaRPr lang="ru-RU" altLang="en-US" dirty="0"/>
          </a:p>
          <a:p>
            <a:r>
              <a:rPr lang="ru-RU" altLang="en-US" dirty="0"/>
              <a:t>Прогрессирующая мышечная релаксация по </a:t>
            </a:r>
            <a:r>
              <a:rPr lang="ru-RU" altLang="en-US" dirty="0" smtClean="0"/>
              <a:t>Джекобсону.</a:t>
            </a:r>
            <a:endParaRPr lang="ru-RU" altLang="en-US" dirty="0"/>
          </a:p>
          <a:p>
            <a:r>
              <a:rPr lang="ru-RU" altLang="en-US" dirty="0"/>
              <a:t>Эмоциональное отреагирование.</a:t>
            </a:r>
          </a:p>
          <a:p>
            <a:pPr marL="0" indent="0">
              <a:buNone/>
            </a:pPr>
            <a:endParaRPr lang="ru-RU" alt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Текстовое поле 99"/>
          <p:cNvSpPr txBox="1"/>
          <p:nvPr/>
        </p:nvSpPr>
        <p:spPr>
          <a:xfrm>
            <a:off x="464185" y="557530"/>
            <a:ext cx="11089640" cy="53848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sz="2400" b="1">
                <a:solidFill>
                  <a:srgbClr val="050505"/>
                </a:solidFill>
                <a:latin typeface="Segoe UI Historic" panose="020B0502040204020203" charset="0"/>
                <a:ea typeface="SimSun" panose="02010600030101010101" pitchFamily="2" charset="-122"/>
              </a:rPr>
              <a:t>Экспрессивное письмо</a:t>
            </a:r>
            <a:r>
              <a:rPr lang="en-US" sz="2000" b="0">
                <a:solidFill>
                  <a:srgbClr val="050505"/>
                </a:solidFill>
                <a:latin typeface="Segoe UI Historic" panose="020B0502040204020203" charset="0"/>
                <a:ea typeface="SimSun" panose="02010600030101010101" pitchFamily="2" charset="-122"/>
              </a:rPr>
              <a:t> (Джеймс Пеннебейкер).</a:t>
            </a:r>
          </a:p>
          <a:p>
            <a:pPr indent="0"/>
            <a:endParaRPr lang="en-US" sz="2000" b="0">
              <a:solidFill>
                <a:srgbClr val="050505"/>
              </a:solidFill>
              <a:latin typeface="Segoe UI Historic" panose="020B0502040204020203" charset="0"/>
              <a:ea typeface="SimSun" panose="02010600030101010101" pitchFamily="2" charset="-122"/>
            </a:endParaRPr>
          </a:p>
          <a:p>
            <a:pPr indent="0"/>
            <a:r>
              <a:rPr lang="en-US" sz="2000" b="0">
                <a:solidFill>
                  <a:srgbClr val="050505"/>
                </a:solidFill>
                <a:latin typeface="Segoe UI Historic" panose="020B0502040204020203" charset="0"/>
                <a:ea typeface="SimSun" panose="02010600030101010101" pitchFamily="2" charset="-122"/>
              </a:rPr>
              <a:t>Нужно поставить таймер на 20 минут. Открыть тетрадь или файл на компьютере. Когда таймер подаст сигнал, начните писать. Не думая о пунктуации, точках и где они находятся на клавиатуре. Тем более о грамотности и аккуратности.</a:t>
            </a:r>
          </a:p>
          <a:p>
            <a:pPr indent="0"/>
            <a:r>
              <a:rPr lang="en-US" sz="2000" b="0">
                <a:solidFill>
                  <a:srgbClr val="050505"/>
                </a:solidFill>
                <a:latin typeface="Segoe UI Historic" panose="020B0502040204020203" charset="0"/>
                <a:ea typeface="SimSun" panose="02010600030101010101" pitchFamily="2" charset="-122"/>
              </a:rPr>
              <a:t>Последовательность событий тоже не важна. Просто запишите поток мыслей, все подряд, даже если они скачут. Хотите ставить три восклицательных знака – пожалуйста.</a:t>
            </a:r>
          </a:p>
          <a:p>
            <a:pPr indent="0"/>
            <a:r>
              <a:rPr lang="en-US" sz="2000" b="0">
                <a:solidFill>
                  <a:srgbClr val="050505"/>
                </a:solidFill>
                <a:latin typeface="Segoe UI Historic" panose="020B0502040204020203" charset="0"/>
                <a:ea typeface="SimSun" panose="02010600030101010101" pitchFamily="2" charset="-122"/>
              </a:rPr>
              <a:t>Пишите все выражения, которые приходят в голову, без купюр, прямым текстом. Просто пишите то, что идет изнутри. Пишите для себя. Ни для кого больше, не имея в виду какого-то адресата. Когда прозвонит таймер, остановитесь. На следующий день снова откройте тетрадь и пишите в течение 20 минут о тех событиях и о своих эмоциях. Повторяйте упражнение три дня. Если вам кажется, что вы еще не все высказали, можно продолжить еще несколько дней.</a:t>
            </a:r>
          </a:p>
          <a:p>
            <a:pPr indent="0"/>
            <a:r>
              <a:rPr lang="en-US" sz="2000" b="0">
                <a:solidFill>
                  <a:srgbClr val="050505"/>
                </a:solidFill>
                <a:latin typeface="Segoe UI Historic" panose="020B0502040204020203" charset="0"/>
                <a:ea typeface="SimSun" panose="02010600030101010101" pitchFamily="2" charset="-122"/>
              </a:rPr>
              <a:t>Потом закройте документ и не сохраняйте его. Нажмите delete. Если вы писали на бумаге, выбросите ее прочь. </a:t>
            </a:r>
          </a:p>
          <a:p>
            <a:endParaRPr lang="ru-RU" altLang="en-US" sz="20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 b="1">
                <a:solidFill>
                  <a:schemeClr val="accent1">
                    <a:lumMod val="60000"/>
                    <a:lumOff val="40000"/>
                  </a:schemeClr>
                </a:solidFill>
              </a:rPr>
              <a:t>Барьер на пути к последствиям стресса</a:t>
            </a: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en-US"/>
              <a:t>Двигательная разрядка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533678" y="944436"/>
            <a:ext cx="7491412" cy="914384"/>
          </a:xfrm>
          <a:noFill/>
        </p:spPr>
        <p:txBody>
          <a:bodyPr>
            <a:normAutofit fontScale="90000"/>
          </a:bodyPr>
          <a:lstStyle/>
          <a:p>
            <a:pPr algn="r"/>
            <a:r>
              <a:rPr lang="ru-RU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Стадии развития стресса по </a:t>
            </a:r>
            <a:r>
              <a:rPr lang="ru-RU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Г. Селье</a:t>
            </a:r>
            <a:endParaRPr lang="ru-RU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5" name="Содержимое 8"/>
          <p:cNvSpPr>
            <a:spLocks noGrp="1"/>
          </p:cNvSpPr>
          <p:nvPr>
            <p:ph idx="1"/>
          </p:nvPr>
        </p:nvSpPr>
        <p:spPr>
          <a:xfrm>
            <a:off x="3403376" y="2308226"/>
            <a:ext cx="7000924" cy="2285998"/>
          </a:xfrm>
          <a:prstGeom prst="rect">
            <a:avLst/>
          </a:prstGeom>
        </p:spPr>
        <p:txBody>
          <a:bodyPr/>
          <a:lstStyle/>
          <a:p>
            <a:pPr marL="392430" indent="-273050" eaLnBrk="1" hangingPunct="1">
              <a:buFont typeface="Wingdings 2" pitchFamily="18" charset="2"/>
              <a:buNone/>
            </a:pPr>
            <a:r>
              <a:rPr lang="ru-RU" dirty="0"/>
              <a:t>    </a:t>
            </a:r>
            <a:r>
              <a:rPr lang="ru-RU" sz="1800" dirty="0"/>
              <a:t>Стадия		  Стадия 		  Стадия</a:t>
            </a:r>
          </a:p>
          <a:p>
            <a:pPr marL="392430" indent="-273050" eaLnBrk="1" hangingPunct="1">
              <a:buFont typeface="Wingdings 2" pitchFamily="18" charset="2"/>
              <a:buNone/>
            </a:pPr>
            <a:r>
              <a:rPr lang="ru-RU" sz="1800" dirty="0"/>
              <a:t>      тревоги	               адаптации                       истощения</a:t>
            </a:r>
          </a:p>
        </p:txBody>
      </p:sp>
      <p:cxnSp>
        <p:nvCxnSpPr>
          <p:cNvPr id="9" name="Прямая со стрелкой 8"/>
          <p:cNvCxnSpPr/>
          <p:nvPr/>
        </p:nvCxnSpPr>
        <p:spPr>
          <a:xfrm rot="5400000" flipH="1" flipV="1">
            <a:off x="1808941" y="4144160"/>
            <a:ext cx="3573459" cy="1588"/>
          </a:xfrm>
          <a:prstGeom prst="straightConnector1">
            <a:avLst/>
          </a:prstGeom>
          <a:ln w="762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3526331" y="5803871"/>
            <a:ext cx="6643734" cy="1588"/>
          </a:xfrm>
          <a:prstGeom prst="straightConnector1">
            <a:avLst/>
          </a:prstGeom>
          <a:ln w="762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5400000">
            <a:off x="4149322" y="4357295"/>
            <a:ext cx="2571767" cy="797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>
            <a:off x="6430025" y="4356899"/>
            <a:ext cx="2501889" cy="1588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2396490" y="1428750"/>
            <a:ext cx="3485515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Сопротивляемость организма по отношению к повреждающим факторам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024890" y="5006340"/>
            <a:ext cx="2675890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Исходный уровень до начала воздействия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9525024" y="6215082"/>
            <a:ext cx="823595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Время</a:t>
            </a:r>
          </a:p>
        </p:txBody>
      </p:sp>
      <p:sp>
        <p:nvSpPr>
          <p:cNvPr id="22" name="Полилиния 21"/>
          <p:cNvSpPr/>
          <p:nvPr/>
        </p:nvSpPr>
        <p:spPr>
          <a:xfrm>
            <a:off x="3809984" y="2786057"/>
            <a:ext cx="6215106" cy="3019401"/>
          </a:xfrm>
          <a:custGeom>
            <a:avLst/>
            <a:gdLst>
              <a:gd name="connsiteX0" fmla="*/ 0 w 7800109"/>
              <a:gd name="connsiteY0" fmla="*/ 3646055 h 4080164"/>
              <a:gd name="connsiteX1" fmla="*/ 249382 w 7800109"/>
              <a:gd name="connsiteY1" fmla="*/ 3493655 h 4080164"/>
              <a:gd name="connsiteX2" fmla="*/ 900546 w 7800109"/>
              <a:gd name="connsiteY2" fmla="*/ 1886528 h 4080164"/>
              <a:gd name="connsiteX3" fmla="*/ 1939637 w 7800109"/>
              <a:gd name="connsiteY3" fmla="*/ 625764 h 4080164"/>
              <a:gd name="connsiteX4" fmla="*/ 4973782 w 7800109"/>
              <a:gd name="connsiteY4" fmla="*/ 404091 h 4080164"/>
              <a:gd name="connsiteX5" fmla="*/ 6414655 w 7800109"/>
              <a:gd name="connsiteY5" fmla="*/ 3050310 h 4080164"/>
              <a:gd name="connsiteX6" fmla="*/ 7509164 w 7800109"/>
              <a:gd name="connsiteY6" fmla="*/ 3923146 h 4080164"/>
              <a:gd name="connsiteX7" fmla="*/ 7800109 w 7800109"/>
              <a:gd name="connsiteY7" fmla="*/ 3992419 h 4080164"/>
              <a:gd name="connsiteX0-1" fmla="*/ 0 w 7800109"/>
              <a:gd name="connsiteY0-2" fmla="*/ 3431765 h 3865874"/>
              <a:gd name="connsiteX1-3" fmla="*/ 249382 w 7800109"/>
              <a:gd name="connsiteY1-4" fmla="*/ 3279365 h 3865874"/>
              <a:gd name="connsiteX2-5" fmla="*/ 900546 w 7800109"/>
              <a:gd name="connsiteY2-6" fmla="*/ 1672238 h 3865874"/>
              <a:gd name="connsiteX3-7" fmla="*/ 1939637 w 7800109"/>
              <a:gd name="connsiteY3-8" fmla="*/ 411474 h 3865874"/>
              <a:gd name="connsiteX4-9" fmla="*/ 4830874 w 7800109"/>
              <a:gd name="connsiteY4-10" fmla="*/ 404091 h 3865874"/>
              <a:gd name="connsiteX5-11" fmla="*/ 6414655 w 7800109"/>
              <a:gd name="connsiteY5-12" fmla="*/ 2836020 h 3865874"/>
              <a:gd name="connsiteX6-13" fmla="*/ 7509164 w 7800109"/>
              <a:gd name="connsiteY6-14" fmla="*/ 3708856 h 3865874"/>
              <a:gd name="connsiteX7-15" fmla="*/ 7800109 w 7800109"/>
              <a:gd name="connsiteY7-16" fmla="*/ 3778129 h 3865874"/>
              <a:gd name="connsiteX0-17" fmla="*/ 0 w 7800109"/>
              <a:gd name="connsiteY0-18" fmla="*/ 3431765 h 3865874"/>
              <a:gd name="connsiteX1-19" fmla="*/ 249382 w 7800109"/>
              <a:gd name="connsiteY1-20" fmla="*/ 3279365 h 3865874"/>
              <a:gd name="connsiteX2-21" fmla="*/ 900546 w 7800109"/>
              <a:gd name="connsiteY2-22" fmla="*/ 1672238 h 3865874"/>
              <a:gd name="connsiteX3-23" fmla="*/ 2153919 w 7800109"/>
              <a:gd name="connsiteY3-24" fmla="*/ 411474 h 3865874"/>
              <a:gd name="connsiteX4-25" fmla="*/ 4830874 w 7800109"/>
              <a:gd name="connsiteY4-26" fmla="*/ 404091 h 3865874"/>
              <a:gd name="connsiteX5-27" fmla="*/ 6414655 w 7800109"/>
              <a:gd name="connsiteY5-28" fmla="*/ 2836020 h 3865874"/>
              <a:gd name="connsiteX6-29" fmla="*/ 7509164 w 7800109"/>
              <a:gd name="connsiteY6-30" fmla="*/ 3708856 h 3865874"/>
              <a:gd name="connsiteX7-31" fmla="*/ 7800109 w 7800109"/>
              <a:gd name="connsiteY7-32" fmla="*/ 3778129 h 3865874"/>
              <a:gd name="connsiteX0-33" fmla="*/ 0 w 7800109"/>
              <a:gd name="connsiteY0-34" fmla="*/ 3231649 h 3665758"/>
              <a:gd name="connsiteX1-35" fmla="*/ 249382 w 7800109"/>
              <a:gd name="connsiteY1-36" fmla="*/ 3079249 h 3665758"/>
              <a:gd name="connsiteX2-37" fmla="*/ 900546 w 7800109"/>
              <a:gd name="connsiteY2-38" fmla="*/ 1472122 h 3665758"/>
              <a:gd name="connsiteX3-39" fmla="*/ 2153919 w 7800109"/>
              <a:gd name="connsiteY3-40" fmla="*/ 211358 h 3665758"/>
              <a:gd name="connsiteX4-41" fmla="*/ 4830874 w 7800109"/>
              <a:gd name="connsiteY4-42" fmla="*/ 203975 h 3665758"/>
              <a:gd name="connsiteX5-43" fmla="*/ 5618450 w 7800109"/>
              <a:gd name="connsiteY5-44" fmla="*/ 934239 h 3665758"/>
              <a:gd name="connsiteX6-45" fmla="*/ 6414655 w 7800109"/>
              <a:gd name="connsiteY6-46" fmla="*/ 2635904 h 3665758"/>
              <a:gd name="connsiteX7-47" fmla="*/ 7509164 w 7800109"/>
              <a:gd name="connsiteY7-48" fmla="*/ 3508740 h 3665758"/>
              <a:gd name="connsiteX8" fmla="*/ 7800109 w 7800109"/>
              <a:gd name="connsiteY8" fmla="*/ 3578013 h 3665758"/>
              <a:gd name="connsiteX0-49" fmla="*/ 0 w 7800109"/>
              <a:gd name="connsiteY0-50" fmla="*/ 3231649 h 3665758"/>
              <a:gd name="connsiteX1-51" fmla="*/ 249382 w 7800109"/>
              <a:gd name="connsiteY1-52" fmla="*/ 3079249 h 3665758"/>
              <a:gd name="connsiteX2-53" fmla="*/ 900546 w 7800109"/>
              <a:gd name="connsiteY2-54" fmla="*/ 1472122 h 3665758"/>
              <a:gd name="connsiteX3-55" fmla="*/ 2153919 w 7800109"/>
              <a:gd name="connsiteY3-56" fmla="*/ 211358 h 3665758"/>
              <a:gd name="connsiteX4-57" fmla="*/ 4830874 w 7800109"/>
              <a:gd name="connsiteY4-58" fmla="*/ 203975 h 3665758"/>
              <a:gd name="connsiteX5-59" fmla="*/ 5618450 w 7800109"/>
              <a:gd name="connsiteY5-60" fmla="*/ 934239 h 3665758"/>
              <a:gd name="connsiteX6-61" fmla="*/ 5908093 w 7800109"/>
              <a:gd name="connsiteY6-62" fmla="*/ 1597092 h 3665758"/>
              <a:gd name="connsiteX7-63" fmla="*/ 6414655 w 7800109"/>
              <a:gd name="connsiteY7-64" fmla="*/ 2635904 h 3665758"/>
              <a:gd name="connsiteX8-65" fmla="*/ 7509164 w 7800109"/>
              <a:gd name="connsiteY8-66" fmla="*/ 3508740 h 3665758"/>
              <a:gd name="connsiteX9" fmla="*/ 7800109 w 7800109"/>
              <a:gd name="connsiteY9" fmla="*/ 3578013 h 3665758"/>
              <a:gd name="connsiteX0-67" fmla="*/ 0 w 7800109"/>
              <a:gd name="connsiteY0-68" fmla="*/ 3231649 h 3665758"/>
              <a:gd name="connsiteX1-69" fmla="*/ 249382 w 7800109"/>
              <a:gd name="connsiteY1-70" fmla="*/ 3079249 h 3665758"/>
              <a:gd name="connsiteX2-71" fmla="*/ 1114828 w 7800109"/>
              <a:gd name="connsiteY2-72" fmla="*/ 1472122 h 3665758"/>
              <a:gd name="connsiteX3-73" fmla="*/ 2153919 w 7800109"/>
              <a:gd name="connsiteY3-74" fmla="*/ 211358 h 3665758"/>
              <a:gd name="connsiteX4-75" fmla="*/ 4830874 w 7800109"/>
              <a:gd name="connsiteY4-76" fmla="*/ 203975 h 3665758"/>
              <a:gd name="connsiteX5-77" fmla="*/ 5618450 w 7800109"/>
              <a:gd name="connsiteY5-78" fmla="*/ 934239 h 3665758"/>
              <a:gd name="connsiteX6-79" fmla="*/ 5908093 w 7800109"/>
              <a:gd name="connsiteY6-80" fmla="*/ 1597092 h 3665758"/>
              <a:gd name="connsiteX7-81" fmla="*/ 6414655 w 7800109"/>
              <a:gd name="connsiteY7-82" fmla="*/ 2635904 h 3665758"/>
              <a:gd name="connsiteX8-83" fmla="*/ 7509164 w 7800109"/>
              <a:gd name="connsiteY8-84" fmla="*/ 3508740 h 3665758"/>
              <a:gd name="connsiteX9-85" fmla="*/ 7800109 w 7800109"/>
              <a:gd name="connsiteY9-86" fmla="*/ 3578013 h 3665758"/>
              <a:gd name="connsiteX0-87" fmla="*/ 0 w 7800109"/>
              <a:gd name="connsiteY0-88" fmla="*/ 3231649 h 3665758"/>
              <a:gd name="connsiteX1-89" fmla="*/ 249382 w 7800109"/>
              <a:gd name="connsiteY1-90" fmla="*/ 3079249 h 3665758"/>
              <a:gd name="connsiteX2-91" fmla="*/ 1114828 w 7800109"/>
              <a:gd name="connsiteY2-92" fmla="*/ 1472122 h 3665758"/>
              <a:gd name="connsiteX3-93" fmla="*/ 2153919 w 7800109"/>
              <a:gd name="connsiteY3-94" fmla="*/ 211358 h 3665758"/>
              <a:gd name="connsiteX4-95" fmla="*/ 4830874 w 7800109"/>
              <a:gd name="connsiteY4-96" fmla="*/ 203975 h 3665758"/>
              <a:gd name="connsiteX5-97" fmla="*/ 5618450 w 7800109"/>
              <a:gd name="connsiteY5-98" fmla="*/ 934239 h 3665758"/>
              <a:gd name="connsiteX6-99" fmla="*/ 5908093 w 7800109"/>
              <a:gd name="connsiteY6-100" fmla="*/ 1597092 h 3665758"/>
              <a:gd name="connsiteX7-101" fmla="*/ 6628937 w 7800109"/>
              <a:gd name="connsiteY7-102" fmla="*/ 2635904 h 3665758"/>
              <a:gd name="connsiteX8-103" fmla="*/ 7509164 w 7800109"/>
              <a:gd name="connsiteY8-104" fmla="*/ 3508740 h 3665758"/>
              <a:gd name="connsiteX9-105" fmla="*/ 7800109 w 7800109"/>
              <a:gd name="connsiteY9-106" fmla="*/ 3578013 h 3665758"/>
              <a:gd name="connsiteX0-107" fmla="*/ 0 w 7800109"/>
              <a:gd name="connsiteY0-108" fmla="*/ 3205189 h 3639298"/>
              <a:gd name="connsiteX1-109" fmla="*/ 249382 w 7800109"/>
              <a:gd name="connsiteY1-110" fmla="*/ 3052789 h 3639298"/>
              <a:gd name="connsiteX2-111" fmla="*/ 1114828 w 7800109"/>
              <a:gd name="connsiteY2-112" fmla="*/ 1445662 h 3639298"/>
              <a:gd name="connsiteX3-113" fmla="*/ 2153919 w 7800109"/>
              <a:gd name="connsiteY3-114" fmla="*/ 184898 h 3639298"/>
              <a:gd name="connsiteX4-115" fmla="*/ 3744195 w 7800109"/>
              <a:gd name="connsiteY4-116" fmla="*/ 336275 h 3639298"/>
              <a:gd name="connsiteX5-117" fmla="*/ 4830874 w 7800109"/>
              <a:gd name="connsiteY5-118" fmla="*/ 177515 h 3639298"/>
              <a:gd name="connsiteX6-119" fmla="*/ 5618450 w 7800109"/>
              <a:gd name="connsiteY6-120" fmla="*/ 907779 h 3639298"/>
              <a:gd name="connsiteX7-121" fmla="*/ 5908093 w 7800109"/>
              <a:gd name="connsiteY7-122" fmla="*/ 1570632 h 3639298"/>
              <a:gd name="connsiteX8-123" fmla="*/ 6628937 w 7800109"/>
              <a:gd name="connsiteY8-124" fmla="*/ 2609444 h 3639298"/>
              <a:gd name="connsiteX9-125" fmla="*/ 7509164 w 7800109"/>
              <a:gd name="connsiteY9-126" fmla="*/ 3482280 h 3639298"/>
              <a:gd name="connsiteX10" fmla="*/ 7800109 w 7800109"/>
              <a:gd name="connsiteY10" fmla="*/ 3551553 h 3639298"/>
              <a:gd name="connsiteX0-127" fmla="*/ 0 w 7800109"/>
              <a:gd name="connsiteY0-128" fmla="*/ 3205189 h 3639298"/>
              <a:gd name="connsiteX1-129" fmla="*/ 249382 w 7800109"/>
              <a:gd name="connsiteY1-130" fmla="*/ 3052789 h 3639298"/>
              <a:gd name="connsiteX2-131" fmla="*/ 1114828 w 7800109"/>
              <a:gd name="connsiteY2-132" fmla="*/ 1445662 h 3639298"/>
              <a:gd name="connsiteX3-133" fmla="*/ 2439639 w 7800109"/>
              <a:gd name="connsiteY3-134" fmla="*/ 184898 h 3639298"/>
              <a:gd name="connsiteX4-135" fmla="*/ 3744195 w 7800109"/>
              <a:gd name="connsiteY4-136" fmla="*/ 336275 h 3639298"/>
              <a:gd name="connsiteX5-137" fmla="*/ 4830874 w 7800109"/>
              <a:gd name="connsiteY5-138" fmla="*/ 177515 h 3639298"/>
              <a:gd name="connsiteX6-139" fmla="*/ 5618450 w 7800109"/>
              <a:gd name="connsiteY6-140" fmla="*/ 907779 h 3639298"/>
              <a:gd name="connsiteX7-141" fmla="*/ 5908093 w 7800109"/>
              <a:gd name="connsiteY7-142" fmla="*/ 1570632 h 3639298"/>
              <a:gd name="connsiteX8-143" fmla="*/ 6628937 w 7800109"/>
              <a:gd name="connsiteY8-144" fmla="*/ 2609444 h 3639298"/>
              <a:gd name="connsiteX9-145" fmla="*/ 7509164 w 7800109"/>
              <a:gd name="connsiteY9-146" fmla="*/ 3482280 h 3639298"/>
              <a:gd name="connsiteX10-147" fmla="*/ 7800109 w 7800109"/>
              <a:gd name="connsiteY10-148" fmla="*/ 3551553 h 3639298"/>
              <a:gd name="connsiteX0-149" fmla="*/ 0 w 7800109"/>
              <a:gd name="connsiteY0-150" fmla="*/ 3205189 h 3639298"/>
              <a:gd name="connsiteX1-151" fmla="*/ 249382 w 7800109"/>
              <a:gd name="connsiteY1-152" fmla="*/ 3052789 h 3639298"/>
              <a:gd name="connsiteX2-153" fmla="*/ 1114828 w 7800109"/>
              <a:gd name="connsiteY2-154" fmla="*/ 1445662 h 3639298"/>
              <a:gd name="connsiteX3-155" fmla="*/ 2439639 w 7800109"/>
              <a:gd name="connsiteY3-156" fmla="*/ 184898 h 3639298"/>
              <a:gd name="connsiteX4-157" fmla="*/ 3744195 w 7800109"/>
              <a:gd name="connsiteY4-158" fmla="*/ 336275 h 3639298"/>
              <a:gd name="connsiteX5-159" fmla="*/ 3779718 w 7800109"/>
              <a:gd name="connsiteY5-160" fmla="*/ 103776 h 3639298"/>
              <a:gd name="connsiteX6-161" fmla="*/ 4830874 w 7800109"/>
              <a:gd name="connsiteY6-162" fmla="*/ 177515 h 3639298"/>
              <a:gd name="connsiteX7-163" fmla="*/ 5618450 w 7800109"/>
              <a:gd name="connsiteY7-164" fmla="*/ 907779 h 3639298"/>
              <a:gd name="connsiteX8-165" fmla="*/ 5908093 w 7800109"/>
              <a:gd name="connsiteY8-166" fmla="*/ 1570632 h 3639298"/>
              <a:gd name="connsiteX9-167" fmla="*/ 6628937 w 7800109"/>
              <a:gd name="connsiteY9-168" fmla="*/ 2609444 h 3639298"/>
              <a:gd name="connsiteX10-169" fmla="*/ 7509164 w 7800109"/>
              <a:gd name="connsiteY10-170" fmla="*/ 3482280 h 3639298"/>
              <a:gd name="connsiteX11" fmla="*/ 7800109 w 7800109"/>
              <a:gd name="connsiteY11" fmla="*/ 3551553 h 3639298"/>
              <a:gd name="connsiteX0-171" fmla="*/ 0 w 7800109"/>
              <a:gd name="connsiteY0-172" fmla="*/ 3240912 h 3675021"/>
              <a:gd name="connsiteX1-173" fmla="*/ 249382 w 7800109"/>
              <a:gd name="connsiteY1-174" fmla="*/ 3088512 h 3675021"/>
              <a:gd name="connsiteX2-175" fmla="*/ 1114828 w 7800109"/>
              <a:gd name="connsiteY2-176" fmla="*/ 1481385 h 3675021"/>
              <a:gd name="connsiteX3-177" fmla="*/ 2439639 w 7800109"/>
              <a:gd name="connsiteY3-178" fmla="*/ 220621 h 3675021"/>
              <a:gd name="connsiteX4-179" fmla="*/ 3744195 w 7800109"/>
              <a:gd name="connsiteY4-180" fmla="*/ 157660 h 3675021"/>
              <a:gd name="connsiteX5-181" fmla="*/ 3779718 w 7800109"/>
              <a:gd name="connsiteY5-182" fmla="*/ 139499 h 3675021"/>
              <a:gd name="connsiteX6-183" fmla="*/ 4830874 w 7800109"/>
              <a:gd name="connsiteY6-184" fmla="*/ 213238 h 3675021"/>
              <a:gd name="connsiteX7-185" fmla="*/ 5618450 w 7800109"/>
              <a:gd name="connsiteY7-186" fmla="*/ 943502 h 3675021"/>
              <a:gd name="connsiteX8-187" fmla="*/ 5908093 w 7800109"/>
              <a:gd name="connsiteY8-188" fmla="*/ 1606355 h 3675021"/>
              <a:gd name="connsiteX9-189" fmla="*/ 6628937 w 7800109"/>
              <a:gd name="connsiteY9-190" fmla="*/ 2645167 h 3675021"/>
              <a:gd name="connsiteX10-191" fmla="*/ 7509164 w 7800109"/>
              <a:gd name="connsiteY10-192" fmla="*/ 3518003 h 3675021"/>
              <a:gd name="connsiteX11-193" fmla="*/ 7800109 w 7800109"/>
              <a:gd name="connsiteY11-194" fmla="*/ 3587276 h 3675021"/>
              <a:gd name="connsiteX0-195" fmla="*/ 0 w 7800109"/>
              <a:gd name="connsiteY0-196" fmla="*/ 3240912 h 3675021"/>
              <a:gd name="connsiteX1-197" fmla="*/ 249382 w 7800109"/>
              <a:gd name="connsiteY1-198" fmla="*/ 3088512 h 3675021"/>
              <a:gd name="connsiteX2-199" fmla="*/ 1114828 w 7800109"/>
              <a:gd name="connsiteY2-200" fmla="*/ 1481385 h 3675021"/>
              <a:gd name="connsiteX3-201" fmla="*/ 2439639 w 7800109"/>
              <a:gd name="connsiteY3-202" fmla="*/ 220621 h 3675021"/>
              <a:gd name="connsiteX4-203" fmla="*/ 3744195 w 7800109"/>
              <a:gd name="connsiteY4-204" fmla="*/ 157660 h 3675021"/>
              <a:gd name="connsiteX5-205" fmla="*/ 3779718 w 7800109"/>
              <a:gd name="connsiteY5-206" fmla="*/ 139499 h 3675021"/>
              <a:gd name="connsiteX6-207" fmla="*/ 4830874 w 7800109"/>
              <a:gd name="connsiteY6-208" fmla="*/ 213238 h 3675021"/>
              <a:gd name="connsiteX7-209" fmla="*/ 5618450 w 7800109"/>
              <a:gd name="connsiteY7-210" fmla="*/ 943502 h 3675021"/>
              <a:gd name="connsiteX8-211" fmla="*/ 5908093 w 7800109"/>
              <a:gd name="connsiteY8-212" fmla="*/ 1606355 h 3675021"/>
              <a:gd name="connsiteX9-213" fmla="*/ 6628937 w 7800109"/>
              <a:gd name="connsiteY9-214" fmla="*/ 2645167 h 3675021"/>
              <a:gd name="connsiteX10-215" fmla="*/ 7509164 w 7800109"/>
              <a:gd name="connsiteY10-216" fmla="*/ 3518003 h 3675021"/>
              <a:gd name="connsiteX11-217" fmla="*/ 7800109 w 7800109"/>
              <a:gd name="connsiteY11-218" fmla="*/ 3587276 h 3675021"/>
              <a:gd name="connsiteX0-219" fmla="*/ 0 w 7800109"/>
              <a:gd name="connsiteY0-220" fmla="*/ 3240912 h 3675021"/>
              <a:gd name="connsiteX1-221" fmla="*/ 249382 w 7800109"/>
              <a:gd name="connsiteY1-222" fmla="*/ 3088512 h 3675021"/>
              <a:gd name="connsiteX2-223" fmla="*/ 1114828 w 7800109"/>
              <a:gd name="connsiteY2-224" fmla="*/ 1481385 h 3675021"/>
              <a:gd name="connsiteX3-225" fmla="*/ 2439639 w 7800109"/>
              <a:gd name="connsiteY3-226" fmla="*/ 220621 h 3675021"/>
              <a:gd name="connsiteX4-227" fmla="*/ 3744195 w 7800109"/>
              <a:gd name="connsiteY4-228" fmla="*/ 157660 h 3675021"/>
              <a:gd name="connsiteX5-229" fmla="*/ 3779718 w 7800109"/>
              <a:gd name="connsiteY5-230" fmla="*/ 139499 h 3675021"/>
              <a:gd name="connsiteX6-231" fmla="*/ 3807427 w 7800109"/>
              <a:gd name="connsiteY6-232" fmla="*/ 132165 h 3675021"/>
              <a:gd name="connsiteX7-233" fmla="*/ 4830874 w 7800109"/>
              <a:gd name="connsiteY7-234" fmla="*/ 213238 h 3675021"/>
              <a:gd name="connsiteX8-235" fmla="*/ 5618450 w 7800109"/>
              <a:gd name="connsiteY8-236" fmla="*/ 943502 h 3675021"/>
              <a:gd name="connsiteX9-237" fmla="*/ 5908093 w 7800109"/>
              <a:gd name="connsiteY9-238" fmla="*/ 1606355 h 3675021"/>
              <a:gd name="connsiteX10-239" fmla="*/ 6628937 w 7800109"/>
              <a:gd name="connsiteY10-240" fmla="*/ 2645167 h 3675021"/>
              <a:gd name="connsiteX11-241" fmla="*/ 7509164 w 7800109"/>
              <a:gd name="connsiteY11-242" fmla="*/ 3518003 h 3675021"/>
              <a:gd name="connsiteX12" fmla="*/ 7800109 w 7800109"/>
              <a:gd name="connsiteY12" fmla="*/ 3587276 h 3675021"/>
              <a:gd name="connsiteX0-243" fmla="*/ 0 w 7800109"/>
              <a:gd name="connsiteY0-244" fmla="*/ 3240912 h 3675021"/>
              <a:gd name="connsiteX1-245" fmla="*/ 249382 w 7800109"/>
              <a:gd name="connsiteY1-246" fmla="*/ 3088512 h 3675021"/>
              <a:gd name="connsiteX2-247" fmla="*/ 1114828 w 7800109"/>
              <a:gd name="connsiteY2-248" fmla="*/ 1481385 h 3675021"/>
              <a:gd name="connsiteX3-249" fmla="*/ 2439639 w 7800109"/>
              <a:gd name="connsiteY3-250" fmla="*/ 220621 h 3675021"/>
              <a:gd name="connsiteX4-251" fmla="*/ 3744195 w 7800109"/>
              <a:gd name="connsiteY4-252" fmla="*/ 157660 h 3675021"/>
              <a:gd name="connsiteX5-253" fmla="*/ 3779718 w 7800109"/>
              <a:gd name="connsiteY5-254" fmla="*/ 139499 h 3675021"/>
              <a:gd name="connsiteX6-255" fmla="*/ 3807427 w 7800109"/>
              <a:gd name="connsiteY6-256" fmla="*/ 132165 h 3675021"/>
              <a:gd name="connsiteX7-257" fmla="*/ 4830874 w 7800109"/>
              <a:gd name="connsiteY7-258" fmla="*/ 213238 h 3675021"/>
              <a:gd name="connsiteX8-259" fmla="*/ 5618450 w 7800109"/>
              <a:gd name="connsiteY8-260" fmla="*/ 943502 h 3675021"/>
              <a:gd name="connsiteX9-261" fmla="*/ 5908093 w 7800109"/>
              <a:gd name="connsiteY9-262" fmla="*/ 1606355 h 3675021"/>
              <a:gd name="connsiteX10-263" fmla="*/ 6628937 w 7800109"/>
              <a:gd name="connsiteY10-264" fmla="*/ 2645167 h 3675021"/>
              <a:gd name="connsiteX11-265" fmla="*/ 7509164 w 7800109"/>
              <a:gd name="connsiteY11-266" fmla="*/ 3518003 h 3675021"/>
              <a:gd name="connsiteX12-267" fmla="*/ 7800109 w 7800109"/>
              <a:gd name="connsiteY12-268" fmla="*/ 3587276 h 3675021"/>
              <a:gd name="connsiteX0-269" fmla="*/ 0 w 7800109"/>
              <a:gd name="connsiteY0-270" fmla="*/ 3240912 h 3675021"/>
              <a:gd name="connsiteX1-271" fmla="*/ 249382 w 7800109"/>
              <a:gd name="connsiteY1-272" fmla="*/ 3088512 h 3675021"/>
              <a:gd name="connsiteX2-273" fmla="*/ 1114828 w 7800109"/>
              <a:gd name="connsiteY2-274" fmla="*/ 1481385 h 3675021"/>
              <a:gd name="connsiteX3-275" fmla="*/ 2439639 w 7800109"/>
              <a:gd name="connsiteY3-276" fmla="*/ 220621 h 3675021"/>
              <a:gd name="connsiteX4-277" fmla="*/ 3744195 w 7800109"/>
              <a:gd name="connsiteY4-278" fmla="*/ 157660 h 3675021"/>
              <a:gd name="connsiteX5-279" fmla="*/ 3779718 w 7800109"/>
              <a:gd name="connsiteY5-280" fmla="*/ 139499 h 3675021"/>
              <a:gd name="connsiteX6-281" fmla="*/ 3807427 w 7800109"/>
              <a:gd name="connsiteY6-282" fmla="*/ 132165 h 3675021"/>
              <a:gd name="connsiteX7-283" fmla="*/ 4830874 w 7800109"/>
              <a:gd name="connsiteY7-284" fmla="*/ 213238 h 3675021"/>
              <a:gd name="connsiteX8-285" fmla="*/ 5618450 w 7800109"/>
              <a:gd name="connsiteY8-286" fmla="*/ 943502 h 3675021"/>
              <a:gd name="connsiteX9-287" fmla="*/ 5908093 w 7800109"/>
              <a:gd name="connsiteY9-288" fmla="*/ 1606355 h 3675021"/>
              <a:gd name="connsiteX10-289" fmla="*/ 6628937 w 7800109"/>
              <a:gd name="connsiteY10-290" fmla="*/ 2645167 h 3675021"/>
              <a:gd name="connsiteX11-291" fmla="*/ 7509164 w 7800109"/>
              <a:gd name="connsiteY11-292" fmla="*/ 3518003 h 3675021"/>
              <a:gd name="connsiteX12-293" fmla="*/ 7800109 w 7800109"/>
              <a:gd name="connsiteY12-294" fmla="*/ 3587276 h 3675021"/>
              <a:gd name="connsiteX0-295" fmla="*/ 0 w 7800109"/>
              <a:gd name="connsiteY0-296" fmla="*/ 3240912 h 3675021"/>
              <a:gd name="connsiteX1-297" fmla="*/ 249382 w 7800109"/>
              <a:gd name="connsiteY1-298" fmla="*/ 3088512 h 3675021"/>
              <a:gd name="connsiteX2-299" fmla="*/ 1114828 w 7800109"/>
              <a:gd name="connsiteY2-300" fmla="*/ 1481385 h 3675021"/>
              <a:gd name="connsiteX3-301" fmla="*/ 2439639 w 7800109"/>
              <a:gd name="connsiteY3-302" fmla="*/ 220621 h 3675021"/>
              <a:gd name="connsiteX4-303" fmla="*/ 3744195 w 7800109"/>
              <a:gd name="connsiteY4-304" fmla="*/ 157660 h 3675021"/>
              <a:gd name="connsiteX5-305" fmla="*/ 3779718 w 7800109"/>
              <a:gd name="connsiteY5-306" fmla="*/ 139499 h 3675021"/>
              <a:gd name="connsiteX6-307" fmla="*/ 3807427 w 7800109"/>
              <a:gd name="connsiteY6-308" fmla="*/ 560769 h 3675021"/>
              <a:gd name="connsiteX7-309" fmla="*/ 4830874 w 7800109"/>
              <a:gd name="connsiteY7-310" fmla="*/ 213238 h 3675021"/>
              <a:gd name="connsiteX8-311" fmla="*/ 5618450 w 7800109"/>
              <a:gd name="connsiteY8-312" fmla="*/ 943502 h 3675021"/>
              <a:gd name="connsiteX9-313" fmla="*/ 5908093 w 7800109"/>
              <a:gd name="connsiteY9-314" fmla="*/ 1606355 h 3675021"/>
              <a:gd name="connsiteX10-315" fmla="*/ 6628937 w 7800109"/>
              <a:gd name="connsiteY10-316" fmla="*/ 2645167 h 3675021"/>
              <a:gd name="connsiteX11-317" fmla="*/ 7509164 w 7800109"/>
              <a:gd name="connsiteY11-318" fmla="*/ 3518003 h 3675021"/>
              <a:gd name="connsiteX12-319" fmla="*/ 7800109 w 7800109"/>
              <a:gd name="connsiteY12-320" fmla="*/ 3587276 h 3675021"/>
              <a:gd name="connsiteX0-321" fmla="*/ 0 w 7800109"/>
              <a:gd name="connsiteY0-322" fmla="*/ 3240912 h 3675021"/>
              <a:gd name="connsiteX1-323" fmla="*/ 249382 w 7800109"/>
              <a:gd name="connsiteY1-324" fmla="*/ 3088512 h 3675021"/>
              <a:gd name="connsiteX2-325" fmla="*/ 1114828 w 7800109"/>
              <a:gd name="connsiteY2-326" fmla="*/ 1481385 h 3675021"/>
              <a:gd name="connsiteX3-327" fmla="*/ 2439639 w 7800109"/>
              <a:gd name="connsiteY3-328" fmla="*/ 220621 h 3675021"/>
              <a:gd name="connsiteX4-329" fmla="*/ 3744195 w 7800109"/>
              <a:gd name="connsiteY4-330" fmla="*/ 157660 h 3675021"/>
              <a:gd name="connsiteX5-331" fmla="*/ 3779718 w 7800109"/>
              <a:gd name="connsiteY5-332" fmla="*/ 139499 h 3675021"/>
              <a:gd name="connsiteX6-333" fmla="*/ 4664651 w 7800109"/>
              <a:gd name="connsiteY6-334" fmla="*/ 203555 h 3675021"/>
              <a:gd name="connsiteX7-335" fmla="*/ 4830874 w 7800109"/>
              <a:gd name="connsiteY7-336" fmla="*/ 213238 h 3675021"/>
              <a:gd name="connsiteX8-337" fmla="*/ 5618450 w 7800109"/>
              <a:gd name="connsiteY8-338" fmla="*/ 943502 h 3675021"/>
              <a:gd name="connsiteX9-339" fmla="*/ 5908093 w 7800109"/>
              <a:gd name="connsiteY9-340" fmla="*/ 1606355 h 3675021"/>
              <a:gd name="connsiteX10-341" fmla="*/ 6628937 w 7800109"/>
              <a:gd name="connsiteY10-342" fmla="*/ 2645167 h 3675021"/>
              <a:gd name="connsiteX11-343" fmla="*/ 7509164 w 7800109"/>
              <a:gd name="connsiteY11-344" fmla="*/ 3518003 h 3675021"/>
              <a:gd name="connsiteX12-345" fmla="*/ 7800109 w 7800109"/>
              <a:gd name="connsiteY12-346" fmla="*/ 3587276 h 3675021"/>
              <a:gd name="connsiteX0-347" fmla="*/ 0 w 7800109"/>
              <a:gd name="connsiteY0-348" fmla="*/ 3240912 h 3675021"/>
              <a:gd name="connsiteX1-349" fmla="*/ 249382 w 7800109"/>
              <a:gd name="connsiteY1-350" fmla="*/ 3088512 h 3675021"/>
              <a:gd name="connsiteX2-351" fmla="*/ 1114828 w 7800109"/>
              <a:gd name="connsiteY2-352" fmla="*/ 1481385 h 3675021"/>
              <a:gd name="connsiteX3-353" fmla="*/ 2439639 w 7800109"/>
              <a:gd name="connsiteY3-354" fmla="*/ 220621 h 3675021"/>
              <a:gd name="connsiteX4-355" fmla="*/ 3744195 w 7800109"/>
              <a:gd name="connsiteY4-356" fmla="*/ 157660 h 3675021"/>
              <a:gd name="connsiteX5-357" fmla="*/ 3779718 w 7800109"/>
              <a:gd name="connsiteY5-358" fmla="*/ 139499 h 3675021"/>
              <a:gd name="connsiteX6-359" fmla="*/ 4664651 w 7800109"/>
              <a:gd name="connsiteY6-360" fmla="*/ 203555 h 3675021"/>
              <a:gd name="connsiteX7-361" fmla="*/ 4830874 w 7800109"/>
              <a:gd name="connsiteY7-362" fmla="*/ 213238 h 3675021"/>
              <a:gd name="connsiteX8-363" fmla="*/ 5618450 w 7800109"/>
              <a:gd name="connsiteY8-364" fmla="*/ 943502 h 3675021"/>
              <a:gd name="connsiteX9-365" fmla="*/ 5908093 w 7800109"/>
              <a:gd name="connsiteY9-366" fmla="*/ 1606355 h 3675021"/>
              <a:gd name="connsiteX10-367" fmla="*/ 6628937 w 7800109"/>
              <a:gd name="connsiteY10-368" fmla="*/ 2645167 h 3675021"/>
              <a:gd name="connsiteX11-369" fmla="*/ 7509164 w 7800109"/>
              <a:gd name="connsiteY11-370" fmla="*/ 3518003 h 3675021"/>
              <a:gd name="connsiteX12-371" fmla="*/ 7800109 w 7800109"/>
              <a:gd name="connsiteY12-372" fmla="*/ 3587276 h 3675021"/>
              <a:gd name="connsiteX0-373" fmla="*/ 0 w 7800109"/>
              <a:gd name="connsiteY0-374" fmla="*/ 3240912 h 3675021"/>
              <a:gd name="connsiteX1-375" fmla="*/ 249382 w 7800109"/>
              <a:gd name="connsiteY1-376" fmla="*/ 3088512 h 3675021"/>
              <a:gd name="connsiteX2-377" fmla="*/ 1114828 w 7800109"/>
              <a:gd name="connsiteY2-378" fmla="*/ 1481385 h 3675021"/>
              <a:gd name="connsiteX3-379" fmla="*/ 2439639 w 7800109"/>
              <a:gd name="connsiteY3-380" fmla="*/ 220621 h 3675021"/>
              <a:gd name="connsiteX4-381" fmla="*/ 3744195 w 7800109"/>
              <a:gd name="connsiteY4-382" fmla="*/ 157660 h 3675021"/>
              <a:gd name="connsiteX5-383" fmla="*/ 3779718 w 7800109"/>
              <a:gd name="connsiteY5-384" fmla="*/ 139499 h 3675021"/>
              <a:gd name="connsiteX6-385" fmla="*/ 4830874 w 7800109"/>
              <a:gd name="connsiteY6-386" fmla="*/ 213238 h 3675021"/>
              <a:gd name="connsiteX7-387" fmla="*/ 5618450 w 7800109"/>
              <a:gd name="connsiteY7-388" fmla="*/ 943502 h 3675021"/>
              <a:gd name="connsiteX8-389" fmla="*/ 5908093 w 7800109"/>
              <a:gd name="connsiteY8-390" fmla="*/ 1606355 h 3675021"/>
              <a:gd name="connsiteX9-391" fmla="*/ 6628937 w 7800109"/>
              <a:gd name="connsiteY9-392" fmla="*/ 2645167 h 3675021"/>
              <a:gd name="connsiteX10-393" fmla="*/ 7509164 w 7800109"/>
              <a:gd name="connsiteY10-394" fmla="*/ 3518003 h 3675021"/>
              <a:gd name="connsiteX11-395" fmla="*/ 7800109 w 7800109"/>
              <a:gd name="connsiteY11-396" fmla="*/ 3587276 h 3675021"/>
              <a:gd name="connsiteX0-397" fmla="*/ 0 w 7800109"/>
              <a:gd name="connsiteY0-398" fmla="*/ 3240912 h 3675021"/>
              <a:gd name="connsiteX1-399" fmla="*/ 249382 w 7800109"/>
              <a:gd name="connsiteY1-400" fmla="*/ 3088512 h 3675021"/>
              <a:gd name="connsiteX2-401" fmla="*/ 1114828 w 7800109"/>
              <a:gd name="connsiteY2-402" fmla="*/ 1481385 h 3675021"/>
              <a:gd name="connsiteX3-403" fmla="*/ 2439639 w 7800109"/>
              <a:gd name="connsiteY3-404" fmla="*/ 220621 h 3675021"/>
              <a:gd name="connsiteX4-405" fmla="*/ 3744195 w 7800109"/>
              <a:gd name="connsiteY4-406" fmla="*/ 157660 h 3675021"/>
              <a:gd name="connsiteX5-407" fmla="*/ 3779718 w 7800109"/>
              <a:gd name="connsiteY5-408" fmla="*/ 139499 h 3675021"/>
              <a:gd name="connsiteX6-409" fmla="*/ 4830874 w 7800109"/>
              <a:gd name="connsiteY6-410" fmla="*/ 213238 h 3675021"/>
              <a:gd name="connsiteX7-411" fmla="*/ 5618450 w 7800109"/>
              <a:gd name="connsiteY7-412" fmla="*/ 943502 h 3675021"/>
              <a:gd name="connsiteX8-413" fmla="*/ 5908093 w 7800109"/>
              <a:gd name="connsiteY8-414" fmla="*/ 1606355 h 3675021"/>
              <a:gd name="connsiteX9-415" fmla="*/ 6628937 w 7800109"/>
              <a:gd name="connsiteY9-416" fmla="*/ 2645167 h 3675021"/>
              <a:gd name="connsiteX10-417" fmla="*/ 7509164 w 7800109"/>
              <a:gd name="connsiteY10-418" fmla="*/ 3518003 h 3675021"/>
              <a:gd name="connsiteX11-419" fmla="*/ 7800109 w 7800109"/>
              <a:gd name="connsiteY11-420" fmla="*/ 3587276 h 3675021"/>
              <a:gd name="connsiteX0-421" fmla="*/ 0 w 7800109"/>
              <a:gd name="connsiteY0-422" fmla="*/ 3240912 h 3675021"/>
              <a:gd name="connsiteX1-423" fmla="*/ 249382 w 7800109"/>
              <a:gd name="connsiteY1-424" fmla="*/ 3088512 h 3675021"/>
              <a:gd name="connsiteX2-425" fmla="*/ 1114828 w 7800109"/>
              <a:gd name="connsiteY2-426" fmla="*/ 1481385 h 3675021"/>
              <a:gd name="connsiteX3-427" fmla="*/ 2439639 w 7800109"/>
              <a:gd name="connsiteY3-428" fmla="*/ 220621 h 3675021"/>
              <a:gd name="connsiteX4-429" fmla="*/ 3744195 w 7800109"/>
              <a:gd name="connsiteY4-430" fmla="*/ 157660 h 3675021"/>
              <a:gd name="connsiteX5-431" fmla="*/ 4830874 w 7800109"/>
              <a:gd name="connsiteY5-432" fmla="*/ 213238 h 3675021"/>
              <a:gd name="connsiteX6-433" fmla="*/ 5618450 w 7800109"/>
              <a:gd name="connsiteY6-434" fmla="*/ 943502 h 3675021"/>
              <a:gd name="connsiteX7-435" fmla="*/ 5908093 w 7800109"/>
              <a:gd name="connsiteY7-436" fmla="*/ 1606355 h 3675021"/>
              <a:gd name="connsiteX8-437" fmla="*/ 6628937 w 7800109"/>
              <a:gd name="connsiteY8-438" fmla="*/ 2645167 h 3675021"/>
              <a:gd name="connsiteX9-439" fmla="*/ 7509164 w 7800109"/>
              <a:gd name="connsiteY9-440" fmla="*/ 3518003 h 3675021"/>
              <a:gd name="connsiteX10-441" fmla="*/ 7800109 w 7800109"/>
              <a:gd name="connsiteY10-442" fmla="*/ 3587276 h 3675021"/>
              <a:gd name="connsiteX0-443" fmla="*/ 0 w 7800109"/>
              <a:gd name="connsiteY0-444" fmla="*/ 3240912 h 3675021"/>
              <a:gd name="connsiteX1-445" fmla="*/ 249382 w 7800109"/>
              <a:gd name="connsiteY1-446" fmla="*/ 3088512 h 3675021"/>
              <a:gd name="connsiteX2-447" fmla="*/ 1114828 w 7800109"/>
              <a:gd name="connsiteY2-448" fmla="*/ 1481385 h 3675021"/>
              <a:gd name="connsiteX3-449" fmla="*/ 2439639 w 7800109"/>
              <a:gd name="connsiteY3-450" fmla="*/ 220621 h 3675021"/>
              <a:gd name="connsiteX4-451" fmla="*/ 3744195 w 7800109"/>
              <a:gd name="connsiteY4-452" fmla="*/ 157660 h 3675021"/>
              <a:gd name="connsiteX5-453" fmla="*/ 3752009 w 7800109"/>
              <a:gd name="connsiteY5-454" fmla="*/ 132165 h 3675021"/>
              <a:gd name="connsiteX6-455" fmla="*/ 4830874 w 7800109"/>
              <a:gd name="connsiteY6-456" fmla="*/ 213238 h 3675021"/>
              <a:gd name="connsiteX7-457" fmla="*/ 5618450 w 7800109"/>
              <a:gd name="connsiteY7-458" fmla="*/ 943502 h 3675021"/>
              <a:gd name="connsiteX8-459" fmla="*/ 5908093 w 7800109"/>
              <a:gd name="connsiteY8-460" fmla="*/ 1606355 h 3675021"/>
              <a:gd name="connsiteX9-461" fmla="*/ 6628937 w 7800109"/>
              <a:gd name="connsiteY9-462" fmla="*/ 2645167 h 3675021"/>
              <a:gd name="connsiteX10-463" fmla="*/ 7509164 w 7800109"/>
              <a:gd name="connsiteY10-464" fmla="*/ 3518003 h 3675021"/>
              <a:gd name="connsiteX11-465" fmla="*/ 7800109 w 7800109"/>
              <a:gd name="connsiteY11-466" fmla="*/ 3587276 h 3675021"/>
              <a:gd name="connsiteX0-467" fmla="*/ 0 w 7800109"/>
              <a:gd name="connsiteY0-468" fmla="*/ 3240912 h 3675021"/>
              <a:gd name="connsiteX1-469" fmla="*/ 249382 w 7800109"/>
              <a:gd name="connsiteY1-470" fmla="*/ 3088512 h 3675021"/>
              <a:gd name="connsiteX2-471" fmla="*/ 1114828 w 7800109"/>
              <a:gd name="connsiteY2-472" fmla="*/ 1481385 h 3675021"/>
              <a:gd name="connsiteX3-473" fmla="*/ 2439639 w 7800109"/>
              <a:gd name="connsiteY3-474" fmla="*/ 220621 h 3675021"/>
              <a:gd name="connsiteX4-475" fmla="*/ 3744195 w 7800109"/>
              <a:gd name="connsiteY4-476" fmla="*/ 157660 h 3675021"/>
              <a:gd name="connsiteX5-477" fmla="*/ 3752009 w 7800109"/>
              <a:gd name="connsiteY5-478" fmla="*/ 132165 h 3675021"/>
              <a:gd name="connsiteX6-479" fmla="*/ 3752009 w 7800109"/>
              <a:gd name="connsiteY6-480" fmla="*/ 132165 h 3675021"/>
              <a:gd name="connsiteX7-481" fmla="*/ 4830874 w 7800109"/>
              <a:gd name="connsiteY7-482" fmla="*/ 213238 h 3675021"/>
              <a:gd name="connsiteX8-483" fmla="*/ 5618450 w 7800109"/>
              <a:gd name="connsiteY8-484" fmla="*/ 943502 h 3675021"/>
              <a:gd name="connsiteX9-485" fmla="*/ 5908093 w 7800109"/>
              <a:gd name="connsiteY9-486" fmla="*/ 1606355 h 3675021"/>
              <a:gd name="connsiteX10-487" fmla="*/ 6628937 w 7800109"/>
              <a:gd name="connsiteY10-488" fmla="*/ 2645167 h 3675021"/>
              <a:gd name="connsiteX11-489" fmla="*/ 7509164 w 7800109"/>
              <a:gd name="connsiteY11-490" fmla="*/ 3518003 h 3675021"/>
              <a:gd name="connsiteX12-491" fmla="*/ 7800109 w 7800109"/>
              <a:gd name="connsiteY12-492" fmla="*/ 3587276 h 3675021"/>
              <a:gd name="connsiteX0-493" fmla="*/ 0 w 7800109"/>
              <a:gd name="connsiteY0-494" fmla="*/ 3240912 h 3675021"/>
              <a:gd name="connsiteX1-495" fmla="*/ 249382 w 7800109"/>
              <a:gd name="connsiteY1-496" fmla="*/ 3088512 h 3675021"/>
              <a:gd name="connsiteX2-497" fmla="*/ 1114828 w 7800109"/>
              <a:gd name="connsiteY2-498" fmla="*/ 1481385 h 3675021"/>
              <a:gd name="connsiteX3-499" fmla="*/ 2439639 w 7800109"/>
              <a:gd name="connsiteY3-500" fmla="*/ 220621 h 3675021"/>
              <a:gd name="connsiteX4-501" fmla="*/ 3744195 w 7800109"/>
              <a:gd name="connsiteY4-502" fmla="*/ 157660 h 3675021"/>
              <a:gd name="connsiteX5-503" fmla="*/ 3752009 w 7800109"/>
              <a:gd name="connsiteY5-504" fmla="*/ 132165 h 3675021"/>
              <a:gd name="connsiteX6-505" fmla="*/ 3752009 w 7800109"/>
              <a:gd name="connsiteY6-506" fmla="*/ 132165 h 3675021"/>
              <a:gd name="connsiteX7-507" fmla="*/ 4830874 w 7800109"/>
              <a:gd name="connsiteY7-508" fmla="*/ 213238 h 3675021"/>
              <a:gd name="connsiteX8-509" fmla="*/ 5618450 w 7800109"/>
              <a:gd name="connsiteY8-510" fmla="*/ 943502 h 3675021"/>
              <a:gd name="connsiteX9-511" fmla="*/ 5908093 w 7800109"/>
              <a:gd name="connsiteY9-512" fmla="*/ 1606355 h 3675021"/>
              <a:gd name="connsiteX10-513" fmla="*/ 6628937 w 7800109"/>
              <a:gd name="connsiteY10-514" fmla="*/ 2645167 h 3675021"/>
              <a:gd name="connsiteX11-515" fmla="*/ 7509164 w 7800109"/>
              <a:gd name="connsiteY11-516" fmla="*/ 3518003 h 3675021"/>
              <a:gd name="connsiteX12-517" fmla="*/ 7800109 w 7800109"/>
              <a:gd name="connsiteY12-518" fmla="*/ 3587276 h 3675021"/>
              <a:gd name="connsiteX0-519" fmla="*/ 0 w 7800109"/>
              <a:gd name="connsiteY0-520" fmla="*/ 3240912 h 3675021"/>
              <a:gd name="connsiteX1-521" fmla="*/ 249382 w 7800109"/>
              <a:gd name="connsiteY1-522" fmla="*/ 3088512 h 3675021"/>
              <a:gd name="connsiteX2-523" fmla="*/ 1114828 w 7800109"/>
              <a:gd name="connsiteY2-524" fmla="*/ 1481385 h 3675021"/>
              <a:gd name="connsiteX3-525" fmla="*/ 2439639 w 7800109"/>
              <a:gd name="connsiteY3-526" fmla="*/ 220621 h 3675021"/>
              <a:gd name="connsiteX4-527" fmla="*/ 3744195 w 7800109"/>
              <a:gd name="connsiteY4-528" fmla="*/ 157660 h 3675021"/>
              <a:gd name="connsiteX5-529" fmla="*/ 3752009 w 7800109"/>
              <a:gd name="connsiteY5-530" fmla="*/ 132165 h 3675021"/>
              <a:gd name="connsiteX6-531" fmla="*/ 4830874 w 7800109"/>
              <a:gd name="connsiteY6-532" fmla="*/ 213238 h 3675021"/>
              <a:gd name="connsiteX7-533" fmla="*/ 5618450 w 7800109"/>
              <a:gd name="connsiteY7-534" fmla="*/ 943502 h 3675021"/>
              <a:gd name="connsiteX8-535" fmla="*/ 5908093 w 7800109"/>
              <a:gd name="connsiteY8-536" fmla="*/ 1606355 h 3675021"/>
              <a:gd name="connsiteX9-537" fmla="*/ 6628937 w 7800109"/>
              <a:gd name="connsiteY9-538" fmla="*/ 2645167 h 3675021"/>
              <a:gd name="connsiteX10-539" fmla="*/ 7509164 w 7800109"/>
              <a:gd name="connsiteY10-540" fmla="*/ 3518003 h 3675021"/>
              <a:gd name="connsiteX11-541" fmla="*/ 7800109 w 7800109"/>
              <a:gd name="connsiteY11-542" fmla="*/ 3587276 h 3675021"/>
              <a:gd name="connsiteX0-543" fmla="*/ 0 w 7800109"/>
              <a:gd name="connsiteY0-544" fmla="*/ 3240912 h 3675021"/>
              <a:gd name="connsiteX1-545" fmla="*/ 249382 w 7800109"/>
              <a:gd name="connsiteY1-546" fmla="*/ 3088512 h 3675021"/>
              <a:gd name="connsiteX2-547" fmla="*/ 1114828 w 7800109"/>
              <a:gd name="connsiteY2-548" fmla="*/ 1481385 h 3675021"/>
              <a:gd name="connsiteX3-549" fmla="*/ 2439639 w 7800109"/>
              <a:gd name="connsiteY3-550" fmla="*/ 220621 h 3675021"/>
              <a:gd name="connsiteX4-551" fmla="*/ 3744195 w 7800109"/>
              <a:gd name="connsiteY4-552" fmla="*/ 157660 h 3675021"/>
              <a:gd name="connsiteX5-553" fmla="*/ 3752009 w 7800109"/>
              <a:gd name="connsiteY5-554" fmla="*/ 132165 h 3675021"/>
              <a:gd name="connsiteX6-555" fmla="*/ 4830874 w 7800109"/>
              <a:gd name="connsiteY6-556" fmla="*/ 213238 h 3675021"/>
              <a:gd name="connsiteX7-557" fmla="*/ 5618450 w 7800109"/>
              <a:gd name="connsiteY7-558" fmla="*/ 943502 h 3675021"/>
              <a:gd name="connsiteX8-559" fmla="*/ 5908093 w 7800109"/>
              <a:gd name="connsiteY8-560" fmla="*/ 1606355 h 3675021"/>
              <a:gd name="connsiteX9-561" fmla="*/ 6628937 w 7800109"/>
              <a:gd name="connsiteY9-562" fmla="*/ 2645167 h 3675021"/>
              <a:gd name="connsiteX10-563" fmla="*/ 7509164 w 7800109"/>
              <a:gd name="connsiteY10-564" fmla="*/ 3518003 h 3675021"/>
              <a:gd name="connsiteX11-565" fmla="*/ 7800109 w 7800109"/>
              <a:gd name="connsiteY11-566" fmla="*/ 3587276 h 3675021"/>
              <a:gd name="connsiteX0-567" fmla="*/ 0 w 7800109"/>
              <a:gd name="connsiteY0-568" fmla="*/ 3240912 h 3675021"/>
              <a:gd name="connsiteX1-569" fmla="*/ 249382 w 7800109"/>
              <a:gd name="connsiteY1-570" fmla="*/ 3088512 h 3675021"/>
              <a:gd name="connsiteX2-571" fmla="*/ 1114828 w 7800109"/>
              <a:gd name="connsiteY2-572" fmla="*/ 1481385 h 3675021"/>
              <a:gd name="connsiteX3-573" fmla="*/ 2439639 w 7800109"/>
              <a:gd name="connsiteY3-574" fmla="*/ 220621 h 3675021"/>
              <a:gd name="connsiteX4-575" fmla="*/ 3744195 w 7800109"/>
              <a:gd name="connsiteY4-576" fmla="*/ 157660 h 3675021"/>
              <a:gd name="connsiteX5-577" fmla="*/ 3752009 w 7800109"/>
              <a:gd name="connsiteY5-578" fmla="*/ 132165 h 3675021"/>
              <a:gd name="connsiteX6-579" fmla="*/ 4830874 w 7800109"/>
              <a:gd name="connsiteY6-580" fmla="*/ 213238 h 3675021"/>
              <a:gd name="connsiteX7-581" fmla="*/ 5618450 w 7800109"/>
              <a:gd name="connsiteY7-582" fmla="*/ 943502 h 3675021"/>
              <a:gd name="connsiteX8-583" fmla="*/ 5908093 w 7800109"/>
              <a:gd name="connsiteY8-584" fmla="*/ 1606355 h 3675021"/>
              <a:gd name="connsiteX9-585" fmla="*/ 6628937 w 7800109"/>
              <a:gd name="connsiteY9-586" fmla="*/ 2645167 h 3675021"/>
              <a:gd name="connsiteX10-587" fmla="*/ 7509164 w 7800109"/>
              <a:gd name="connsiteY10-588" fmla="*/ 3518003 h 3675021"/>
              <a:gd name="connsiteX11-589" fmla="*/ 7800109 w 7800109"/>
              <a:gd name="connsiteY11-590" fmla="*/ 3587276 h 3675021"/>
              <a:gd name="connsiteX0-591" fmla="*/ 0 w 7800109"/>
              <a:gd name="connsiteY0-592" fmla="*/ 3240912 h 3675021"/>
              <a:gd name="connsiteX1-593" fmla="*/ 249382 w 7800109"/>
              <a:gd name="connsiteY1-594" fmla="*/ 3088512 h 3675021"/>
              <a:gd name="connsiteX2-595" fmla="*/ 1114828 w 7800109"/>
              <a:gd name="connsiteY2-596" fmla="*/ 1481385 h 3675021"/>
              <a:gd name="connsiteX3-597" fmla="*/ 2439639 w 7800109"/>
              <a:gd name="connsiteY3-598" fmla="*/ 220621 h 3675021"/>
              <a:gd name="connsiteX4-599" fmla="*/ 3744195 w 7800109"/>
              <a:gd name="connsiteY4-600" fmla="*/ 157660 h 3675021"/>
              <a:gd name="connsiteX5-601" fmla="*/ 4830874 w 7800109"/>
              <a:gd name="connsiteY5-602" fmla="*/ 213238 h 3675021"/>
              <a:gd name="connsiteX6-603" fmla="*/ 5618450 w 7800109"/>
              <a:gd name="connsiteY6-604" fmla="*/ 943502 h 3675021"/>
              <a:gd name="connsiteX7-605" fmla="*/ 5908093 w 7800109"/>
              <a:gd name="connsiteY7-606" fmla="*/ 1606355 h 3675021"/>
              <a:gd name="connsiteX8-607" fmla="*/ 6628937 w 7800109"/>
              <a:gd name="connsiteY8-608" fmla="*/ 2645167 h 3675021"/>
              <a:gd name="connsiteX9-609" fmla="*/ 7509164 w 7800109"/>
              <a:gd name="connsiteY9-610" fmla="*/ 3518003 h 3675021"/>
              <a:gd name="connsiteX10-611" fmla="*/ 7800109 w 7800109"/>
              <a:gd name="connsiteY10-612" fmla="*/ 3587276 h 3675021"/>
              <a:gd name="connsiteX0-613" fmla="*/ 0 w 7800109"/>
              <a:gd name="connsiteY0-614" fmla="*/ 3264728 h 3698837"/>
              <a:gd name="connsiteX1-615" fmla="*/ 249382 w 7800109"/>
              <a:gd name="connsiteY1-616" fmla="*/ 3112328 h 3698837"/>
              <a:gd name="connsiteX2-617" fmla="*/ 1114828 w 7800109"/>
              <a:gd name="connsiteY2-618" fmla="*/ 1505201 h 3698837"/>
              <a:gd name="connsiteX3-619" fmla="*/ 2439639 w 7800109"/>
              <a:gd name="connsiteY3-620" fmla="*/ 244437 h 3698837"/>
              <a:gd name="connsiteX4-621" fmla="*/ 3744195 w 7800109"/>
              <a:gd name="connsiteY4-622" fmla="*/ 38576 h 3698837"/>
              <a:gd name="connsiteX5-623" fmla="*/ 4830874 w 7800109"/>
              <a:gd name="connsiteY5-624" fmla="*/ 237054 h 3698837"/>
              <a:gd name="connsiteX6-625" fmla="*/ 5618450 w 7800109"/>
              <a:gd name="connsiteY6-626" fmla="*/ 967318 h 3698837"/>
              <a:gd name="connsiteX7-627" fmla="*/ 5908093 w 7800109"/>
              <a:gd name="connsiteY7-628" fmla="*/ 1630171 h 3698837"/>
              <a:gd name="connsiteX8-629" fmla="*/ 6628937 w 7800109"/>
              <a:gd name="connsiteY8-630" fmla="*/ 2668983 h 3698837"/>
              <a:gd name="connsiteX9-631" fmla="*/ 7509164 w 7800109"/>
              <a:gd name="connsiteY9-632" fmla="*/ 3541819 h 3698837"/>
              <a:gd name="connsiteX10-633" fmla="*/ 7800109 w 7800109"/>
              <a:gd name="connsiteY10-634" fmla="*/ 3611092 h 3698837"/>
              <a:gd name="connsiteX0-635" fmla="*/ 0 w 7800109"/>
              <a:gd name="connsiteY0-636" fmla="*/ 3264728 h 3698837"/>
              <a:gd name="connsiteX1-637" fmla="*/ 249382 w 7800109"/>
              <a:gd name="connsiteY1-638" fmla="*/ 3112328 h 3698837"/>
              <a:gd name="connsiteX2-639" fmla="*/ 1114828 w 7800109"/>
              <a:gd name="connsiteY2-640" fmla="*/ 1505201 h 3698837"/>
              <a:gd name="connsiteX3-641" fmla="*/ 2439639 w 7800109"/>
              <a:gd name="connsiteY3-642" fmla="*/ 244437 h 3698837"/>
              <a:gd name="connsiteX4-643" fmla="*/ 3744195 w 7800109"/>
              <a:gd name="connsiteY4-644" fmla="*/ 38576 h 3698837"/>
              <a:gd name="connsiteX5-645" fmla="*/ 4830874 w 7800109"/>
              <a:gd name="connsiteY5-646" fmla="*/ 237054 h 3698837"/>
              <a:gd name="connsiteX6-647" fmla="*/ 5618450 w 7800109"/>
              <a:gd name="connsiteY6-648" fmla="*/ 967318 h 3698837"/>
              <a:gd name="connsiteX7-649" fmla="*/ 5908093 w 7800109"/>
              <a:gd name="connsiteY7-650" fmla="*/ 1630171 h 3698837"/>
              <a:gd name="connsiteX8-651" fmla="*/ 5927173 w 7800109"/>
              <a:gd name="connsiteY8-652" fmla="*/ 1410225 h 3698837"/>
              <a:gd name="connsiteX9-653" fmla="*/ 6628937 w 7800109"/>
              <a:gd name="connsiteY9-654" fmla="*/ 2668983 h 3698837"/>
              <a:gd name="connsiteX10-655" fmla="*/ 7509164 w 7800109"/>
              <a:gd name="connsiteY10-656" fmla="*/ 3541819 h 3698837"/>
              <a:gd name="connsiteX11-657" fmla="*/ 7800109 w 7800109"/>
              <a:gd name="connsiteY11-658" fmla="*/ 3611092 h 3698837"/>
              <a:gd name="connsiteX0-659" fmla="*/ 0 w 7800109"/>
              <a:gd name="connsiteY0-660" fmla="*/ 3264728 h 3698837"/>
              <a:gd name="connsiteX1-661" fmla="*/ 249382 w 7800109"/>
              <a:gd name="connsiteY1-662" fmla="*/ 3112328 h 3698837"/>
              <a:gd name="connsiteX2-663" fmla="*/ 1114828 w 7800109"/>
              <a:gd name="connsiteY2-664" fmla="*/ 1505201 h 3698837"/>
              <a:gd name="connsiteX3-665" fmla="*/ 2439639 w 7800109"/>
              <a:gd name="connsiteY3-666" fmla="*/ 244437 h 3698837"/>
              <a:gd name="connsiteX4-667" fmla="*/ 3744195 w 7800109"/>
              <a:gd name="connsiteY4-668" fmla="*/ 38576 h 3698837"/>
              <a:gd name="connsiteX5-669" fmla="*/ 4830874 w 7800109"/>
              <a:gd name="connsiteY5-670" fmla="*/ 237054 h 3698837"/>
              <a:gd name="connsiteX6-671" fmla="*/ 5618450 w 7800109"/>
              <a:gd name="connsiteY6-672" fmla="*/ 967318 h 3698837"/>
              <a:gd name="connsiteX7-673" fmla="*/ 5927173 w 7800109"/>
              <a:gd name="connsiteY7-674" fmla="*/ 1410225 h 3698837"/>
              <a:gd name="connsiteX8-675" fmla="*/ 6628937 w 7800109"/>
              <a:gd name="connsiteY8-676" fmla="*/ 2668983 h 3698837"/>
              <a:gd name="connsiteX9-677" fmla="*/ 7509164 w 7800109"/>
              <a:gd name="connsiteY9-678" fmla="*/ 3541819 h 3698837"/>
              <a:gd name="connsiteX10-679" fmla="*/ 7800109 w 7800109"/>
              <a:gd name="connsiteY10-680" fmla="*/ 3611092 h 3698837"/>
              <a:gd name="connsiteX0-681" fmla="*/ 0 w 7550727"/>
              <a:gd name="connsiteY0-682" fmla="*/ 3112328 h 3698837"/>
              <a:gd name="connsiteX1-683" fmla="*/ 865446 w 7550727"/>
              <a:gd name="connsiteY1-684" fmla="*/ 1505201 h 3698837"/>
              <a:gd name="connsiteX2-685" fmla="*/ 2190257 w 7550727"/>
              <a:gd name="connsiteY2-686" fmla="*/ 244437 h 3698837"/>
              <a:gd name="connsiteX3-687" fmla="*/ 3494813 w 7550727"/>
              <a:gd name="connsiteY3-688" fmla="*/ 38576 h 3698837"/>
              <a:gd name="connsiteX4-689" fmla="*/ 4581492 w 7550727"/>
              <a:gd name="connsiteY4-690" fmla="*/ 237054 h 3698837"/>
              <a:gd name="connsiteX5-691" fmla="*/ 5369068 w 7550727"/>
              <a:gd name="connsiteY5-692" fmla="*/ 967318 h 3698837"/>
              <a:gd name="connsiteX6-693" fmla="*/ 5677791 w 7550727"/>
              <a:gd name="connsiteY6-694" fmla="*/ 1410225 h 3698837"/>
              <a:gd name="connsiteX7-695" fmla="*/ 6379555 w 7550727"/>
              <a:gd name="connsiteY7-696" fmla="*/ 2668983 h 3698837"/>
              <a:gd name="connsiteX8-697" fmla="*/ 7259782 w 7550727"/>
              <a:gd name="connsiteY8-698" fmla="*/ 3541819 h 3698837"/>
              <a:gd name="connsiteX9-699" fmla="*/ 7550727 w 7550727"/>
              <a:gd name="connsiteY9-700" fmla="*/ 3611092 h 3698837"/>
              <a:gd name="connsiteX0-701" fmla="*/ 0 w 7693635"/>
              <a:gd name="connsiteY0-702" fmla="*/ 3398056 h 3698837"/>
              <a:gd name="connsiteX1-703" fmla="*/ 1008354 w 7693635"/>
              <a:gd name="connsiteY1-704" fmla="*/ 1505201 h 3698837"/>
              <a:gd name="connsiteX2-705" fmla="*/ 2333165 w 7693635"/>
              <a:gd name="connsiteY2-706" fmla="*/ 244437 h 3698837"/>
              <a:gd name="connsiteX3-707" fmla="*/ 3637721 w 7693635"/>
              <a:gd name="connsiteY3-708" fmla="*/ 38576 h 3698837"/>
              <a:gd name="connsiteX4-709" fmla="*/ 4724400 w 7693635"/>
              <a:gd name="connsiteY4-710" fmla="*/ 237054 h 3698837"/>
              <a:gd name="connsiteX5-711" fmla="*/ 5511976 w 7693635"/>
              <a:gd name="connsiteY5-712" fmla="*/ 967318 h 3698837"/>
              <a:gd name="connsiteX6-713" fmla="*/ 5820699 w 7693635"/>
              <a:gd name="connsiteY6-714" fmla="*/ 1410225 h 3698837"/>
              <a:gd name="connsiteX7-715" fmla="*/ 6522463 w 7693635"/>
              <a:gd name="connsiteY7-716" fmla="*/ 2668983 h 3698837"/>
              <a:gd name="connsiteX8-717" fmla="*/ 7402690 w 7693635"/>
              <a:gd name="connsiteY8-718" fmla="*/ 3541819 h 3698837"/>
              <a:gd name="connsiteX9-719" fmla="*/ 7693635 w 7693635"/>
              <a:gd name="connsiteY9-720" fmla="*/ 3611092 h 3698837"/>
              <a:gd name="connsiteX0-721" fmla="*/ 0 w 7402690"/>
              <a:gd name="connsiteY0-722" fmla="*/ 3398056 h 3541819"/>
              <a:gd name="connsiteX1-723" fmla="*/ 1008354 w 7402690"/>
              <a:gd name="connsiteY1-724" fmla="*/ 1505201 h 3541819"/>
              <a:gd name="connsiteX2-725" fmla="*/ 2333165 w 7402690"/>
              <a:gd name="connsiteY2-726" fmla="*/ 244437 h 3541819"/>
              <a:gd name="connsiteX3-727" fmla="*/ 3637721 w 7402690"/>
              <a:gd name="connsiteY3-728" fmla="*/ 38576 h 3541819"/>
              <a:gd name="connsiteX4-729" fmla="*/ 4724400 w 7402690"/>
              <a:gd name="connsiteY4-730" fmla="*/ 237054 h 3541819"/>
              <a:gd name="connsiteX5-731" fmla="*/ 5511976 w 7402690"/>
              <a:gd name="connsiteY5-732" fmla="*/ 967318 h 3541819"/>
              <a:gd name="connsiteX6-733" fmla="*/ 5820699 w 7402690"/>
              <a:gd name="connsiteY6-734" fmla="*/ 1410225 h 3541819"/>
              <a:gd name="connsiteX7-735" fmla="*/ 6522463 w 7402690"/>
              <a:gd name="connsiteY7-736" fmla="*/ 2668983 h 3541819"/>
              <a:gd name="connsiteX8-737" fmla="*/ 7402690 w 7402690"/>
              <a:gd name="connsiteY8-738" fmla="*/ 3541819 h 3541819"/>
              <a:gd name="connsiteX0-739" fmla="*/ 0 w 7831286"/>
              <a:gd name="connsiteY0-740" fmla="*/ 3398056 h 3756109"/>
              <a:gd name="connsiteX1-741" fmla="*/ 1008354 w 7831286"/>
              <a:gd name="connsiteY1-742" fmla="*/ 1505201 h 3756109"/>
              <a:gd name="connsiteX2-743" fmla="*/ 2333165 w 7831286"/>
              <a:gd name="connsiteY2-744" fmla="*/ 244437 h 3756109"/>
              <a:gd name="connsiteX3-745" fmla="*/ 3637721 w 7831286"/>
              <a:gd name="connsiteY3-746" fmla="*/ 38576 h 3756109"/>
              <a:gd name="connsiteX4-747" fmla="*/ 4724400 w 7831286"/>
              <a:gd name="connsiteY4-748" fmla="*/ 237054 h 3756109"/>
              <a:gd name="connsiteX5-749" fmla="*/ 5511976 w 7831286"/>
              <a:gd name="connsiteY5-750" fmla="*/ 967318 h 3756109"/>
              <a:gd name="connsiteX6-751" fmla="*/ 5820699 w 7831286"/>
              <a:gd name="connsiteY6-752" fmla="*/ 1410225 h 3756109"/>
              <a:gd name="connsiteX7-753" fmla="*/ 6522463 w 7831286"/>
              <a:gd name="connsiteY7-754" fmla="*/ 2668983 h 3756109"/>
              <a:gd name="connsiteX8-755" fmla="*/ 7831286 w 7831286"/>
              <a:gd name="connsiteY8-756" fmla="*/ 3756109 h 3756109"/>
              <a:gd name="connsiteX0-757" fmla="*/ 0 w 7831286"/>
              <a:gd name="connsiteY0-758" fmla="*/ 3386142 h 3744195"/>
              <a:gd name="connsiteX1-759" fmla="*/ 1008354 w 7831286"/>
              <a:gd name="connsiteY1-760" fmla="*/ 1493287 h 3744195"/>
              <a:gd name="connsiteX2-761" fmla="*/ 2333165 w 7831286"/>
              <a:gd name="connsiteY2-762" fmla="*/ 232523 h 3744195"/>
              <a:gd name="connsiteX3-763" fmla="*/ 2343208 w 7831286"/>
              <a:gd name="connsiteY3-764" fmla="*/ 98149 h 3744195"/>
              <a:gd name="connsiteX4-765" fmla="*/ 3637721 w 7831286"/>
              <a:gd name="connsiteY4-766" fmla="*/ 26662 h 3744195"/>
              <a:gd name="connsiteX5-767" fmla="*/ 4724400 w 7831286"/>
              <a:gd name="connsiteY5-768" fmla="*/ 225140 h 3744195"/>
              <a:gd name="connsiteX6-769" fmla="*/ 5511976 w 7831286"/>
              <a:gd name="connsiteY6-770" fmla="*/ 955404 h 3744195"/>
              <a:gd name="connsiteX7-771" fmla="*/ 5820699 w 7831286"/>
              <a:gd name="connsiteY7-772" fmla="*/ 1398311 h 3744195"/>
              <a:gd name="connsiteX8-773" fmla="*/ 6522463 w 7831286"/>
              <a:gd name="connsiteY8-774" fmla="*/ 2657069 h 3744195"/>
              <a:gd name="connsiteX9-775" fmla="*/ 7831286 w 7831286"/>
              <a:gd name="connsiteY9-776" fmla="*/ 3744195 h 3744195"/>
              <a:gd name="connsiteX0-777" fmla="*/ 0 w 7831286"/>
              <a:gd name="connsiteY0-778" fmla="*/ 3532430 h 3890483"/>
              <a:gd name="connsiteX1-779" fmla="*/ 1008354 w 7831286"/>
              <a:gd name="connsiteY1-780" fmla="*/ 1639575 h 3890483"/>
              <a:gd name="connsiteX2-781" fmla="*/ 2343208 w 7831286"/>
              <a:gd name="connsiteY2-782" fmla="*/ 244437 h 3890483"/>
              <a:gd name="connsiteX3-783" fmla="*/ 3637721 w 7831286"/>
              <a:gd name="connsiteY3-784" fmla="*/ 172950 h 3890483"/>
              <a:gd name="connsiteX4-785" fmla="*/ 4724400 w 7831286"/>
              <a:gd name="connsiteY4-786" fmla="*/ 371428 h 3890483"/>
              <a:gd name="connsiteX5-787" fmla="*/ 5511976 w 7831286"/>
              <a:gd name="connsiteY5-788" fmla="*/ 1101692 h 3890483"/>
              <a:gd name="connsiteX6-789" fmla="*/ 5820699 w 7831286"/>
              <a:gd name="connsiteY6-790" fmla="*/ 1544599 h 3890483"/>
              <a:gd name="connsiteX7-791" fmla="*/ 6522463 w 7831286"/>
              <a:gd name="connsiteY7-792" fmla="*/ 2803357 h 3890483"/>
              <a:gd name="connsiteX8-793" fmla="*/ 7831286 w 7831286"/>
              <a:gd name="connsiteY8-794" fmla="*/ 3890483 h 3890483"/>
              <a:gd name="connsiteX0-795" fmla="*/ 0 w 7831286"/>
              <a:gd name="connsiteY0-796" fmla="*/ 3532430 h 3890483"/>
              <a:gd name="connsiteX1-797" fmla="*/ 1008354 w 7831286"/>
              <a:gd name="connsiteY1-798" fmla="*/ 1639575 h 3890483"/>
              <a:gd name="connsiteX2-799" fmla="*/ 2343208 w 7831286"/>
              <a:gd name="connsiteY2-800" fmla="*/ 244437 h 3890483"/>
              <a:gd name="connsiteX3-801" fmla="*/ 3637721 w 7831286"/>
              <a:gd name="connsiteY3-802" fmla="*/ 172950 h 3890483"/>
              <a:gd name="connsiteX4-803" fmla="*/ 4724400 w 7831286"/>
              <a:gd name="connsiteY4-804" fmla="*/ 371428 h 3890483"/>
              <a:gd name="connsiteX5-805" fmla="*/ 5097202 w 7831286"/>
              <a:gd name="connsiteY5-806" fmla="*/ 587772 h 3890483"/>
              <a:gd name="connsiteX6-807" fmla="*/ 5511976 w 7831286"/>
              <a:gd name="connsiteY6-808" fmla="*/ 1101692 h 3890483"/>
              <a:gd name="connsiteX7-809" fmla="*/ 5820699 w 7831286"/>
              <a:gd name="connsiteY7-810" fmla="*/ 1544599 h 3890483"/>
              <a:gd name="connsiteX8-811" fmla="*/ 6522463 w 7831286"/>
              <a:gd name="connsiteY8-812" fmla="*/ 2803357 h 3890483"/>
              <a:gd name="connsiteX9-813" fmla="*/ 7831286 w 7831286"/>
              <a:gd name="connsiteY9-814" fmla="*/ 3890483 h 3890483"/>
              <a:gd name="connsiteX0-815" fmla="*/ 0 w 7831286"/>
              <a:gd name="connsiteY0-816" fmla="*/ 3532430 h 3890483"/>
              <a:gd name="connsiteX1-817" fmla="*/ 1008354 w 7831286"/>
              <a:gd name="connsiteY1-818" fmla="*/ 1639575 h 3890483"/>
              <a:gd name="connsiteX2-819" fmla="*/ 2343208 w 7831286"/>
              <a:gd name="connsiteY2-820" fmla="*/ 244437 h 3890483"/>
              <a:gd name="connsiteX3-821" fmla="*/ 3637721 w 7831286"/>
              <a:gd name="connsiteY3-822" fmla="*/ 172950 h 3890483"/>
              <a:gd name="connsiteX4-823" fmla="*/ 4724400 w 7831286"/>
              <a:gd name="connsiteY4-824" fmla="*/ 228528 h 3890483"/>
              <a:gd name="connsiteX5-825" fmla="*/ 5097202 w 7831286"/>
              <a:gd name="connsiteY5-826" fmla="*/ 587772 h 3890483"/>
              <a:gd name="connsiteX6-827" fmla="*/ 5511976 w 7831286"/>
              <a:gd name="connsiteY6-828" fmla="*/ 1101692 h 3890483"/>
              <a:gd name="connsiteX7-829" fmla="*/ 5820699 w 7831286"/>
              <a:gd name="connsiteY7-830" fmla="*/ 1544599 h 3890483"/>
              <a:gd name="connsiteX8-831" fmla="*/ 6522463 w 7831286"/>
              <a:gd name="connsiteY8-832" fmla="*/ 2803357 h 3890483"/>
              <a:gd name="connsiteX9-833" fmla="*/ 7831286 w 7831286"/>
              <a:gd name="connsiteY9-834" fmla="*/ 3890483 h 3890483"/>
              <a:gd name="connsiteX0-835" fmla="*/ 0 w 7831286"/>
              <a:gd name="connsiteY0-836" fmla="*/ 3532430 h 3890483"/>
              <a:gd name="connsiteX1-837" fmla="*/ 1008354 w 7831286"/>
              <a:gd name="connsiteY1-838" fmla="*/ 1639575 h 3890483"/>
              <a:gd name="connsiteX2-839" fmla="*/ 2343208 w 7831286"/>
              <a:gd name="connsiteY2-840" fmla="*/ 244437 h 3890483"/>
              <a:gd name="connsiteX3-841" fmla="*/ 3637721 w 7831286"/>
              <a:gd name="connsiteY3-842" fmla="*/ 172950 h 3890483"/>
              <a:gd name="connsiteX4-843" fmla="*/ 4724400 w 7831286"/>
              <a:gd name="connsiteY4-844" fmla="*/ 228528 h 3890483"/>
              <a:gd name="connsiteX5-845" fmla="*/ 4539553 w 7831286"/>
              <a:gd name="connsiteY5-846" fmla="*/ 248791 h 3890483"/>
              <a:gd name="connsiteX6-847" fmla="*/ 5097202 w 7831286"/>
              <a:gd name="connsiteY6-848" fmla="*/ 587772 h 3890483"/>
              <a:gd name="connsiteX7-849" fmla="*/ 5511976 w 7831286"/>
              <a:gd name="connsiteY7-850" fmla="*/ 1101692 h 3890483"/>
              <a:gd name="connsiteX8-851" fmla="*/ 5820699 w 7831286"/>
              <a:gd name="connsiteY8-852" fmla="*/ 1544599 h 3890483"/>
              <a:gd name="connsiteX9-853" fmla="*/ 6522463 w 7831286"/>
              <a:gd name="connsiteY9-854" fmla="*/ 2803357 h 3890483"/>
              <a:gd name="connsiteX10-855" fmla="*/ 7831286 w 7831286"/>
              <a:gd name="connsiteY10-856" fmla="*/ 3890483 h 3890483"/>
              <a:gd name="connsiteX0-857" fmla="*/ 0 w 7831286"/>
              <a:gd name="connsiteY0-858" fmla="*/ 3532430 h 3890483"/>
              <a:gd name="connsiteX1-859" fmla="*/ 1008354 w 7831286"/>
              <a:gd name="connsiteY1-860" fmla="*/ 1639575 h 3890483"/>
              <a:gd name="connsiteX2-861" fmla="*/ 2343208 w 7831286"/>
              <a:gd name="connsiteY2-862" fmla="*/ 244437 h 3890483"/>
              <a:gd name="connsiteX3-863" fmla="*/ 3637721 w 7831286"/>
              <a:gd name="connsiteY3-864" fmla="*/ 172950 h 3890483"/>
              <a:gd name="connsiteX4-865" fmla="*/ 4539553 w 7831286"/>
              <a:gd name="connsiteY4-866" fmla="*/ 248791 h 3890483"/>
              <a:gd name="connsiteX5-867" fmla="*/ 5097202 w 7831286"/>
              <a:gd name="connsiteY5-868" fmla="*/ 587772 h 3890483"/>
              <a:gd name="connsiteX6-869" fmla="*/ 5511976 w 7831286"/>
              <a:gd name="connsiteY6-870" fmla="*/ 1101692 h 3890483"/>
              <a:gd name="connsiteX7-871" fmla="*/ 5820699 w 7831286"/>
              <a:gd name="connsiteY7-872" fmla="*/ 1544599 h 3890483"/>
              <a:gd name="connsiteX8-873" fmla="*/ 6522463 w 7831286"/>
              <a:gd name="connsiteY8-874" fmla="*/ 2803357 h 3890483"/>
              <a:gd name="connsiteX9-875" fmla="*/ 7831286 w 7831286"/>
              <a:gd name="connsiteY9-876" fmla="*/ 3890483 h 3890483"/>
              <a:gd name="connsiteX0-877" fmla="*/ 0 w 7831286"/>
              <a:gd name="connsiteY0-878" fmla="*/ 3519790 h 3877843"/>
              <a:gd name="connsiteX1-879" fmla="*/ 1008354 w 7831286"/>
              <a:gd name="connsiteY1-880" fmla="*/ 1626935 h 3877843"/>
              <a:gd name="connsiteX2-881" fmla="*/ 2343208 w 7831286"/>
              <a:gd name="connsiteY2-882" fmla="*/ 231797 h 3877843"/>
              <a:gd name="connsiteX3-883" fmla="*/ 4539553 w 7831286"/>
              <a:gd name="connsiteY3-884" fmla="*/ 236151 h 3877843"/>
              <a:gd name="connsiteX4-885" fmla="*/ 5097202 w 7831286"/>
              <a:gd name="connsiteY4-886" fmla="*/ 575132 h 3877843"/>
              <a:gd name="connsiteX5-887" fmla="*/ 5511976 w 7831286"/>
              <a:gd name="connsiteY5-888" fmla="*/ 1089052 h 3877843"/>
              <a:gd name="connsiteX6-889" fmla="*/ 5820699 w 7831286"/>
              <a:gd name="connsiteY6-890" fmla="*/ 1531959 h 3877843"/>
              <a:gd name="connsiteX7-891" fmla="*/ 6522463 w 7831286"/>
              <a:gd name="connsiteY7-892" fmla="*/ 2790717 h 3877843"/>
              <a:gd name="connsiteX8-893" fmla="*/ 7831286 w 7831286"/>
              <a:gd name="connsiteY8-894" fmla="*/ 3877843 h 3877843"/>
              <a:gd name="connsiteX0-895" fmla="*/ 0 w 7831286"/>
              <a:gd name="connsiteY0-896" fmla="*/ 3519790 h 3877843"/>
              <a:gd name="connsiteX1-897" fmla="*/ 1008354 w 7831286"/>
              <a:gd name="connsiteY1-898" fmla="*/ 1626935 h 3877843"/>
              <a:gd name="connsiteX2-899" fmla="*/ 2343208 w 7831286"/>
              <a:gd name="connsiteY2-900" fmla="*/ 231797 h 3877843"/>
              <a:gd name="connsiteX3-901" fmla="*/ 4539553 w 7831286"/>
              <a:gd name="connsiteY3-902" fmla="*/ 236151 h 3877843"/>
              <a:gd name="connsiteX4-903" fmla="*/ 5511976 w 7831286"/>
              <a:gd name="connsiteY4-904" fmla="*/ 1089052 h 3877843"/>
              <a:gd name="connsiteX5-905" fmla="*/ 5820699 w 7831286"/>
              <a:gd name="connsiteY5-906" fmla="*/ 1531959 h 3877843"/>
              <a:gd name="connsiteX6-907" fmla="*/ 6522463 w 7831286"/>
              <a:gd name="connsiteY6-908" fmla="*/ 2790717 h 3877843"/>
              <a:gd name="connsiteX7-909" fmla="*/ 7831286 w 7831286"/>
              <a:gd name="connsiteY7-910" fmla="*/ 3877843 h 3877843"/>
              <a:gd name="connsiteX0-911" fmla="*/ 0 w 7831286"/>
              <a:gd name="connsiteY0-912" fmla="*/ 3519790 h 3877843"/>
              <a:gd name="connsiteX1-913" fmla="*/ 1008354 w 7831286"/>
              <a:gd name="connsiteY1-914" fmla="*/ 1626935 h 3877843"/>
              <a:gd name="connsiteX2-915" fmla="*/ 2343208 w 7831286"/>
              <a:gd name="connsiteY2-916" fmla="*/ 231797 h 3877843"/>
              <a:gd name="connsiteX3-917" fmla="*/ 4539553 w 7831286"/>
              <a:gd name="connsiteY3-918" fmla="*/ 236151 h 3877843"/>
              <a:gd name="connsiteX4-919" fmla="*/ 5511976 w 7831286"/>
              <a:gd name="connsiteY4-920" fmla="*/ 1089052 h 3877843"/>
              <a:gd name="connsiteX5-921" fmla="*/ 6522463 w 7831286"/>
              <a:gd name="connsiteY5-922" fmla="*/ 2790717 h 3877843"/>
              <a:gd name="connsiteX6-923" fmla="*/ 7831286 w 7831286"/>
              <a:gd name="connsiteY6-924" fmla="*/ 3877843 h 387784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7831286" h="3877843">
                <a:moveTo>
                  <a:pt x="0" y="3519790"/>
                </a:moveTo>
                <a:cubicBezTo>
                  <a:pt x="185805" y="3226536"/>
                  <a:pt x="617819" y="2174934"/>
                  <a:pt x="1008354" y="1626935"/>
                </a:cubicBezTo>
                <a:cubicBezTo>
                  <a:pt x="1398889" y="1078936"/>
                  <a:pt x="1754675" y="463594"/>
                  <a:pt x="2343208" y="231797"/>
                </a:cubicBezTo>
                <a:cubicBezTo>
                  <a:pt x="2931741" y="0"/>
                  <a:pt x="4011425" y="93275"/>
                  <a:pt x="4539553" y="236151"/>
                </a:cubicBezTo>
                <a:cubicBezTo>
                  <a:pt x="5067681" y="379027"/>
                  <a:pt x="5181491" y="663291"/>
                  <a:pt x="5511976" y="1089052"/>
                </a:cubicBezTo>
                <a:cubicBezTo>
                  <a:pt x="5842461" y="1514813"/>
                  <a:pt x="6135911" y="2325919"/>
                  <a:pt x="6522463" y="2790717"/>
                </a:cubicBezTo>
                <a:cubicBezTo>
                  <a:pt x="6857561" y="3181698"/>
                  <a:pt x="7636091" y="3720825"/>
                  <a:pt x="7831286" y="3877843"/>
                </a:cubicBezTo>
              </a:path>
            </a:pathLst>
          </a:custGeom>
          <a:ln w="38100">
            <a:solidFill>
              <a:schemeClr val="tx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" name="TextBox 26"/>
          <p:cNvSpPr txBox="1">
            <a:spLocks noChangeArrowheads="1"/>
          </p:cNvSpPr>
          <p:nvPr/>
        </p:nvSpPr>
        <p:spPr bwMode="auto">
          <a:xfrm>
            <a:off x="9471025" y="4902200"/>
            <a:ext cx="1404620" cy="3987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ru-RU" sz="2000" b="1" dirty="0"/>
              <a:t>Болезнь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79576" y="-387424"/>
            <a:ext cx="6781800" cy="1600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Стадии стресса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79650" y="1080135"/>
            <a:ext cx="7543800" cy="4434840"/>
          </a:xfrm>
        </p:spPr>
        <p:txBody>
          <a:bodyPr>
            <a:normAutofit lnSpcReduction="10000"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z="2000" dirty="0"/>
              <a:t>Фаза тревоги. Это мобилизация энергетических ресурсов организма. Умеренный стресс на этой стадии полезен, он ведет к повышению работоспособности.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z="2000"/>
              <a:t>Фаза адаптации. </a:t>
            </a:r>
            <a:r>
              <a:rPr lang="ru-RU" sz="2000" dirty="0"/>
              <a:t>Это сбалансированное расходование резервов организма. Внешне все выглядит нормально, человек эффективно решает встающие перед ним задачи, однако если эта стадия продолжается слишком долго и не сопровождается отдыхом, значит, организм работает на износ.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z="2000" dirty="0"/>
              <a:t>Фаза истощения (</a:t>
            </a:r>
            <a:r>
              <a:rPr lang="ru-RU" sz="2000" dirty="0" err="1"/>
              <a:t>дистресс</a:t>
            </a:r>
            <a:r>
              <a:rPr lang="ru-RU" sz="2000" dirty="0"/>
              <a:t>). Человек ощущает слабость и разбитость, снижается работоспособность, резко возрастает риск заболеваний. Непродолжительное время с этим еще можно бороться усилием воли, однако потом единственный способ восстановить силы — это основательный отдых.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10" name="Замещающее содержимое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altLang="en-US" sz="3600" b="1">
                <a:solidFill>
                  <a:srgbClr val="FF0000"/>
                </a:solidFill>
              </a:rPr>
              <a:t>Стрессор</a:t>
            </a:r>
            <a:r>
              <a:rPr lang="ru-RU" altLang="en-US"/>
              <a:t>                        </a:t>
            </a:r>
            <a:r>
              <a:rPr lang="ru-RU" altLang="en-US" sz="3600" b="1">
                <a:solidFill>
                  <a:srgbClr val="FF0000"/>
                </a:solidFill>
              </a:rPr>
              <a:t>Стрессовая реакция</a:t>
            </a:r>
          </a:p>
          <a:p>
            <a:pPr marL="0" lvl="0" indent="0">
              <a:lnSpc>
                <a:spcPct val="100000"/>
              </a:lnSpc>
              <a:buNone/>
            </a:pPr>
            <a:r>
              <a:rPr lang="ru-RU" altLang="en-US"/>
              <a:t>                                         Интенсивность</a:t>
            </a:r>
          </a:p>
          <a:p>
            <a:pPr marL="0" lvl="0" indent="0">
              <a:lnSpc>
                <a:spcPct val="100000"/>
              </a:lnSpc>
              <a:buNone/>
            </a:pPr>
            <a:r>
              <a:rPr lang="ru-RU" altLang="en-US"/>
              <a:t>                                          Длительность</a:t>
            </a:r>
          </a:p>
          <a:p>
            <a:endParaRPr lang="ru-RU" altLang="en-US"/>
          </a:p>
        </p:txBody>
      </p:sp>
      <p:sp>
        <p:nvSpPr>
          <p:cNvPr id="11" name="Стрелка вправо 10"/>
          <p:cNvSpPr/>
          <p:nvPr/>
        </p:nvSpPr>
        <p:spPr>
          <a:xfrm flipV="1">
            <a:off x="2887345" y="1416050"/>
            <a:ext cx="2708275" cy="224155"/>
          </a:xfrm>
          <a:prstGeom prst="rightArrow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770" y="-43180"/>
            <a:ext cx="11255375" cy="742442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0265" y="1270"/>
            <a:ext cx="7613650" cy="663257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altLang="en-US" sz="4000" b="1"/>
              <a:t>Психогенные заболевания</a:t>
            </a:r>
          </a:p>
          <a:p>
            <a:pPr marL="0" indent="0" algn="ctr">
              <a:buNone/>
            </a:pPr>
            <a:endParaRPr lang="ru-RU" altLang="en-US" sz="4000" b="1"/>
          </a:p>
          <a:p>
            <a:pPr marL="0" indent="0" algn="l">
              <a:buNone/>
            </a:pPr>
            <a:r>
              <a:rPr lang="ru-RU" altLang="en-US" sz="4000"/>
              <a:t>Психосоматические         Соматопсихические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60960"/>
            <a:ext cx="9753600" cy="673735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range Waves">
  <a:themeElements>
    <a:clrScheme name="Orange Waves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C73109"/>
      </a:accent1>
      <a:accent2>
        <a:srgbClr val="FF5050"/>
      </a:accent2>
      <a:accent3>
        <a:srgbClr val="FFFFFF"/>
      </a:accent3>
      <a:accent4>
        <a:srgbClr val="000000"/>
      </a:accent4>
      <a:accent5>
        <a:srgbClr val="E0ADAA"/>
      </a:accent5>
      <a:accent6>
        <a:srgbClr val="E74848"/>
      </a:accent6>
      <a:hlink>
        <a:srgbClr val="4D4D4D"/>
      </a:hlink>
      <a:folHlink>
        <a:srgbClr val="777777"/>
      </a:folHlink>
    </a:clrScheme>
    <a:fontScheme name="Orange Waves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Orange Wav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Wav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Wav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Wav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Wav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Wav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ange Wav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ange Wav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ange Wav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ange Wav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ange Wav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ange Wav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ange Waves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C73109"/>
        </a:accent1>
        <a:accent2>
          <a:srgbClr val="FF5050"/>
        </a:accent2>
        <a:accent3>
          <a:srgbClr val="FFFFFF"/>
        </a:accent3>
        <a:accent4>
          <a:srgbClr val="000000"/>
        </a:accent4>
        <a:accent5>
          <a:srgbClr val="E0ADAA"/>
        </a:accent5>
        <a:accent6>
          <a:srgbClr val="E74848"/>
        </a:accent6>
        <a:hlink>
          <a:srgbClr val="4D4D4D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7614599B489ACE4C98556584C2512FB3" ma:contentTypeVersion="10" ma:contentTypeDescription="Создание документа." ma:contentTypeScope="" ma:versionID="2b7b012c3e2703add5699dea109c23d7">
  <xsd:schema xmlns:xsd="http://www.w3.org/2001/XMLSchema" xmlns:xs="http://www.w3.org/2001/XMLSchema" xmlns:p="http://schemas.microsoft.com/office/2006/metadata/properties" xmlns:ns2="ffbbaca9-2892-4ef6-8b83-294e11478586" targetNamespace="http://schemas.microsoft.com/office/2006/metadata/properties" ma:root="true" ma:fieldsID="1c88d1b216a42c09415f46ca53c3f95c" ns2:_="">
    <xsd:import namespace="ffbbaca9-2892-4ef6-8b83-294e1147858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bbaca9-2892-4ef6-8b83-294e1147858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E492440-2265-4CF0-A78E-C3300755FA23}"/>
</file>

<file path=customXml/itemProps2.xml><?xml version="1.0" encoding="utf-8"?>
<ds:datastoreItem xmlns:ds="http://schemas.openxmlformats.org/officeDocument/2006/customXml" ds:itemID="{4A366A13-433D-4F0D-9CB6-63F155B7AE29}"/>
</file>

<file path=customXml/itemProps3.xml><?xml version="1.0" encoding="utf-8"?>
<ds:datastoreItem xmlns:ds="http://schemas.openxmlformats.org/officeDocument/2006/customXml" ds:itemID="{E46E224A-EC50-454B-9D27-DAD5BC9C747D}"/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837</Words>
  <Application>Microsoft Office PowerPoint</Application>
  <PresentationFormat>Widescreen</PresentationFormat>
  <Paragraphs>79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SimSun</vt:lpstr>
      <vt:lpstr>Arial</vt:lpstr>
      <vt:lpstr>Calibri</vt:lpstr>
      <vt:lpstr>Segoe UI Historic</vt:lpstr>
      <vt:lpstr>Wingdings 2</vt:lpstr>
      <vt:lpstr>Orange Waves</vt:lpstr>
      <vt:lpstr>Стрессоустойчивость и эмоциональная саморегуляция</vt:lpstr>
      <vt:lpstr>PowerPoint Presentation</vt:lpstr>
      <vt:lpstr>Стадии развития стресса по  Г. Селье</vt:lpstr>
      <vt:lpstr>Стадии стресса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Управление стрессом</vt:lpstr>
      <vt:lpstr>PowerPoint Presentation</vt:lpstr>
      <vt:lpstr>Тип А и тип В (Мейер Фридман и Рэй Розенман)</vt:lpstr>
      <vt:lpstr>PowerPoint Presentation</vt:lpstr>
      <vt:lpstr>PowerPoint Presentation</vt:lpstr>
      <vt:lpstr>PowerPoint Presentation</vt:lpstr>
      <vt:lpstr>Работа с восприятием</vt:lpstr>
      <vt:lpstr>Попробуйте найти позитивные аспекты в каждой из этих ситуаций:</vt:lpstr>
      <vt:lpstr>Барьер на пути к физиологической реакции</vt:lpstr>
      <vt:lpstr>PowerPoint Presentation</vt:lpstr>
      <vt:lpstr>Барьер на пути к последствиям стресса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WPP Presentation</dc:title>
  <dc:creator>kni41</dc:creator>
  <cp:lastModifiedBy>Ludmila</cp:lastModifiedBy>
  <cp:revision>77</cp:revision>
  <dcterms:created xsi:type="dcterms:W3CDTF">2019-05-15T07:03:00Z</dcterms:created>
  <dcterms:modified xsi:type="dcterms:W3CDTF">2021-03-22T09:34:48Z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1049-10.2.0.7636</vt:lpwstr>
  </property>
  <property fmtid="{D5CDD505-2E9C-101B-9397-08002B2CF9AE}" pid="3" name="ContentTypeId">
    <vt:lpwstr>0x0101007614599B489ACE4C98556584C2512FB3</vt:lpwstr>
  </property>
</Properties>
</file>