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diagrams/data8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data9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quickStyle5.xml" ContentType="application/vnd.openxmlformats-officedocument.drawingml.diagramStyle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rawing4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5.xml" ContentType="application/vnd.openxmlformats-officedocument.drawingml.diagramLayout+xml"/>
  <Override PartName="/ppt/diagrams/quickStyle4.xml" ContentType="application/vnd.openxmlformats-officedocument.drawingml.diagramStyle+xml"/>
  <Override PartName="/ppt/diagrams/layout8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8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73" r:id="rId2"/>
    <p:sldId id="344" r:id="rId3"/>
    <p:sldId id="345" r:id="rId4"/>
    <p:sldId id="282" r:id="rId5"/>
    <p:sldId id="357" r:id="rId6"/>
    <p:sldId id="355" r:id="rId7"/>
    <p:sldId id="358" r:id="rId8"/>
    <p:sldId id="359" r:id="rId9"/>
    <p:sldId id="360" r:id="rId10"/>
    <p:sldId id="361" r:id="rId11"/>
    <p:sldId id="362" r:id="rId12"/>
    <p:sldId id="340" r:id="rId13"/>
    <p:sldId id="341" r:id="rId14"/>
    <p:sldId id="363" r:id="rId15"/>
    <p:sldId id="370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9C4864-9F6B-4258-BA62-1268603AEC4C}">
          <p14:sldIdLst>
            <p14:sldId id="373"/>
            <p14:sldId id="344"/>
            <p14:sldId id="345"/>
            <p14:sldId id="282"/>
            <p14:sldId id="357"/>
            <p14:sldId id="355"/>
            <p14:sldId id="358"/>
            <p14:sldId id="359"/>
            <p14:sldId id="360"/>
            <p14:sldId id="361"/>
            <p14:sldId id="362"/>
            <p14:sldId id="340"/>
            <p14:sldId id="341"/>
            <p14:sldId id="363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а Константиновна" initials="АК" lastIdx="1" clrIdx="0">
    <p:extLst>
      <p:ext uri="{19B8F6BF-5375-455C-9EA6-DF929625EA0E}">
        <p15:presenceInfo xmlns:p15="http://schemas.microsoft.com/office/powerpoint/2012/main" userId="Александра Константин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A92"/>
    <a:srgbClr val="D4D2D3"/>
    <a:srgbClr val="E6322C"/>
    <a:srgbClr val="ADADAD"/>
    <a:srgbClr val="FFFFFF"/>
    <a:srgbClr val="344688"/>
    <a:srgbClr val="1F63AC"/>
    <a:srgbClr val="CE2939"/>
    <a:srgbClr val="1D65AD"/>
    <a:srgbClr val="D42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0D4108-9545-4F0D-9171-112EF9C12A37}" type="doc">
      <dgm:prSet loTypeId="urn:microsoft.com/office/officeart/2008/layout/VerticalAccentLis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ru-RU"/>
        </a:p>
      </dgm:t>
    </dgm:pt>
    <dgm:pt modelId="{08D08E15-3549-4D14-9897-76F7873D314A}">
      <dgm:prSet custT="1"/>
      <dgm:spPr/>
      <dgm:t>
        <a:bodyPr/>
        <a:lstStyle/>
        <a:p>
          <a:r>
            <a:rPr lang="ru-RU" sz="1400" dirty="0">
              <a:latin typeface="+mj-lt"/>
            </a:rPr>
            <a:t>Координация деятельности молодежных советов (комиссий) по защите социально-экономических и трудовых прав и интересов молодежи, мотивации вступления в Профсоюз, обобщение и распространение их опыта работы.</a:t>
          </a:r>
        </a:p>
      </dgm:t>
    </dgm:pt>
    <dgm:pt modelId="{19D79D12-5F96-4DB8-BBC0-C2A12AA5CB5D}" type="parTrans" cxnId="{F93E95C3-47B0-4CF0-A9FB-18DC8E589E73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A61D4216-B0B5-411E-A95F-CB0E1F8C0FE8}" type="sibTrans" cxnId="{F93E95C3-47B0-4CF0-A9FB-18DC8E589E73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5716875F-2D4D-4444-BA15-93B6D4EBECDB}">
      <dgm:prSet custT="1"/>
      <dgm:spPr/>
      <dgm:t>
        <a:bodyPr/>
        <a:lstStyle/>
        <a:p>
          <a:r>
            <a:rPr lang="ru-RU" sz="1400" dirty="0">
              <a:latin typeface="+mj-lt"/>
            </a:rPr>
            <a:t>Анализ информации о социально-экономическом положении различных категорий молодежи и подготовка предложений в раздел «Работа с молодежью» Отраслевого соглашения, а также контроль его выполнения.</a:t>
          </a:r>
        </a:p>
      </dgm:t>
    </dgm:pt>
    <dgm:pt modelId="{853D73FD-35FC-4C61-8BFF-EF72F9800F41}" type="parTrans" cxnId="{5FA2E621-E40C-4E50-AF78-ABE7B040C72A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2A4FB668-49F3-4509-AD0E-CCFCE19B431A}" type="sibTrans" cxnId="{5FA2E621-E40C-4E50-AF78-ABE7B040C72A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C2FAC4E3-DEB6-46C4-ACFB-C227A91F71FD}">
      <dgm:prSet custT="1"/>
      <dgm:spPr/>
      <dgm:t>
        <a:bodyPr/>
        <a:lstStyle/>
        <a:p>
          <a:r>
            <a:rPr lang="ru-RU" sz="1400">
              <a:latin typeface="+mj-lt"/>
            </a:rPr>
            <a:t>Участие в деятельности Российского Совета профсоюза, его постоянных и временных комиссий.</a:t>
          </a:r>
        </a:p>
      </dgm:t>
    </dgm:pt>
    <dgm:pt modelId="{CF4823BE-40CE-45E3-83A5-8EFA77CA4AB2}" type="parTrans" cxnId="{937F480B-CECA-4B93-AEA6-29C47A3E7771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2188178A-7811-4A3A-9CDE-DBA2D642AA1B}" type="sibTrans" cxnId="{937F480B-CECA-4B93-AEA6-29C47A3E7771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A1EDFACA-E3E9-4ED5-8357-DFEFE9BD7401}">
      <dgm:prSet custT="1"/>
      <dgm:spPr/>
      <dgm:t>
        <a:bodyPr/>
        <a:lstStyle/>
        <a:p>
          <a:r>
            <a:rPr lang="ru-RU" sz="1400">
              <a:latin typeface="+mj-lt"/>
            </a:rPr>
            <a:t>Подготовка предложений Российскому Совету и его Президиуму по организации обучения молодых профсоюзных кадров и актива, по проведению молодёжных форумов, конференций, слётов, круглых столов по проблемам молодежи, по совершенствованию информационной политики Профсоюза и формированию положительного имиджа Профсоюза и его структурных организаций.</a:t>
          </a:r>
        </a:p>
      </dgm:t>
    </dgm:pt>
    <dgm:pt modelId="{AA8548ED-B4E3-4ADF-A3EC-E9FA7C0CAC36}" type="parTrans" cxnId="{3F9426C8-CF09-4D68-AFDF-F402D977E46C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AF255916-8D7C-465F-981D-37021C9AEFEA}" type="sibTrans" cxnId="{3F9426C8-CF09-4D68-AFDF-F402D977E46C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CDA0DEDD-9E75-4C50-8193-CCA77E0E2DF1}">
      <dgm:prSet custT="1"/>
      <dgm:spPr/>
      <dgm:t>
        <a:bodyPr/>
        <a:lstStyle/>
        <a:p>
          <a:r>
            <a:rPr lang="ru-RU" sz="1400">
              <a:latin typeface="+mj-lt"/>
            </a:rPr>
            <a:t>Взаимодействие с органами государственной власти, с общественными молодёжными объединениями и объединениями работодателей в вопросах совершенствования механизмов трудоустройства, защиты трудовых прав и социальных гарантий работающей и учащейся молодежи </a:t>
          </a:r>
        </a:p>
      </dgm:t>
    </dgm:pt>
    <dgm:pt modelId="{2C4DDFE0-7CB8-4FB2-9CEF-76BBB7BB4577}" type="parTrans" cxnId="{FC5F46F3-0BF5-4B33-9384-1FFA7A251D33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588B3F41-54A4-40B6-AF39-0FAD1A793AD0}" type="sibTrans" cxnId="{FC5F46F3-0BF5-4B33-9384-1FFA7A251D33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0D382DEC-2312-4714-800E-699F9899A2FE}" type="pres">
      <dgm:prSet presAssocID="{770D4108-9545-4F0D-9171-112EF9C12A37}" presName="Name0" presStyleCnt="0">
        <dgm:presLayoutVars>
          <dgm:chMax/>
          <dgm:chPref/>
          <dgm:dir/>
        </dgm:presLayoutVars>
      </dgm:prSet>
      <dgm:spPr/>
    </dgm:pt>
    <dgm:pt modelId="{9822A6E6-3BA7-44E2-A762-443B2022F899}" type="pres">
      <dgm:prSet presAssocID="{08D08E15-3549-4D14-9897-76F7873D314A}" presName="parenttextcomposite" presStyleCnt="0"/>
      <dgm:spPr/>
    </dgm:pt>
    <dgm:pt modelId="{B7721A43-5AFC-4B41-93C8-0AB06F9347F5}" type="pres">
      <dgm:prSet presAssocID="{08D08E15-3549-4D14-9897-76F7873D314A}" presName="parenttext" presStyleLbl="revTx" presStyleIdx="0" presStyleCnt="5">
        <dgm:presLayoutVars>
          <dgm:chMax/>
          <dgm:chPref val="2"/>
          <dgm:bulletEnabled val="1"/>
        </dgm:presLayoutVars>
      </dgm:prSet>
      <dgm:spPr/>
    </dgm:pt>
    <dgm:pt modelId="{B3DCB3A7-758F-4C03-A2D1-3DFD8073D91E}" type="pres">
      <dgm:prSet presAssocID="{08D08E15-3549-4D14-9897-76F7873D314A}" presName="parallelogramComposite" presStyleCnt="0"/>
      <dgm:spPr/>
    </dgm:pt>
    <dgm:pt modelId="{5CBC6999-1C91-4FFC-A6A7-561339492B05}" type="pres">
      <dgm:prSet presAssocID="{08D08E15-3549-4D14-9897-76F7873D314A}" presName="parallelogram1" presStyleLbl="alignNode1" presStyleIdx="0" presStyleCnt="35"/>
      <dgm:spPr/>
    </dgm:pt>
    <dgm:pt modelId="{4AC45C94-8E22-49B5-871D-5B464236E53A}" type="pres">
      <dgm:prSet presAssocID="{08D08E15-3549-4D14-9897-76F7873D314A}" presName="parallelogram2" presStyleLbl="alignNode1" presStyleIdx="1" presStyleCnt="35"/>
      <dgm:spPr/>
    </dgm:pt>
    <dgm:pt modelId="{1FFA8435-0463-4D1D-95FC-FDFB1A70B894}" type="pres">
      <dgm:prSet presAssocID="{08D08E15-3549-4D14-9897-76F7873D314A}" presName="parallelogram3" presStyleLbl="alignNode1" presStyleIdx="2" presStyleCnt="35"/>
      <dgm:spPr/>
    </dgm:pt>
    <dgm:pt modelId="{7C994E90-5D45-4756-9CB2-56668D6962EE}" type="pres">
      <dgm:prSet presAssocID="{08D08E15-3549-4D14-9897-76F7873D314A}" presName="parallelogram4" presStyleLbl="alignNode1" presStyleIdx="3" presStyleCnt="35"/>
      <dgm:spPr/>
    </dgm:pt>
    <dgm:pt modelId="{8A63C79B-45E4-4702-AEE5-BCBB72D1E7E5}" type="pres">
      <dgm:prSet presAssocID="{08D08E15-3549-4D14-9897-76F7873D314A}" presName="parallelogram5" presStyleLbl="alignNode1" presStyleIdx="4" presStyleCnt="35"/>
      <dgm:spPr/>
    </dgm:pt>
    <dgm:pt modelId="{9615DD87-F4EE-4C76-9CD3-894627759E51}" type="pres">
      <dgm:prSet presAssocID="{08D08E15-3549-4D14-9897-76F7873D314A}" presName="parallelogram6" presStyleLbl="alignNode1" presStyleIdx="5" presStyleCnt="35"/>
      <dgm:spPr/>
    </dgm:pt>
    <dgm:pt modelId="{931D4234-420A-4A66-87C8-13364AB3E046}" type="pres">
      <dgm:prSet presAssocID="{08D08E15-3549-4D14-9897-76F7873D314A}" presName="parallelogram7" presStyleLbl="alignNode1" presStyleIdx="6" presStyleCnt="35"/>
      <dgm:spPr/>
    </dgm:pt>
    <dgm:pt modelId="{90293F0B-474D-4C92-BC2D-5207354E586C}" type="pres">
      <dgm:prSet presAssocID="{A61D4216-B0B5-411E-A95F-CB0E1F8C0FE8}" presName="sibTrans" presStyleCnt="0"/>
      <dgm:spPr/>
    </dgm:pt>
    <dgm:pt modelId="{D3890763-DCCE-45D8-84B4-4BEF48596000}" type="pres">
      <dgm:prSet presAssocID="{5716875F-2D4D-4444-BA15-93B6D4EBECDB}" presName="parenttextcomposite" presStyleCnt="0"/>
      <dgm:spPr/>
    </dgm:pt>
    <dgm:pt modelId="{4FAE8A1D-04A4-4B05-B402-C87F2F89696A}" type="pres">
      <dgm:prSet presAssocID="{5716875F-2D4D-4444-BA15-93B6D4EBECDB}" presName="parenttext" presStyleLbl="revTx" presStyleIdx="1" presStyleCnt="5">
        <dgm:presLayoutVars>
          <dgm:chMax/>
          <dgm:chPref val="2"/>
          <dgm:bulletEnabled val="1"/>
        </dgm:presLayoutVars>
      </dgm:prSet>
      <dgm:spPr/>
    </dgm:pt>
    <dgm:pt modelId="{C293E9B5-CFDC-4492-BABE-19F8EFC3F946}" type="pres">
      <dgm:prSet presAssocID="{5716875F-2D4D-4444-BA15-93B6D4EBECDB}" presName="parallelogramComposite" presStyleCnt="0"/>
      <dgm:spPr/>
    </dgm:pt>
    <dgm:pt modelId="{E1B2D37C-EF01-4A2E-8358-FE1F162D3384}" type="pres">
      <dgm:prSet presAssocID="{5716875F-2D4D-4444-BA15-93B6D4EBECDB}" presName="parallelogram1" presStyleLbl="alignNode1" presStyleIdx="7" presStyleCnt="35"/>
      <dgm:spPr/>
    </dgm:pt>
    <dgm:pt modelId="{43F872E1-FF87-4246-B947-16A1C96A6A29}" type="pres">
      <dgm:prSet presAssocID="{5716875F-2D4D-4444-BA15-93B6D4EBECDB}" presName="parallelogram2" presStyleLbl="alignNode1" presStyleIdx="8" presStyleCnt="35"/>
      <dgm:spPr/>
    </dgm:pt>
    <dgm:pt modelId="{EF94B850-7DCB-4E1F-92F3-AE756653EC97}" type="pres">
      <dgm:prSet presAssocID="{5716875F-2D4D-4444-BA15-93B6D4EBECDB}" presName="parallelogram3" presStyleLbl="alignNode1" presStyleIdx="9" presStyleCnt="35"/>
      <dgm:spPr/>
    </dgm:pt>
    <dgm:pt modelId="{A2E96C68-BBDB-41DE-9390-F948FB61FBCB}" type="pres">
      <dgm:prSet presAssocID="{5716875F-2D4D-4444-BA15-93B6D4EBECDB}" presName="parallelogram4" presStyleLbl="alignNode1" presStyleIdx="10" presStyleCnt="35"/>
      <dgm:spPr/>
    </dgm:pt>
    <dgm:pt modelId="{BC6C567A-652C-45B6-B69C-25AED34022C7}" type="pres">
      <dgm:prSet presAssocID="{5716875F-2D4D-4444-BA15-93B6D4EBECDB}" presName="parallelogram5" presStyleLbl="alignNode1" presStyleIdx="11" presStyleCnt="35"/>
      <dgm:spPr/>
    </dgm:pt>
    <dgm:pt modelId="{0C44BF74-96BE-40D0-8E97-CF5887981280}" type="pres">
      <dgm:prSet presAssocID="{5716875F-2D4D-4444-BA15-93B6D4EBECDB}" presName="parallelogram6" presStyleLbl="alignNode1" presStyleIdx="12" presStyleCnt="35"/>
      <dgm:spPr/>
    </dgm:pt>
    <dgm:pt modelId="{9EC0EBBC-5495-403A-BE67-CE09A13EFA67}" type="pres">
      <dgm:prSet presAssocID="{5716875F-2D4D-4444-BA15-93B6D4EBECDB}" presName="parallelogram7" presStyleLbl="alignNode1" presStyleIdx="13" presStyleCnt="35"/>
      <dgm:spPr/>
    </dgm:pt>
    <dgm:pt modelId="{1ACF0993-0678-40DB-902D-B8CE26D2B12B}" type="pres">
      <dgm:prSet presAssocID="{2A4FB668-49F3-4509-AD0E-CCFCE19B431A}" presName="sibTrans" presStyleCnt="0"/>
      <dgm:spPr/>
    </dgm:pt>
    <dgm:pt modelId="{60DD84D9-9727-4B0E-BD7F-30B2412105D9}" type="pres">
      <dgm:prSet presAssocID="{C2FAC4E3-DEB6-46C4-ACFB-C227A91F71FD}" presName="parenttextcomposite" presStyleCnt="0"/>
      <dgm:spPr/>
    </dgm:pt>
    <dgm:pt modelId="{1CA61A9B-0FE9-4D04-83E1-2CC77CF49A4D}" type="pres">
      <dgm:prSet presAssocID="{C2FAC4E3-DEB6-46C4-ACFB-C227A91F71FD}" presName="parenttext" presStyleLbl="revTx" presStyleIdx="2" presStyleCnt="5">
        <dgm:presLayoutVars>
          <dgm:chMax/>
          <dgm:chPref val="2"/>
          <dgm:bulletEnabled val="1"/>
        </dgm:presLayoutVars>
      </dgm:prSet>
      <dgm:spPr/>
    </dgm:pt>
    <dgm:pt modelId="{7B235C8D-B792-4405-A537-F0B6BB971388}" type="pres">
      <dgm:prSet presAssocID="{C2FAC4E3-DEB6-46C4-ACFB-C227A91F71FD}" presName="parallelogramComposite" presStyleCnt="0"/>
      <dgm:spPr/>
    </dgm:pt>
    <dgm:pt modelId="{FD70B7A0-B8CB-4C8C-BE28-0C8887F3C8C1}" type="pres">
      <dgm:prSet presAssocID="{C2FAC4E3-DEB6-46C4-ACFB-C227A91F71FD}" presName="parallelogram1" presStyleLbl="alignNode1" presStyleIdx="14" presStyleCnt="35"/>
      <dgm:spPr/>
    </dgm:pt>
    <dgm:pt modelId="{41F2EB3D-59B5-4BA5-8692-D3EBEC143743}" type="pres">
      <dgm:prSet presAssocID="{C2FAC4E3-DEB6-46C4-ACFB-C227A91F71FD}" presName="parallelogram2" presStyleLbl="alignNode1" presStyleIdx="15" presStyleCnt="35"/>
      <dgm:spPr/>
    </dgm:pt>
    <dgm:pt modelId="{76BAE172-8C00-4736-B08D-CA0E810FE94F}" type="pres">
      <dgm:prSet presAssocID="{C2FAC4E3-DEB6-46C4-ACFB-C227A91F71FD}" presName="parallelogram3" presStyleLbl="alignNode1" presStyleIdx="16" presStyleCnt="35"/>
      <dgm:spPr/>
    </dgm:pt>
    <dgm:pt modelId="{0B4667CB-E90B-4061-86DC-B7636DC5CBCA}" type="pres">
      <dgm:prSet presAssocID="{C2FAC4E3-DEB6-46C4-ACFB-C227A91F71FD}" presName="parallelogram4" presStyleLbl="alignNode1" presStyleIdx="17" presStyleCnt="35"/>
      <dgm:spPr/>
    </dgm:pt>
    <dgm:pt modelId="{F02CA659-0AAD-42B7-BF62-33AF1D57C41F}" type="pres">
      <dgm:prSet presAssocID="{C2FAC4E3-DEB6-46C4-ACFB-C227A91F71FD}" presName="parallelogram5" presStyleLbl="alignNode1" presStyleIdx="18" presStyleCnt="35"/>
      <dgm:spPr/>
    </dgm:pt>
    <dgm:pt modelId="{32DFDC23-65A8-461B-BFBC-6FB6F0F260AD}" type="pres">
      <dgm:prSet presAssocID="{C2FAC4E3-DEB6-46C4-ACFB-C227A91F71FD}" presName="parallelogram6" presStyleLbl="alignNode1" presStyleIdx="19" presStyleCnt="35"/>
      <dgm:spPr/>
    </dgm:pt>
    <dgm:pt modelId="{4FD0E076-47EC-40F3-9C70-831B2E6B424A}" type="pres">
      <dgm:prSet presAssocID="{C2FAC4E3-DEB6-46C4-ACFB-C227A91F71FD}" presName="parallelogram7" presStyleLbl="alignNode1" presStyleIdx="20" presStyleCnt="35"/>
      <dgm:spPr/>
    </dgm:pt>
    <dgm:pt modelId="{7EE0D61B-BE6A-4E2D-9A70-2CC202F0590B}" type="pres">
      <dgm:prSet presAssocID="{2188178A-7811-4A3A-9CDE-DBA2D642AA1B}" presName="sibTrans" presStyleCnt="0"/>
      <dgm:spPr/>
    </dgm:pt>
    <dgm:pt modelId="{4FC8E2E8-CDB1-42A9-AD3E-42BC04315556}" type="pres">
      <dgm:prSet presAssocID="{A1EDFACA-E3E9-4ED5-8357-DFEFE9BD7401}" presName="parenttextcomposite" presStyleCnt="0"/>
      <dgm:spPr/>
    </dgm:pt>
    <dgm:pt modelId="{8EED6414-0E70-4F66-80B1-66E5B257ACF0}" type="pres">
      <dgm:prSet presAssocID="{A1EDFACA-E3E9-4ED5-8357-DFEFE9BD7401}" presName="parenttext" presStyleLbl="revTx" presStyleIdx="3" presStyleCnt="5">
        <dgm:presLayoutVars>
          <dgm:chMax/>
          <dgm:chPref val="2"/>
          <dgm:bulletEnabled val="1"/>
        </dgm:presLayoutVars>
      </dgm:prSet>
      <dgm:spPr/>
    </dgm:pt>
    <dgm:pt modelId="{D79C29EB-E639-4EDF-BBE2-C1B756B199E9}" type="pres">
      <dgm:prSet presAssocID="{A1EDFACA-E3E9-4ED5-8357-DFEFE9BD7401}" presName="parallelogramComposite" presStyleCnt="0"/>
      <dgm:spPr/>
    </dgm:pt>
    <dgm:pt modelId="{E0CCC98B-6880-4638-AAF7-BD250A6C6806}" type="pres">
      <dgm:prSet presAssocID="{A1EDFACA-E3E9-4ED5-8357-DFEFE9BD7401}" presName="parallelogram1" presStyleLbl="alignNode1" presStyleIdx="21" presStyleCnt="35"/>
      <dgm:spPr/>
    </dgm:pt>
    <dgm:pt modelId="{545016F6-7CC2-4E47-929F-56A3BAA7AD93}" type="pres">
      <dgm:prSet presAssocID="{A1EDFACA-E3E9-4ED5-8357-DFEFE9BD7401}" presName="parallelogram2" presStyleLbl="alignNode1" presStyleIdx="22" presStyleCnt="35"/>
      <dgm:spPr/>
    </dgm:pt>
    <dgm:pt modelId="{7CBE3E76-933D-43EA-AC5F-EA58CD013065}" type="pres">
      <dgm:prSet presAssocID="{A1EDFACA-E3E9-4ED5-8357-DFEFE9BD7401}" presName="parallelogram3" presStyleLbl="alignNode1" presStyleIdx="23" presStyleCnt="35"/>
      <dgm:spPr/>
    </dgm:pt>
    <dgm:pt modelId="{D6C966BD-F9DB-47D6-92EF-2542E7349A28}" type="pres">
      <dgm:prSet presAssocID="{A1EDFACA-E3E9-4ED5-8357-DFEFE9BD7401}" presName="parallelogram4" presStyleLbl="alignNode1" presStyleIdx="24" presStyleCnt="35"/>
      <dgm:spPr/>
    </dgm:pt>
    <dgm:pt modelId="{9B9E2D94-A933-4739-8E64-BEBEE4CBBDA6}" type="pres">
      <dgm:prSet presAssocID="{A1EDFACA-E3E9-4ED5-8357-DFEFE9BD7401}" presName="parallelogram5" presStyleLbl="alignNode1" presStyleIdx="25" presStyleCnt="35"/>
      <dgm:spPr/>
    </dgm:pt>
    <dgm:pt modelId="{93DABF45-9111-4B66-B1D5-21416C6AEE66}" type="pres">
      <dgm:prSet presAssocID="{A1EDFACA-E3E9-4ED5-8357-DFEFE9BD7401}" presName="parallelogram6" presStyleLbl="alignNode1" presStyleIdx="26" presStyleCnt="35"/>
      <dgm:spPr/>
    </dgm:pt>
    <dgm:pt modelId="{D446DE10-AD15-4885-B2B2-C70EBC18947B}" type="pres">
      <dgm:prSet presAssocID="{A1EDFACA-E3E9-4ED5-8357-DFEFE9BD7401}" presName="parallelogram7" presStyleLbl="alignNode1" presStyleIdx="27" presStyleCnt="35"/>
      <dgm:spPr/>
    </dgm:pt>
    <dgm:pt modelId="{7BCFEF14-E6D4-424E-8553-7698C41BC697}" type="pres">
      <dgm:prSet presAssocID="{AF255916-8D7C-465F-981D-37021C9AEFEA}" presName="sibTrans" presStyleCnt="0"/>
      <dgm:spPr/>
    </dgm:pt>
    <dgm:pt modelId="{79388E23-788A-4837-AB71-2F920F8AA62A}" type="pres">
      <dgm:prSet presAssocID="{CDA0DEDD-9E75-4C50-8193-CCA77E0E2DF1}" presName="parenttextcomposite" presStyleCnt="0"/>
      <dgm:spPr/>
    </dgm:pt>
    <dgm:pt modelId="{03B5A5B9-50CF-4870-AE7F-461C2CCD24AC}" type="pres">
      <dgm:prSet presAssocID="{CDA0DEDD-9E75-4C50-8193-CCA77E0E2DF1}" presName="parenttext" presStyleLbl="revTx" presStyleIdx="4" presStyleCnt="5">
        <dgm:presLayoutVars>
          <dgm:chMax/>
          <dgm:chPref val="2"/>
          <dgm:bulletEnabled val="1"/>
        </dgm:presLayoutVars>
      </dgm:prSet>
      <dgm:spPr/>
    </dgm:pt>
    <dgm:pt modelId="{000580B6-7826-4EF1-92B3-427C4BC25890}" type="pres">
      <dgm:prSet presAssocID="{CDA0DEDD-9E75-4C50-8193-CCA77E0E2DF1}" presName="parallelogramComposite" presStyleCnt="0"/>
      <dgm:spPr/>
    </dgm:pt>
    <dgm:pt modelId="{74EEF76B-E5E0-4E49-A109-7F7016822C93}" type="pres">
      <dgm:prSet presAssocID="{CDA0DEDD-9E75-4C50-8193-CCA77E0E2DF1}" presName="parallelogram1" presStyleLbl="alignNode1" presStyleIdx="28" presStyleCnt="35"/>
      <dgm:spPr/>
    </dgm:pt>
    <dgm:pt modelId="{8057C211-E5FE-4B63-947D-03355C4F37BA}" type="pres">
      <dgm:prSet presAssocID="{CDA0DEDD-9E75-4C50-8193-CCA77E0E2DF1}" presName="parallelogram2" presStyleLbl="alignNode1" presStyleIdx="29" presStyleCnt="35"/>
      <dgm:spPr/>
    </dgm:pt>
    <dgm:pt modelId="{3955675A-53E6-4AD1-B96A-8A1F9703BF2F}" type="pres">
      <dgm:prSet presAssocID="{CDA0DEDD-9E75-4C50-8193-CCA77E0E2DF1}" presName="parallelogram3" presStyleLbl="alignNode1" presStyleIdx="30" presStyleCnt="35"/>
      <dgm:spPr/>
    </dgm:pt>
    <dgm:pt modelId="{14001E11-C3A2-428C-8839-5DBD5064E3AB}" type="pres">
      <dgm:prSet presAssocID="{CDA0DEDD-9E75-4C50-8193-CCA77E0E2DF1}" presName="parallelogram4" presStyleLbl="alignNode1" presStyleIdx="31" presStyleCnt="35"/>
      <dgm:spPr/>
    </dgm:pt>
    <dgm:pt modelId="{CA5DF32C-4007-408F-B04D-865A21814840}" type="pres">
      <dgm:prSet presAssocID="{CDA0DEDD-9E75-4C50-8193-CCA77E0E2DF1}" presName="parallelogram5" presStyleLbl="alignNode1" presStyleIdx="32" presStyleCnt="35"/>
      <dgm:spPr/>
    </dgm:pt>
    <dgm:pt modelId="{9B76F260-E598-498A-B349-D4811566C6F4}" type="pres">
      <dgm:prSet presAssocID="{CDA0DEDD-9E75-4C50-8193-CCA77E0E2DF1}" presName="parallelogram6" presStyleLbl="alignNode1" presStyleIdx="33" presStyleCnt="35"/>
      <dgm:spPr/>
    </dgm:pt>
    <dgm:pt modelId="{86661F6C-8512-4854-B2F0-6BC4B476AC08}" type="pres">
      <dgm:prSet presAssocID="{CDA0DEDD-9E75-4C50-8193-CCA77E0E2DF1}" presName="parallelogram7" presStyleLbl="alignNode1" presStyleIdx="34" presStyleCnt="35"/>
      <dgm:spPr/>
    </dgm:pt>
  </dgm:ptLst>
  <dgm:cxnLst>
    <dgm:cxn modelId="{937F480B-CECA-4B93-AEA6-29C47A3E7771}" srcId="{770D4108-9545-4F0D-9171-112EF9C12A37}" destId="{C2FAC4E3-DEB6-46C4-ACFB-C227A91F71FD}" srcOrd="2" destOrd="0" parTransId="{CF4823BE-40CE-45E3-83A5-8EFA77CA4AB2}" sibTransId="{2188178A-7811-4A3A-9CDE-DBA2D642AA1B}"/>
    <dgm:cxn modelId="{A9D3FB20-8136-40F5-90CE-A8EB99443B76}" type="presOf" srcId="{770D4108-9545-4F0D-9171-112EF9C12A37}" destId="{0D382DEC-2312-4714-800E-699F9899A2FE}" srcOrd="0" destOrd="0" presId="urn:microsoft.com/office/officeart/2008/layout/VerticalAccentList"/>
    <dgm:cxn modelId="{5FA2E621-E40C-4E50-AF78-ABE7B040C72A}" srcId="{770D4108-9545-4F0D-9171-112EF9C12A37}" destId="{5716875F-2D4D-4444-BA15-93B6D4EBECDB}" srcOrd="1" destOrd="0" parTransId="{853D73FD-35FC-4C61-8BFF-EF72F9800F41}" sibTransId="{2A4FB668-49F3-4509-AD0E-CCFCE19B431A}"/>
    <dgm:cxn modelId="{6FA5D93C-268B-4A92-85F1-F07B24D2AE9D}" type="presOf" srcId="{08D08E15-3549-4D14-9897-76F7873D314A}" destId="{B7721A43-5AFC-4B41-93C8-0AB06F9347F5}" srcOrd="0" destOrd="0" presId="urn:microsoft.com/office/officeart/2008/layout/VerticalAccentList"/>
    <dgm:cxn modelId="{3D101877-0F1E-4775-8973-3F91EF0725C1}" type="presOf" srcId="{5716875F-2D4D-4444-BA15-93B6D4EBECDB}" destId="{4FAE8A1D-04A4-4B05-B402-C87F2F89696A}" srcOrd="0" destOrd="0" presId="urn:microsoft.com/office/officeart/2008/layout/VerticalAccentList"/>
    <dgm:cxn modelId="{5859857D-8130-416C-B012-C44EDD264964}" type="presOf" srcId="{A1EDFACA-E3E9-4ED5-8357-DFEFE9BD7401}" destId="{8EED6414-0E70-4F66-80B1-66E5B257ACF0}" srcOrd="0" destOrd="0" presId="urn:microsoft.com/office/officeart/2008/layout/VerticalAccentList"/>
    <dgm:cxn modelId="{F93E95C3-47B0-4CF0-A9FB-18DC8E589E73}" srcId="{770D4108-9545-4F0D-9171-112EF9C12A37}" destId="{08D08E15-3549-4D14-9897-76F7873D314A}" srcOrd="0" destOrd="0" parTransId="{19D79D12-5F96-4DB8-BBC0-C2A12AA5CB5D}" sibTransId="{A61D4216-B0B5-411E-A95F-CB0E1F8C0FE8}"/>
    <dgm:cxn modelId="{3F9426C8-CF09-4D68-AFDF-F402D977E46C}" srcId="{770D4108-9545-4F0D-9171-112EF9C12A37}" destId="{A1EDFACA-E3E9-4ED5-8357-DFEFE9BD7401}" srcOrd="3" destOrd="0" parTransId="{AA8548ED-B4E3-4ADF-A3EC-E9FA7C0CAC36}" sibTransId="{AF255916-8D7C-465F-981D-37021C9AEFEA}"/>
    <dgm:cxn modelId="{FC5F46F3-0BF5-4B33-9384-1FFA7A251D33}" srcId="{770D4108-9545-4F0D-9171-112EF9C12A37}" destId="{CDA0DEDD-9E75-4C50-8193-CCA77E0E2DF1}" srcOrd="4" destOrd="0" parTransId="{2C4DDFE0-7CB8-4FB2-9CEF-76BBB7BB4577}" sibTransId="{588B3F41-54A4-40B6-AF39-0FAD1A793AD0}"/>
    <dgm:cxn modelId="{6FB71AF5-BB15-4FDC-9D4A-076D2641A870}" type="presOf" srcId="{CDA0DEDD-9E75-4C50-8193-CCA77E0E2DF1}" destId="{03B5A5B9-50CF-4870-AE7F-461C2CCD24AC}" srcOrd="0" destOrd="0" presId="urn:microsoft.com/office/officeart/2008/layout/VerticalAccentList"/>
    <dgm:cxn modelId="{ACE9CCFB-0527-43AA-A16C-68F24108C8A6}" type="presOf" srcId="{C2FAC4E3-DEB6-46C4-ACFB-C227A91F71FD}" destId="{1CA61A9B-0FE9-4D04-83E1-2CC77CF49A4D}" srcOrd="0" destOrd="0" presId="urn:microsoft.com/office/officeart/2008/layout/VerticalAccentList"/>
    <dgm:cxn modelId="{29424C55-1667-4E91-8BC0-AA4F772FB1A7}" type="presParOf" srcId="{0D382DEC-2312-4714-800E-699F9899A2FE}" destId="{9822A6E6-3BA7-44E2-A762-443B2022F899}" srcOrd="0" destOrd="0" presId="urn:microsoft.com/office/officeart/2008/layout/VerticalAccentList"/>
    <dgm:cxn modelId="{98A0AF36-5AFC-4449-81CF-B2FD8006D822}" type="presParOf" srcId="{9822A6E6-3BA7-44E2-A762-443B2022F899}" destId="{B7721A43-5AFC-4B41-93C8-0AB06F9347F5}" srcOrd="0" destOrd="0" presId="urn:microsoft.com/office/officeart/2008/layout/VerticalAccentList"/>
    <dgm:cxn modelId="{1F1DEDE1-E9FA-4A00-860D-24D894BD808D}" type="presParOf" srcId="{0D382DEC-2312-4714-800E-699F9899A2FE}" destId="{B3DCB3A7-758F-4C03-A2D1-3DFD8073D91E}" srcOrd="1" destOrd="0" presId="urn:microsoft.com/office/officeart/2008/layout/VerticalAccentList"/>
    <dgm:cxn modelId="{351E6500-7652-4F54-AF6C-687F032890F8}" type="presParOf" srcId="{B3DCB3A7-758F-4C03-A2D1-3DFD8073D91E}" destId="{5CBC6999-1C91-4FFC-A6A7-561339492B05}" srcOrd="0" destOrd="0" presId="urn:microsoft.com/office/officeart/2008/layout/VerticalAccentList"/>
    <dgm:cxn modelId="{B7B05EC5-C4C3-43BD-8B4E-33FEFC93BDC1}" type="presParOf" srcId="{B3DCB3A7-758F-4C03-A2D1-3DFD8073D91E}" destId="{4AC45C94-8E22-49B5-871D-5B464236E53A}" srcOrd="1" destOrd="0" presId="urn:microsoft.com/office/officeart/2008/layout/VerticalAccentList"/>
    <dgm:cxn modelId="{D5F05DB1-E048-4CAF-BBF3-E84478DC38A9}" type="presParOf" srcId="{B3DCB3A7-758F-4C03-A2D1-3DFD8073D91E}" destId="{1FFA8435-0463-4D1D-95FC-FDFB1A70B894}" srcOrd="2" destOrd="0" presId="urn:microsoft.com/office/officeart/2008/layout/VerticalAccentList"/>
    <dgm:cxn modelId="{C021A011-3B9F-4CB4-9392-CBDFBC7FB147}" type="presParOf" srcId="{B3DCB3A7-758F-4C03-A2D1-3DFD8073D91E}" destId="{7C994E90-5D45-4756-9CB2-56668D6962EE}" srcOrd="3" destOrd="0" presId="urn:microsoft.com/office/officeart/2008/layout/VerticalAccentList"/>
    <dgm:cxn modelId="{032BF57D-359D-4AD7-8095-A514DEB49B12}" type="presParOf" srcId="{B3DCB3A7-758F-4C03-A2D1-3DFD8073D91E}" destId="{8A63C79B-45E4-4702-AEE5-BCBB72D1E7E5}" srcOrd="4" destOrd="0" presId="urn:microsoft.com/office/officeart/2008/layout/VerticalAccentList"/>
    <dgm:cxn modelId="{E588D66B-49D9-40E0-A093-4DAC1C24BB90}" type="presParOf" srcId="{B3DCB3A7-758F-4C03-A2D1-3DFD8073D91E}" destId="{9615DD87-F4EE-4C76-9CD3-894627759E51}" srcOrd="5" destOrd="0" presId="urn:microsoft.com/office/officeart/2008/layout/VerticalAccentList"/>
    <dgm:cxn modelId="{1B1E23DE-49A1-4383-B2DE-A857E6D127B3}" type="presParOf" srcId="{B3DCB3A7-758F-4C03-A2D1-3DFD8073D91E}" destId="{931D4234-420A-4A66-87C8-13364AB3E046}" srcOrd="6" destOrd="0" presId="urn:microsoft.com/office/officeart/2008/layout/VerticalAccentList"/>
    <dgm:cxn modelId="{94373264-00B9-47C4-BA33-43232A56904E}" type="presParOf" srcId="{0D382DEC-2312-4714-800E-699F9899A2FE}" destId="{90293F0B-474D-4C92-BC2D-5207354E586C}" srcOrd="2" destOrd="0" presId="urn:microsoft.com/office/officeart/2008/layout/VerticalAccentList"/>
    <dgm:cxn modelId="{7C0CFAE1-A0CE-4BB6-A5ED-1A780364845F}" type="presParOf" srcId="{0D382DEC-2312-4714-800E-699F9899A2FE}" destId="{D3890763-DCCE-45D8-84B4-4BEF48596000}" srcOrd="3" destOrd="0" presId="urn:microsoft.com/office/officeart/2008/layout/VerticalAccentList"/>
    <dgm:cxn modelId="{A52842B3-31D4-49DD-8DBF-F0A772CFD321}" type="presParOf" srcId="{D3890763-DCCE-45D8-84B4-4BEF48596000}" destId="{4FAE8A1D-04A4-4B05-B402-C87F2F89696A}" srcOrd="0" destOrd="0" presId="urn:microsoft.com/office/officeart/2008/layout/VerticalAccentList"/>
    <dgm:cxn modelId="{97834BCF-1CCC-4B7E-93F8-2E2719CCE7F7}" type="presParOf" srcId="{0D382DEC-2312-4714-800E-699F9899A2FE}" destId="{C293E9B5-CFDC-4492-BABE-19F8EFC3F946}" srcOrd="4" destOrd="0" presId="urn:microsoft.com/office/officeart/2008/layout/VerticalAccentList"/>
    <dgm:cxn modelId="{D79F7405-28AB-4FB5-B8E4-3865BB2013F6}" type="presParOf" srcId="{C293E9B5-CFDC-4492-BABE-19F8EFC3F946}" destId="{E1B2D37C-EF01-4A2E-8358-FE1F162D3384}" srcOrd="0" destOrd="0" presId="urn:microsoft.com/office/officeart/2008/layout/VerticalAccentList"/>
    <dgm:cxn modelId="{768DD646-A23C-4648-A2F6-8DC2CC993D9E}" type="presParOf" srcId="{C293E9B5-CFDC-4492-BABE-19F8EFC3F946}" destId="{43F872E1-FF87-4246-B947-16A1C96A6A29}" srcOrd="1" destOrd="0" presId="urn:microsoft.com/office/officeart/2008/layout/VerticalAccentList"/>
    <dgm:cxn modelId="{D517D443-E352-4DC3-9E06-F81EC5474CC4}" type="presParOf" srcId="{C293E9B5-CFDC-4492-BABE-19F8EFC3F946}" destId="{EF94B850-7DCB-4E1F-92F3-AE756653EC97}" srcOrd="2" destOrd="0" presId="urn:microsoft.com/office/officeart/2008/layout/VerticalAccentList"/>
    <dgm:cxn modelId="{4D00127D-F70F-4461-BF6F-E24FEE62B55C}" type="presParOf" srcId="{C293E9B5-CFDC-4492-BABE-19F8EFC3F946}" destId="{A2E96C68-BBDB-41DE-9390-F948FB61FBCB}" srcOrd="3" destOrd="0" presId="urn:microsoft.com/office/officeart/2008/layout/VerticalAccentList"/>
    <dgm:cxn modelId="{C2BBFB48-59BE-4BA5-BC51-FA0D1DF0BF96}" type="presParOf" srcId="{C293E9B5-CFDC-4492-BABE-19F8EFC3F946}" destId="{BC6C567A-652C-45B6-B69C-25AED34022C7}" srcOrd="4" destOrd="0" presId="urn:microsoft.com/office/officeart/2008/layout/VerticalAccentList"/>
    <dgm:cxn modelId="{19F3B5C7-D08A-4D0D-81EB-0E89FC19C223}" type="presParOf" srcId="{C293E9B5-CFDC-4492-BABE-19F8EFC3F946}" destId="{0C44BF74-96BE-40D0-8E97-CF5887981280}" srcOrd="5" destOrd="0" presId="urn:microsoft.com/office/officeart/2008/layout/VerticalAccentList"/>
    <dgm:cxn modelId="{0FC9410B-BA25-4E8A-9890-C9F91F8221BA}" type="presParOf" srcId="{C293E9B5-CFDC-4492-BABE-19F8EFC3F946}" destId="{9EC0EBBC-5495-403A-BE67-CE09A13EFA67}" srcOrd="6" destOrd="0" presId="urn:microsoft.com/office/officeart/2008/layout/VerticalAccentList"/>
    <dgm:cxn modelId="{8BDCD584-EADC-40DE-9E00-F824FCBCAC71}" type="presParOf" srcId="{0D382DEC-2312-4714-800E-699F9899A2FE}" destId="{1ACF0993-0678-40DB-902D-B8CE26D2B12B}" srcOrd="5" destOrd="0" presId="urn:microsoft.com/office/officeart/2008/layout/VerticalAccentList"/>
    <dgm:cxn modelId="{3F134DBD-F7F3-4AFF-B3F5-48B081424E56}" type="presParOf" srcId="{0D382DEC-2312-4714-800E-699F9899A2FE}" destId="{60DD84D9-9727-4B0E-BD7F-30B2412105D9}" srcOrd="6" destOrd="0" presId="urn:microsoft.com/office/officeart/2008/layout/VerticalAccentList"/>
    <dgm:cxn modelId="{95983D3A-8142-416B-BBE5-8FFB307EB054}" type="presParOf" srcId="{60DD84D9-9727-4B0E-BD7F-30B2412105D9}" destId="{1CA61A9B-0FE9-4D04-83E1-2CC77CF49A4D}" srcOrd="0" destOrd="0" presId="urn:microsoft.com/office/officeart/2008/layout/VerticalAccentList"/>
    <dgm:cxn modelId="{67DAED59-FDCD-460C-9AED-4238FAE58611}" type="presParOf" srcId="{0D382DEC-2312-4714-800E-699F9899A2FE}" destId="{7B235C8D-B792-4405-A537-F0B6BB971388}" srcOrd="7" destOrd="0" presId="urn:microsoft.com/office/officeart/2008/layout/VerticalAccentList"/>
    <dgm:cxn modelId="{5B9B3A83-52A8-4413-97A4-778EBC8EA456}" type="presParOf" srcId="{7B235C8D-B792-4405-A537-F0B6BB971388}" destId="{FD70B7A0-B8CB-4C8C-BE28-0C8887F3C8C1}" srcOrd="0" destOrd="0" presId="urn:microsoft.com/office/officeart/2008/layout/VerticalAccentList"/>
    <dgm:cxn modelId="{E0180A1F-E32A-42EA-82D3-192518756404}" type="presParOf" srcId="{7B235C8D-B792-4405-A537-F0B6BB971388}" destId="{41F2EB3D-59B5-4BA5-8692-D3EBEC143743}" srcOrd="1" destOrd="0" presId="urn:microsoft.com/office/officeart/2008/layout/VerticalAccentList"/>
    <dgm:cxn modelId="{32FF2B12-92CD-48F1-9524-C48DBF0AFAEB}" type="presParOf" srcId="{7B235C8D-B792-4405-A537-F0B6BB971388}" destId="{76BAE172-8C00-4736-B08D-CA0E810FE94F}" srcOrd="2" destOrd="0" presId="urn:microsoft.com/office/officeart/2008/layout/VerticalAccentList"/>
    <dgm:cxn modelId="{C380940D-897E-40FD-AA87-ED24A203B988}" type="presParOf" srcId="{7B235C8D-B792-4405-A537-F0B6BB971388}" destId="{0B4667CB-E90B-4061-86DC-B7636DC5CBCA}" srcOrd="3" destOrd="0" presId="urn:microsoft.com/office/officeart/2008/layout/VerticalAccentList"/>
    <dgm:cxn modelId="{751F8D4F-6D9D-4FDE-A5F0-7A6BFCEDDE9B}" type="presParOf" srcId="{7B235C8D-B792-4405-A537-F0B6BB971388}" destId="{F02CA659-0AAD-42B7-BF62-33AF1D57C41F}" srcOrd="4" destOrd="0" presId="urn:microsoft.com/office/officeart/2008/layout/VerticalAccentList"/>
    <dgm:cxn modelId="{79A1E39B-370A-47E8-A2B9-D2CD0459D921}" type="presParOf" srcId="{7B235C8D-B792-4405-A537-F0B6BB971388}" destId="{32DFDC23-65A8-461B-BFBC-6FB6F0F260AD}" srcOrd="5" destOrd="0" presId="urn:microsoft.com/office/officeart/2008/layout/VerticalAccentList"/>
    <dgm:cxn modelId="{BAFCC588-14F2-470C-9961-7A697ACD2E6D}" type="presParOf" srcId="{7B235C8D-B792-4405-A537-F0B6BB971388}" destId="{4FD0E076-47EC-40F3-9C70-831B2E6B424A}" srcOrd="6" destOrd="0" presId="urn:microsoft.com/office/officeart/2008/layout/VerticalAccentList"/>
    <dgm:cxn modelId="{E2DE24D5-6C42-4AE0-898B-91B07F0F0297}" type="presParOf" srcId="{0D382DEC-2312-4714-800E-699F9899A2FE}" destId="{7EE0D61B-BE6A-4E2D-9A70-2CC202F0590B}" srcOrd="8" destOrd="0" presId="urn:microsoft.com/office/officeart/2008/layout/VerticalAccentList"/>
    <dgm:cxn modelId="{85A339BD-19FF-4B25-86E0-5E6B8D6458F0}" type="presParOf" srcId="{0D382DEC-2312-4714-800E-699F9899A2FE}" destId="{4FC8E2E8-CDB1-42A9-AD3E-42BC04315556}" srcOrd="9" destOrd="0" presId="urn:microsoft.com/office/officeart/2008/layout/VerticalAccentList"/>
    <dgm:cxn modelId="{FFF10E22-69B5-469E-BBC7-5A198FC67FF2}" type="presParOf" srcId="{4FC8E2E8-CDB1-42A9-AD3E-42BC04315556}" destId="{8EED6414-0E70-4F66-80B1-66E5B257ACF0}" srcOrd="0" destOrd="0" presId="urn:microsoft.com/office/officeart/2008/layout/VerticalAccentList"/>
    <dgm:cxn modelId="{137514FE-9F72-4C7F-A6C4-0F9613AD7E51}" type="presParOf" srcId="{0D382DEC-2312-4714-800E-699F9899A2FE}" destId="{D79C29EB-E639-4EDF-BBE2-C1B756B199E9}" srcOrd="10" destOrd="0" presId="urn:microsoft.com/office/officeart/2008/layout/VerticalAccentList"/>
    <dgm:cxn modelId="{7895AF02-670E-43A8-85C4-8B3286DC5B7C}" type="presParOf" srcId="{D79C29EB-E639-4EDF-BBE2-C1B756B199E9}" destId="{E0CCC98B-6880-4638-AAF7-BD250A6C6806}" srcOrd="0" destOrd="0" presId="urn:microsoft.com/office/officeart/2008/layout/VerticalAccentList"/>
    <dgm:cxn modelId="{3EE37DA5-E015-40A2-970F-477969C9175E}" type="presParOf" srcId="{D79C29EB-E639-4EDF-BBE2-C1B756B199E9}" destId="{545016F6-7CC2-4E47-929F-56A3BAA7AD93}" srcOrd="1" destOrd="0" presId="urn:microsoft.com/office/officeart/2008/layout/VerticalAccentList"/>
    <dgm:cxn modelId="{962B2B8D-2870-4E8F-A02E-1CEDF15B73A8}" type="presParOf" srcId="{D79C29EB-E639-4EDF-BBE2-C1B756B199E9}" destId="{7CBE3E76-933D-43EA-AC5F-EA58CD013065}" srcOrd="2" destOrd="0" presId="urn:microsoft.com/office/officeart/2008/layout/VerticalAccentList"/>
    <dgm:cxn modelId="{E928703E-3C06-482C-9360-5544AF99B4B8}" type="presParOf" srcId="{D79C29EB-E639-4EDF-BBE2-C1B756B199E9}" destId="{D6C966BD-F9DB-47D6-92EF-2542E7349A28}" srcOrd="3" destOrd="0" presId="urn:microsoft.com/office/officeart/2008/layout/VerticalAccentList"/>
    <dgm:cxn modelId="{4DF1C92D-4AC5-4121-B93C-A566F364BBD2}" type="presParOf" srcId="{D79C29EB-E639-4EDF-BBE2-C1B756B199E9}" destId="{9B9E2D94-A933-4739-8E64-BEBEE4CBBDA6}" srcOrd="4" destOrd="0" presId="urn:microsoft.com/office/officeart/2008/layout/VerticalAccentList"/>
    <dgm:cxn modelId="{26092779-A217-4122-A0B7-ABCC336C6A6A}" type="presParOf" srcId="{D79C29EB-E639-4EDF-BBE2-C1B756B199E9}" destId="{93DABF45-9111-4B66-B1D5-21416C6AEE66}" srcOrd="5" destOrd="0" presId="urn:microsoft.com/office/officeart/2008/layout/VerticalAccentList"/>
    <dgm:cxn modelId="{37B8DAF1-03B7-4AB4-9480-370B264CF16A}" type="presParOf" srcId="{D79C29EB-E639-4EDF-BBE2-C1B756B199E9}" destId="{D446DE10-AD15-4885-B2B2-C70EBC18947B}" srcOrd="6" destOrd="0" presId="urn:microsoft.com/office/officeart/2008/layout/VerticalAccentList"/>
    <dgm:cxn modelId="{6EB6E3CD-D4C7-4B2E-8D9B-3A21A6279121}" type="presParOf" srcId="{0D382DEC-2312-4714-800E-699F9899A2FE}" destId="{7BCFEF14-E6D4-424E-8553-7698C41BC697}" srcOrd="11" destOrd="0" presId="urn:microsoft.com/office/officeart/2008/layout/VerticalAccentList"/>
    <dgm:cxn modelId="{16F1BEF6-57D6-41FA-9716-F960859EB23E}" type="presParOf" srcId="{0D382DEC-2312-4714-800E-699F9899A2FE}" destId="{79388E23-788A-4837-AB71-2F920F8AA62A}" srcOrd="12" destOrd="0" presId="urn:microsoft.com/office/officeart/2008/layout/VerticalAccentList"/>
    <dgm:cxn modelId="{2C0EA4CB-BC37-48A6-870D-37493514E51E}" type="presParOf" srcId="{79388E23-788A-4837-AB71-2F920F8AA62A}" destId="{03B5A5B9-50CF-4870-AE7F-461C2CCD24AC}" srcOrd="0" destOrd="0" presId="urn:microsoft.com/office/officeart/2008/layout/VerticalAccentList"/>
    <dgm:cxn modelId="{6CA57898-5EEF-494F-974C-E60B215E1231}" type="presParOf" srcId="{0D382DEC-2312-4714-800E-699F9899A2FE}" destId="{000580B6-7826-4EF1-92B3-427C4BC25890}" srcOrd="13" destOrd="0" presId="urn:microsoft.com/office/officeart/2008/layout/VerticalAccentList"/>
    <dgm:cxn modelId="{773DDC4E-4EA0-491B-A4AC-8512A7F0F64E}" type="presParOf" srcId="{000580B6-7826-4EF1-92B3-427C4BC25890}" destId="{74EEF76B-E5E0-4E49-A109-7F7016822C93}" srcOrd="0" destOrd="0" presId="urn:microsoft.com/office/officeart/2008/layout/VerticalAccentList"/>
    <dgm:cxn modelId="{35EAF52E-CDB5-4822-BF09-5CE8053B5C28}" type="presParOf" srcId="{000580B6-7826-4EF1-92B3-427C4BC25890}" destId="{8057C211-E5FE-4B63-947D-03355C4F37BA}" srcOrd="1" destOrd="0" presId="urn:microsoft.com/office/officeart/2008/layout/VerticalAccentList"/>
    <dgm:cxn modelId="{862C5F22-3EFA-4B81-879E-0CB693B3EE8E}" type="presParOf" srcId="{000580B6-7826-4EF1-92B3-427C4BC25890}" destId="{3955675A-53E6-4AD1-B96A-8A1F9703BF2F}" srcOrd="2" destOrd="0" presId="urn:microsoft.com/office/officeart/2008/layout/VerticalAccentList"/>
    <dgm:cxn modelId="{53858199-E3C1-43AD-BCDC-687A2BCD1CFF}" type="presParOf" srcId="{000580B6-7826-4EF1-92B3-427C4BC25890}" destId="{14001E11-C3A2-428C-8839-5DBD5064E3AB}" srcOrd="3" destOrd="0" presId="urn:microsoft.com/office/officeart/2008/layout/VerticalAccentList"/>
    <dgm:cxn modelId="{5E7CD017-7B11-420A-8F80-EFF6123802F4}" type="presParOf" srcId="{000580B6-7826-4EF1-92B3-427C4BC25890}" destId="{CA5DF32C-4007-408F-B04D-865A21814840}" srcOrd="4" destOrd="0" presId="urn:microsoft.com/office/officeart/2008/layout/VerticalAccentList"/>
    <dgm:cxn modelId="{C17FABE7-C73B-49FC-A319-9AA15CD37992}" type="presParOf" srcId="{000580B6-7826-4EF1-92B3-427C4BC25890}" destId="{9B76F260-E598-498A-B349-D4811566C6F4}" srcOrd="5" destOrd="0" presId="urn:microsoft.com/office/officeart/2008/layout/VerticalAccentList"/>
    <dgm:cxn modelId="{0843E769-FF0D-4006-A200-2A42D221FC46}" type="presParOf" srcId="{000580B6-7826-4EF1-92B3-427C4BC25890}" destId="{86661F6C-8512-4854-B2F0-6BC4B476AC08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C2021D-E3BF-4A22-9869-9FB463ABAE92}" type="doc">
      <dgm:prSet loTypeId="urn:microsoft.com/office/officeart/2008/layout/VerticalAccent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AC41C2E4-5F16-4C59-A03D-2254104E703A}">
      <dgm:prSet custT="1"/>
      <dgm:spPr/>
      <dgm:t>
        <a:bodyPr/>
        <a:lstStyle/>
        <a:p>
          <a:r>
            <a:rPr lang="ru-RU" sz="1400" dirty="0">
              <a:latin typeface="+mj-lt"/>
            </a:rPr>
            <a:t>Участие в подготовке изменений и дополнений в действующее законодательство по вопросам, затрагивающим интересы молодежи, в том числе с использованием современных информационных ресурсов.</a:t>
          </a:r>
        </a:p>
      </dgm:t>
    </dgm:pt>
    <dgm:pt modelId="{547714BC-92D0-4BD4-A3F2-BA7CF5D80874}" type="parTrans" cxnId="{375E7B38-3A65-4743-ADF3-4CA0B4FD767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C4678AD-9879-4BAD-AB44-33966D95146E}" type="sibTrans" cxnId="{375E7B38-3A65-4743-ADF3-4CA0B4FD767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27188F8-1321-45EC-A618-16A3587E405D}">
      <dgm:prSet custT="1"/>
      <dgm:spPr/>
      <dgm:t>
        <a:bodyPr/>
        <a:lstStyle/>
        <a:p>
          <a:r>
            <a:rPr lang="ru-RU" sz="1400">
              <a:latin typeface="+mj-lt"/>
            </a:rPr>
            <a:t>Разработка предложений по совершенствованию государственной молодежной политики, молодежной политики Профсоюза и ФНПР. </a:t>
          </a:r>
        </a:p>
      </dgm:t>
    </dgm:pt>
    <dgm:pt modelId="{7945D7EE-ABE0-4991-BED0-7FE8EE394793}" type="parTrans" cxnId="{1CFDB9AF-C1DC-4115-A9C7-E61FFF1B429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C5CBF7B-B5C4-4363-A3F3-164A4FCF45FE}" type="sibTrans" cxnId="{1CFDB9AF-C1DC-4115-A9C7-E61FFF1B429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CFF08C1-CBB0-4CDD-98D1-12B04E67FE6E}">
      <dgm:prSet custT="1"/>
      <dgm:spPr/>
      <dgm:t>
        <a:bodyPr/>
        <a:lstStyle/>
        <a:p>
          <a:r>
            <a:rPr lang="ru-RU" sz="1400">
              <a:latin typeface="+mj-lt"/>
            </a:rPr>
            <a:t>Формирование в общественной среде образа Профсоюза как современной, престижной и значимой организации, способной реально защитить трудовые и социальные права и интересы молодежи.</a:t>
          </a:r>
        </a:p>
      </dgm:t>
    </dgm:pt>
    <dgm:pt modelId="{0EAFD873-01CC-4631-91C3-A7D9DD1B6231}" type="parTrans" cxnId="{5BF3A130-3072-4CA8-8218-3AC9A56F34C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14B363C-6EF7-4FD7-AC64-C8B1404B2DCC}" type="sibTrans" cxnId="{5BF3A130-3072-4CA8-8218-3AC9A56F34C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E77A4A2-E98C-481C-8064-FF3BCBBB2ED5}">
      <dgm:prSet custT="1"/>
      <dgm:spPr/>
      <dgm:t>
        <a:bodyPr/>
        <a:lstStyle/>
        <a:p>
          <a:r>
            <a:rPr lang="ru-RU" sz="1400">
              <a:latin typeface="+mj-lt"/>
            </a:rPr>
            <a:t>Содействие внедрению в деятельность Профсоюза и его структурных организаций современных образовательных и информационных технологий. Содействие в обучении и подготовке резерва профсоюзных кадров из числа наиболее активных молодых членов Профсоюза, создание базы стратегического резерва Профсоюза из числа молодых профсоюзных активистов. </a:t>
          </a:r>
        </a:p>
      </dgm:t>
    </dgm:pt>
    <dgm:pt modelId="{968EF2BD-3685-40DF-AE16-7D15584D785B}" type="parTrans" cxnId="{0F565914-4DF9-402B-A412-F366443566F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1F4C6A6-BA67-4F85-AB4E-8EDFCFF00BA2}" type="sibTrans" cxnId="{0F565914-4DF9-402B-A412-F366443566F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572A063-22C5-4F0D-8753-4051DDC00C8F}">
      <dgm:prSet custT="1"/>
      <dgm:spPr/>
      <dgm:t>
        <a:bodyPr/>
        <a:lstStyle/>
        <a:p>
          <a:r>
            <a:rPr lang="ru-RU" sz="1400">
              <a:latin typeface="+mj-lt"/>
            </a:rPr>
            <a:t>Изучение, обобщение и распространение опыта работы с молодежью в профсоюзных организациях, совершенствование форм и методов этой работы</a:t>
          </a:r>
        </a:p>
      </dgm:t>
    </dgm:pt>
    <dgm:pt modelId="{60DEC656-A860-4F0C-8C81-3F28B41E49F8}" type="parTrans" cxnId="{653B59FA-9DC4-4C8C-B704-E6F6E089D78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BB10DA0-A23D-4786-B7D8-1F41F9DE4BE3}" type="sibTrans" cxnId="{653B59FA-9DC4-4C8C-B704-E6F6E089D78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9CAA62F-31A1-4E8C-9976-F5E7185A808C}" type="pres">
      <dgm:prSet presAssocID="{C1C2021D-E3BF-4A22-9869-9FB463ABAE92}" presName="Name0" presStyleCnt="0">
        <dgm:presLayoutVars>
          <dgm:chMax/>
          <dgm:chPref/>
          <dgm:dir/>
        </dgm:presLayoutVars>
      </dgm:prSet>
      <dgm:spPr/>
    </dgm:pt>
    <dgm:pt modelId="{22BB4E44-765E-4DF6-8362-D37B5C7645A7}" type="pres">
      <dgm:prSet presAssocID="{AC41C2E4-5F16-4C59-A03D-2254104E703A}" presName="parenttextcomposite" presStyleCnt="0"/>
      <dgm:spPr/>
    </dgm:pt>
    <dgm:pt modelId="{A6112A87-396C-4226-80DD-50DBD58FEE01}" type="pres">
      <dgm:prSet presAssocID="{AC41C2E4-5F16-4C59-A03D-2254104E703A}" presName="parenttext" presStyleLbl="revTx" presStyleIdx="0" presStyleCnt="5">
        <dgm:presLayoutVars>
          <dgm:chMax/>
          <dgm:chPref val="2"/>
          <dgm:bulletEnabled val="1"/>
        </dgm:presLayoutVars>
      </dgm:prSet>
      <dgm:spPr/>
    </dgm:pt>
    <dgm:pt modelId="{2FCD2AB2-907F-4C47-AF35-39251552B1E5}" type="pres">
      <dgm:prSet presAssocID="{AC41C2E4-5F16-4C59-A03D-2254104E703A}" presName="parallelogramComposite" presStyleCnt="0"/>
      <dgm:spPr/>
    </dgm:pt>
    <dgm:pt modelId="{397925F4-A467-41D8-AC0C-AB9751A330CC}" type="pres">
      <dgm:prSet presAssocID="{AC41C2E4-5F16-4C59-A03D-2254104E703A}" presName="parallelogram1" presStyleLbl="alignNode1" presStyleIdx="0" presStyleCnt="35"/>
      <dgm:spPr/>
    </dgm:pt>
    <dgm:pt modelId="{744B16FB-CA4B-4AA4-82FB-FC295997757F}" type="pres">
      <dgm:prSet presAssocID="{AC41C2E4-5F16-4C59-A03D-2254104E703A}" presName="parallelogram2" presStyleLbl="alignNode1" presStyleIdx="1" presStyleCnt="35"/>
      <dgm:spPr/>
    </dgm:pt>
    <dgm:pt modelId="{A8B4F16D-5C54-4E61-8F58-DA055AE51CA3}" type="pres">
      <dgm:prSet presAssocID="{AC41C2E4-5F16-4C59-A03D-2254104E703A}" presName="parallelogram3" presStyleLbl="alignNode1" presStyleIdx="2" presStyleCnt="35"/>
      <dgm:spPr/>
    </dgm:pt>
    <dgm:pt modelId="{7CAAAFCA-F1BF-4C17-8416-194BCDE88D0B}" type="pres">
      <dgm:prSet presAssocID="{AC41C2E4-5F16-4C59-A03D-2254104E703A}" presName="parallelogram4" presStyleLbl="alignNode1" presStyleIdx="3" presStyleCnt="35"/>
      <dgm:spPr/>
    </dgm:pt>
    <dgm:pt modelId="{15A7F125-BD6B-4186-9112-FAE1F244B684}" type="pres">
      <dgm:prSet presAssocID="{AC41C2E4-5F16-4C59-A03D-2254104E703A}" presName="parallelogram5" presStyleLbl="alignNode1" presStyleIdx="4" presStyleCnt="35"/>
      <dgm:spPr/>
    </dgm:pt>
    <dgm:pt modelId="{CDB0517C-81F4-455A-AD63-9037A90545AF}" type="pres">
      <dgm:prSet presAssocID="{AC41C2E4-5F16-4C59-A03D-2254104E703A}" presName="parallelogram6" presStyleLbl="alignNode1" presStyleIdx="5" presStyleCnt="35"/>
      <dgm:spPr/>
    </dgm:pt>
    <dgm:pt modelId="{145F49AE-3554-4D22-9F04-B8C5D2CBA3D3}" type="pres">
      <dgm:prSet presAssocID="{AC41C2E4-5F16-4C59-A03D-2254104E703A}" presName="parallelogram7" presStyleLbl="alignNode1" presStyleIdx="6" presStyleCnt="35"/>
      <dgm:spPr/>
    </dgm:pt>
    <dgm:pt modelId="{1CCF9E64-1FCB-47F0-9E4F-5FA03E886D41}" type="pres">
      <dgm:prSet presAssocID="{AC4678AD-9879-4BAD-AB44-33966D95146E}" presName="sibTrans" presStyleCnt="0"/>
      <dgm:spPr/>
    </dgm:pt>
    <dgm:pt modelId="{F964936E-9F1B-42C8-957A-A07CC58AE1C1}" type="pres">
      <dgm:prSet presAssocID="{627188F8-1321-45EC-A618-16A3587E405D}" presName="parenttextcomposite" presStyleCnt="0"/>
      <dgm:spPr/>
    </dgm:pt>
    <dgm:pt modelId="{1E03DC0A-8E60-4CC8-BAE3-65CB21801727}" type="pres">
      <dgm:prSet presAssocID="{627188F8-1321-45EC-A618-16A3587E405D}" presName="parenttext" presStyleLbl="revTx" presStyleIdx="1" presStyleCnt="5">
        <dgm:presLayoutVars>
          <dgm:chMax/>
          <dgm:chPref val="2"/>
          <dgm:bulletEnabled val="1"/>
        </dgm:presLayoutVars>
      </dgm:prSet>
      <dgm:spPr/>
    </dgm:pt>
    <dgm:pt modelId="{B6340F40-6DB3-45B9-8843-5CC4C3922777}" type="pres">
      <dgm:prSet presAssocID="{627188F8-1321-45EC-A618-16A3587E405D}" presName="parallelogramComposite" presStyleCnt="0"/>
      <dgm:spPr/>
    </dgm:pt>
    <dgm:pt modelId="{1A9E8F34-5B94-4EE0-84F6-14B7450637C7}" type="pres">
      <dgm:prSet presAssocID="{627188F8-1321-45EC-A618-16A3587E405D}" presName="parallelogram1" presStyleLbl="alignNode1" presStyleIdx="7" presStyleCnt="35"/>
      <dgm:spPr/>
    </dgm:pt>
    <dgm:pt modelId="{A000F2CA-A66A-40C7-A856-965DB42DBEB5}" type="pres">
      <dgm:prSet presAssocID="{627188F8-1321-45EC-A618-16A3587E405D}" presName="parallelogram2" presStyleLbl="alignNode1" presStyleIdx="8" presStyleCnt="35"/>
      <dgm:spPr/>
    </dgm:pt>
    <dgm:pt modelId="{FCB08404-62F1-4B1C-BBCC-0F094DFC984B}" type="pres">
      <dgm:prSet presAssocID="{627188F8-1321-45EC-A618-16A3587E405D}" presName="parallelogram3" presStyleLbl="alignNode1" presStyleIdx="9" presStyleCnt="35"/>
      <dgm:spPr/>
    </dgm:pt>
    <dgm:pt modelId="{6A36719E-B8F4-448C-95E9-1D66DDF6653F}" type="pres">
      <dgm:prSet presAssocID="{627188F8-1321-45EC-A618-16A3587E405D}" presName="parallelogram4" presStyleLbl="alignNode1" presStyleIdx="10" presStyleCnt="35"/>
      <dgm:spPr/>
    </dgm:pt>
    <dgm:pt modelId="{013605D4-AFB9-48C1-8DD3-C8492697712B}" type="pres">
      <dgm:prSet presAssocID="{627188F8-1321-45EC-A618-16A3587E405D}" presName="parallelogram5" presStyleLbl="alignNode1" presStyleIdx="11" presStyleCnt="35"/>
      <dgm:spPr/>
    </dgm:pt>
    <dgm:pt modelId="{42618518-31F8-46F4-97F1-2AB51C4B14EA}" type="pres">
      <dgm:prSet presAssocID="{627188F8-1321-45EC-A618-16A3587E405D}" presName="parallelogram6" presStyleLbl="alignNode1" presStyleIdx="12" presStyleCnt="35"/>
      <dgm:spPr/>
    </dgm:pt>
    <dgm:pt modelId="{4CE2AB08-4595-4BCA-9927-D9B36AC07AA7}" type="pres">
      <dgm:prSet presAssocID="{627188F8-1321-45EC-A618-16A3587E405D}" presName="parallelogram7" presStyleLbl="alignNode1" presStyleIdx="13" presStyleCnt="35"/>
      <dgm:spPr/>
    </dgm:pt>
    <dgm:pt modelId="{CBC72A1E-1B9E-4993-A2B1-3B75D5019CFA}" type="pres">
      <dgm:prSet presAssocID="{7C5CBF7B-B5C4-4363-A3F3-164A4FCF45FE}" presName="sibTrans" presStyleCnt="0"/>
      <dgm:spPr/>
    </dgm:pt>
    <dgm:pt modelId="{83349221-9291-4BC2-A0C9-5182799AAF0D}" type="pres">
      <dgm:prSet presAssocID="{FCFF08C1-CBB0-4CDD-98D1-12B04E67FE6E}" presName="parenttextcomposite" presStyleCnt="0"/>
      <dgm:spPr/>
    </dgm:pt>
    <dgm:pt modelId="{EEE32909-E9FA-419C-8690-2C343AD5DE0A}" type="pres">
      <dgm:prSet presAssocID="{FCFF08C1-CBB0-4CDD-98D1-12B04E67FE6E}" presName="parenttext" presStyleLbl="revTx" presStyleIdx="2" presStyleCnt="5">
        <dgm:presLayoutVars>
          <dgm:chMax/>
          <dgm:chPref val="2"/>
          <dgm:bulletEnabled val="1"/>
        </dgm:presLayoutVars>
      </dgm:prSet>
      <dgm:spPr/>
    </dgm:pt>
    <dgm:pt modelId="{D126048D-A2BB-4E1A-989D-DDA9C9435B09}" type="pres">
      <dgm:prSet presAssocID="{FCFF08C1-CBB0-4CDD-98D1-12B04E67FE6E}" presName="parallelogramComposite" presStyleCnt="0"/>
      <dgm:spPr/>
    </dgm:pt>
    <dgm:pt modelId="{207B0831-7019-4F4C-AB39-1EF633FD384B}" type="pres">
      <dgm:prSet presAssocID="{FCFF08C1-CBB0-4CDD-98D1-12B04E67FE6E}" presName="parallelogram1" presStyleLbl="alignNode1" presStyleIdx="14" presStyleCnt="35"/>
      <dgm:spPr/>
    </dgm:pt>
    <dgm:pt modelId="{F50DD1A0-A6A2-42BE-A452-D74DF4121D91}" type="pres">
      <dgm:prSet presAssocID="{FCFF08C1-CBB0-4CDD-98D1-12B04E67FE6E}" presName="parallelogram2" presStyleLbl="alignNode1" presStyleIdx="15" presStyleCnt="35"/>
      <dgm:spPr/>
    </dgm:pt>
    <dgm:pt modelId="{9F98F440-8DB5-45F3-AC63-E0519A9C8945}" type="pres">
      <dgm:prSet presAssocID="{FCFF08C1-CBB0-4CDD-98D1-12B04E67FE6E}" presName="parallelogram3" presStyleLbl="alignNode1" presStyleIdx="16" presStyleCnt="35"/>
      <dgm:spPr/>
    </dgm:pt>
    <dgm:pt modelId="{AD67BE4E-AFC6-427E-9D4E-19A486EF2193}" type="pres">
      <dgm:prSet presAssocID="{FCFF08C1-CBB0-4CDD-98D1-12B04E67FE6E}" presName="parallelogram4" presStyleLbl="alignNode1" presStyleIdx="17" presStyleCnt="35"/>
      <dgm:spPr/>
    </dgm:pt>
    <dgm:pt modelId="{98B55A5C-9AA4-46E2-BB2C-538E938C97EA}" type="pres">
      <dgm:prSet presAssocID="{FCFF08C1-CBB0-4CDD-98D1-12B04E67FE6E}" presName="parallelogram5" presStyleLbl="alignNode1" presStyleIdx="18" presStyleCnt="35"/>
      <dgm:spPr/>
    </dgm:pt>
    <dgm:pt modelId="{1F843E4E-5A39-4228-9059-106885BC0399}" type="pres">
      <dgm:prSet presAssocID="{FCFF08C1-CBB0-4CDD-98D1-12B04E67FE6E}" presName="parallelogram6" presStyleLbl="alignNode1" presStyleIdx="19" presStyleCnt="35"/>
      <dgm:spPr/>
    </dgm:pt>
    <dgm:pt modelId="{548E2231-6717-4AB5-BB6D-8E990C4C30D8}" type="pres">
      <dgm:prSet presAssocID="{FCFF08C1-CBB0-4CDD-98D1-12B04E67FE6E}" presName="parallelogram7" presStyleLbl="alignNode1" presStyleIdx="20" presStyleCnt="35"/>
      <dgm:spPr/>
    </dgm:pt>
    <dgm:pt modelId="{EF83AFB9-7375-45F2-B76D-0A6862E6D7F6}" type="pres">
      <dgm:prSet presAssocID="{A14B363C-6EF7-4FD7-AC64-C8B1404B2DCC}" presName="sibTrans" presStyleCnt="0"/>
      <dgm:spPr/>
    </dgm:pt>
    <dgm:pt modelId="{D4C9218B-E56D-4D55-9A98-CB989A472FB4}" type="pres">
      <dgm:prSet presAssocID="{BE77A4A2-E98C-481C-8064-FF3BCBBB2ED5}" presName="parenttextcomposite" presStyleCnt="0"/>
      <dgm:spPr/>
    </dgm:pt>
    <dgm:pt modelId="{8F5079E3-E2BA-4821-A96B-0B381E0736B6}" type="pres">
      <dgm:prSet presAssocID="{BE77A4A2-E98C-481C-8064-FF3BCBBB2ED5}" presName="parenttext" presStyleLbl="revTx" presStyleIdx="3" presStyleCnt="5">
        <dgm:presLayoutVars>
          <dgm:chMax/>
          <dgm:chPref val="2"/>
          <dgm:bulletEnabled val="1"/>
        </dgm:presLayoutVars>
      </dgm:prSet>
      <dgm:spPr/>
    </dgm:pt>
    <dgm:pt modelId="{ADD0BD73-EE65-4D62-9284-4A406A311F39}" type="pres">
      <dgm:prSet presAssocID="{BE77A4A2-E98C-481C-8064-FF3BCBBB2ED5}" presName="parallelogramComposite" presStyleCnt="0"/>
      <dgm:spPr/>
    </dgm:pt>
    <dgm:pt modelId="{3BB466D5-72AC-4FBC-AFAC-570CA73B8F58}" type="pres">
      <dgm:prSet presAssocID="{BE77A4A2-E98C-481C-8064-FF3BCBBB2ED5}" presName="parallelogram1" presStyleLbl="alignNode1" presStyleIdx="21" presStyleCnt="35"/>
      <dgm:spPr/>
    </dgm:pt>
    <dgm:pt modelId="{6300B064-479E-47C2-86A8-67DF75D60689}" type="pres">
      <dgm:prSet presAssocID="{BE77A4A2-E98C-481C-8064-FF3BCBBB2ED5}" presName="parallelogram2" presStyleLbl="alignNode1" presStyleIdx="22" presStyleCnt="35"/>
      <dgm:spPr/>
    </dgm:pt>
    <dgm:pt modelId="{E54333F9-C1C0-4FFC-9DA7-06C0BB82A32B}" type="pres">
      <dgm:prSet presAssocID="{BE77A4A2-E98C-481C-8064-FF3BCBBB2ED5}" presName="parallelogram3" presStyleLbl="alignNode1" presStyleIdx="23" presStyleCnt="35"/>
      <dgm:spPr/>
    </dgm:pt>
    <dgm:pt modelId="{944F8F60-AD45-458C-A82A-A391D0EFAA53}" type="pres">
      <dgm:prSet presAssocID="{BE77A4A2-E98C-481C-8064-FF3BCBBB2ED5}" presName="parallelogram4" presStyleLbl="alignNode1" presStyleIdx="24" presStyleCnt="35"/>
      <dgm:spPr/>
    </dgm:pt>
    <dgm:pt modelId="{A2CAFC28-6E33-4D8F-9EE5-CD68A6EBFECF}" type="pres">
      <dgm:prSet presAssocID="{BE77A4A2-E98C-481C-8064-FF3BCBBB2ED5}" presName="parallelogram5" presStyleLbl="alignNode1" presStyleIdx="25" presStyleCnt="35"/>
      <dgm:spPr/>
    </dgm:pt>
    <dgm:pt modelId="{7E7CBA38-965E-44B7-9C65-049CB26FAE1A}" type="pres">
      <dgm:prSet presAssocID="{BE77A4A2-E98C-481C-8064-FF3BCBBB2ED5}" presName="parallelogram6" presStyleLbl="alignNode1" presStyleIdx="26" presStyleCnt="35"/>
      <dgm:spPr/>
    </dgm:pt>
    <dgm:pt modelId="{037F505E-9284-4188-98F3-2373C60816A0}" type="pres">
      <dgm:prSet presAssocID="{BE77A4A2-E98C-481C-8064-FF3BCBBB2ED5}" presName="parallelogram7" presStyleLbl="alignNode1" presStyleIdx="27" presStyleCnt="35"/>
      <dgm:spPr/>
    </dgm:pt>
    <dgm:pt modelId="{347A3540-A9E1-4EAC-A669-C63D7467A6F6}" type="pres">
      <dgm:prSet presAssocID="{E1F4C6A6-BA67-4F85-AB4E-8EDFCFF00BA2}" presName="sibTrans" presStyleCnt="0"/>
      <dgm:spPr/>
    </dgm:pt>
    <dgm:pt modelId="{D4EB4FE4-18A5-4EAF-AEE8-ABDC502684E7}" type="pres">
      <dgm:prSet presAssocID="{6572A063-22C5-4F0D-8753-4051DDC00C8F}" presName="parenttextcomposite" presStyleCnt="0"/>
      <dgm:spPr/>
    </dgm:pt>
    <dgm:pt modelId="{419F19C4-39DF-477C-9B88-F39B2FADFFB9}" type="pres">
      <dgm:prSet presAssocID="{6572A063-22C5-4F0D-8753-4051DDC00C8F}" presName="parenttext" presStyleLbl="revTx" presStyleIdx="4" presStyleCnt="5">
        <dgm:presLayoutVars>
          <dgm:chMax/>
          <dgm:chPref val="2"/>
          <dgm:bulletEnabled val="1"/>
        </dgm:presLayoutVars>
      </dgm:prSet>
      <dgm:spPr/>
    </dgm:pt>
    <dgm:pt modelId="{7E1D1F48-3DD8-454E-96AE-900278547DA6}" type="pres">
      <dgm:prSet presAssocID="{6572A063-22C5-4F0D-8753-4051DDC00C8F}" presName="parallelogramComposite" presStyleCnt="0"/>
      <dgm:spPr/>
    </dgm:pt>
    <dgm:pt modelId="{0A25AD4E-E49C-4E19-BF84-7D996DE580E4}" type="pres">
      <dgm:prSet presAssocID="{6572A063-22C5-4F0D-8753-4051DDC00C8F}" presName="parallelogram1" presStyleLbl="alignNode1" presStyleIdx="28" presStyleCnt="35"/>
      <dgm:spPr/>
    </dgm:pt>
    <dgm:pt modelId="{9CABF2BB-EDED-404B-8372-AD23C2DE3244}" type="pres">
      <dgm:prSet presAssocID="{6572A063-22C5-4F0D-8753-4051DDC00C8F}" presName="parallelogram2" presStyleLbl="alignNode1" presStyleIdx="29" presStyleCnt="35"/>
      <dgm:spPr/>
    </dgm:pt>
    <dgm:pt modelId="{92488F36-BCC5-46FD-BC5B-836A1A2F8F53}" type="pres">
      <dgm:prSet presAssocID="{6572A063-22C5-4F0D-8753-4051DDC00C8F}" presName="parallelogram3" presStyleLbl="alignNode1" presStyleIdx="30" presStyleCnt="35"/>
      <dgm:spPr/>
    </dgm:pt>
    <dgm:pt modelId="{8A028FA9-9A62-4ECB-8FAD-46461890E017}" type="pres">
      <dgm:prSet presAssocID="{6572A063-22C5-4F0D-8753-4051DDC00C8F}" presName="parallelogram4" presStyleLbl="alignNode1" presStyleIdx="31" presStyleCnt="35"/>
      <dgm:spPr/>
    </dgm:pt>
    <dgm:pt modelId="{67BD4B1B-FD04-43DF-8276-270EE4D8A0B5}" type="pres">
      <dgm:prSet presAssocID="{6572A063-22C5-4F0D-8753-4051DDC00C8F}" presName="parallelogram5" presStyleLbl="alignNode1" presStyleIdx="32" presStyleCnt="35"/>
      <dgm:spPr/>
    </dgm:pt>
    <dgm:pt modelId="{5D07B4BA-A736-47E4-93C0-6C199806742D}" type="pres">
      <dgm:prSet presAssocID="{6572A063-22C5-4F0D-8753-4051DDC00C8F}" presName="parallelogram6" presStyleLbl="alignNode1" presStyleIdx="33" presStyleCnt="35"/>
      <dgm:spPr/>
    </dgm:pt>
    <dgm:pt modelId="{FFFBB7B3-06A0-4197-8CC3-9C146B2C8BB8}" type="pres">
      <dgm:prSet presAssocID="{6572A063-22C5-4F0D-8753-4051DDC00C8F}" presName="parallelogram7" presStyleLbl="alignNode1" presStyleIdx="34" presStyleCnt="35"/>
      <dgm:spPr/>
    </dgm:pt>
  </dgm:ptLst>
  <dgm:cxnLst>
    <dgm:cxn modelId="{0F565914-4DF9-402B-A412-F366443566F2}" srcId="{C1C2021D-E3BF-4A22-9869-9FB463ABAE92}" destId="{BE77A4A2-E98C-481C-8064-FF3BCBBB2ED5}" srcOrd="3" destOrd="0" parTransId="{968EF2BD-3685-40DF-AE16-7D15584D785B}" sibTransId="{E1F4C6A6-BA67-4F85-AB4E-8EDFCFF00BA2}"/>
    <dgm:cxn modelId="{5BF3A130-3072-4CA8-8218-3AC9A56F34C6}" srcId="{C1C2021D-E3BF-4A22-9869-9FB463ABAE92}" destId="{FCFF08C1-CBB0-4CDD-98D1-12B04E67FE6E}" srcOrd="2" destOrd="0" parTransId="{0EAFD873-01CC-4631-91C3-A7D9DD1B6231}" sibTransId="{A14B363C-6EF7-4FD7-AC64-C8B1404B2DCC}"/>
    <dgm:cxn modelId="{375E7B38-3A65-4743-ADF3-4CA0B4FD767A}" srcId="{C1C2021D-E3BF-4A22-9869-9FB463ABAE92}" destId="{AC41C2E4-5F16-4C59-A03D-2254104E703A}" srcOrd="0" destOrd="0" parTransId="{547714BC-92D0-4BD4-A3F2-BA7CF5D80874}" sibTransId="{AC4678AD-9879-4BAD-AB44-33966D95146E}"/>
    <dgm:cxn modelId="{1A4B205C-7F45-4A3A-85C2-D828B4598F12}" type="presOf" srcId="{FCFF08C1-CBB0-4CDD-98D1-12B04E67FE6E}" destId="{EEE32909-E9FA-419C-8690-2C343AD5DE0A}" srcOrd="0" destOrd="0" presId="urn:microsoft.com/office/officeart/2008/layout/VerticalAccentList"/>
    <dgm:cxn modelId="{9F1CD948-1F3F-4ED1-BF33-DFD90AF86874}" type="presOf" srcId="{C1C2021D-E3BF-4A22-9869-9FB463ABAE92}" destId="{F9CAA62F-31A1-4E8C-9976-F5E7185A808C}" srcOrd="0" destOrd="0" presId="urn:microsoft.com/office/officeart/2008/layout/VerticalAccentList"/>
    <dgm:cxn modelId="{9DAB9069-35B3-4FDC-9479-F5AC4889C587}" type="presOf" srcId="{AC41C2E4-5F16-4C59-A03D-2254104E703A}" destId="{A6112A87-396C-4226-80DD-50DBD58FEE01}" srcOrd="0" destOrd="0" presId="urn:microsoft.com/office/officeart/2008/layout/VerticalAccentList"/>
    <dgm:cxn modelId="{935F688B-75B3-476F-979C-3F28FA50A506}" type="presOf" srcId="{6572A063-22C5-4F0D-8753-4051DDC00C8F}" destId="{419F19C4-39DF-477C-9B88-F39B2FADFFB9}" srcOrd="0" destOrd="0" presId="urn:microsoft.com/office/officeart/2008/layout/VerticalAccentList"/>
    <dgm:cxn modelId="{1CFDB9AF-C1DC-4115-A9C7-E61FFF1B4296}" srcId="{C1C2021D-E3BF-4A22-9869-9FB463ABAE92}" destId="{627188F8-1321-45EC-A618-16A3587E405D}" srcOrd="1" destOrd="0" parTransId="{7945D7EE-ABE0-4991-BED0-7FE8EE394793}" sibTransId="{7C5CBF7B-B5C4-4363-A3F3-164A4FCF45FE}"/>
    <dgm:cxn modelId="{D90B4CC2-A209-4B9E-9F40-48859940912B}" type="presOf" srcId="{BE77A4A2-E98C-481C-8064-FF3BCBBB2ED5}" destId="{8F5079E3-E2BA-4821-A96B-0B381E0736B6}" srcOrd="0" destOrd="0" presId="urn:microsoft.com/office/officeart/2008/layout/VerticalAccentList"/>
    <dgm:cxn modelId="{C184BBF8-6324-4952-8AB9-E4BB5754D20C}" type="presOf" srcId="{627188F8-1321-45EC-A618-16A3587E405D}" destId="{1E03DC0A-8E60-4CC8-BAE3-65CB21801727}" srcOrd="0" destOrd="0" presId="urn:microsoft.com/office/officeart/2008/layout/VerticalAccentList"/>
    <dgm:cxn modelId="{653B59FA-9DC4-4C8C-B704-E6F6E089D780}" srcId="{C1C2021D-E3BF-4A22-9869-9FB463ABAE92}" destId="{6572A063-22C5-4F0D-8753-4051DDC00C8F}" srcOrd="4" destOrd="0" parTransId="{60DEC656-A860-4F0C-8C81-3F28B41E49F8}" sibTransId="{5BB10DA0-A23D-4786-B7D8-1F41F9DE4BE3}"/>
    <dgm:cxn modelId="{132AAA8C-29B7-40E5-BDB5-A61290C130F0}" type="presParOf" srcId="{F9CAA62F-31A1-4E8C-9976-F5E7185A808C}" destId="{22BB4E44-765E-4DF6-8362-D37B5C7645A7}" srcOrd="0" destOrd="0" presId="urn:microsoft.com/office/officeart/2008/layout/VerticalAccentList"/>
    <dgm:cxn modelId="{69914170-32C1-40FB-9B3D-EEC15930ABDF}" type="presParOf" srcId="{22BB4E44-765E-4DF6-8362-D37B5C7645A7}" destId="{A6112A87-396C-4226-80DD-50DBD58FEE01}" srcOrd="0" destOrd="0" presId="urn:microsoft.com/office/officeart/2008/layout/VerticalAccentList"/>
    <dgm:cxn modelId="{2246DC26-CF5C-45EE-8233-DBC7D5EF8D0A}" type="presParOf" srcId="{F9CAA62F-31A1-4E8C-9976-F5E7185A808C}" destId="{2FCD2AB2-907F-4C47-AF35-39251552B1E5}" srcOrd="1" destOrd="0" presId="urn:microsoft.com/office/officeart/2008/layout/VerticalAccentList"/>
    <dgm:cxn modelId="{589AAC0D-F1A6-458E-A8AE-D24F269168CE}" type="presParOf" srcId="{2FCD2AB2-907F-4C47-AF35-39251552B1E5}" destId="{397925F4-A467-41D8-AC0C-AB9751A330CC}" srcOrd="0" destOrd="0" presId="urn:microsoft.com/office/officeart/2008/layout/VerticalAccentList"/>
    <dgm:cxn modelId="{D3161CAD-A918-4566-B5CC-425091094AC9}" type="presParOf" srcId="{2FCD2AB2-907F-4C47-AF35-39251552B1E5}" destId="{744B16FB-CA4B-4AA4-82FB-FC295997757F}" srcOrd="1" destOrd="0" presId="urn:microsoft.com/office/officeart/2008/layout/VerticalAccentList"/>
    <dgm:cxn modelId="{1ABA7DDB-0B10-45CB-BD6C-8EE2481AE3C0}" type="presParOf" srcId="{2FCD2AB2-907F-4C47-AF35-39251552B1E5}" destId="{A8B4F16D-5C54-4E61-8F58-DA055AE51CA3}" srcOrd="2" destOrd="0" presId="urn:microsoft.com/office/officeart/2008/layout/VerticalAccentList"/>
    <dgm:cxn modelId="{8A43BF70-CC5D-45DD-AA88-1F297C8FE266}" type="presParOf" srcId="{2FCD2AB2-907F-4C47-AF35-39251552B1E5}" destId="{7CAAAFCA-F1BF-4C17-8416-194BCDE88D0B}" srcOrd="3" destOrd="0" presId="urn:microsoft.com/office/officeart/2008/layout/VerticalAccentList"/>
    <dgm:cxn modelId="{11836B41-4389-47D7-B711-2C407724B4E3}" type="presParOf" srcId="{2FCD2AB2-907F-4C47-AF35-39251552B1E5}" destId="{15A7F125-BD6B-4186-9112-FAE1F244B684}" srcOrd="4" destOrd="0" presId="urn:microsoft.com/office/officeart/2008/layout/VerticalAccentList"/>
    <dgm:cxn modelId="{0392CFAC-94E6-4C41-94E5-78FA6EC6E700}" type="presParOf" srcId="{2FCD2AB2-907F-4C47-AF35-39251552B1E5}" destId="{CDB0517C-81F4-455A-AD63-9037A90545AF}" srcOrd="5" destOrd="0" presId="urn:microsoft.com/office/officeart/2008/layout/VerticalAccentList"/>
    <dgm:cxn modelId="{BA0DA615-A0DA-4EDB-9838-A8391DE5C9DE}" type="presParOf" srcId="{2FCD2AB2-907F-4C47-AF35-39251552B1E5}" destId="{145F49AE-3554-4D22-9F04-B8C5D2CBA3D3}" srcOrd="6" destOrd="0" presId="urn:microsoft.com/office/officeart/2008/layout/VerticalAccentList"/>
    <dgm:cxn modelId="{1FA939ED-941F-448E-BD6A-09F0A7741CC7}" type="presParOf" srcId="{F9CAA62F-31A1-4E8C-9976-F5E7185A808C}" destId="{1CCF9E64-1FCB-47F0-9E4F-5FA03E886D41}" srcOrd="2" destOrd="0" presId="urn:microsoft.com/office/officeart/2008/layout/VerticalAccentList"/>
    <dgm:cxn modelId="{53C1EE88-A44B-49F3-BB7B-D841315C1FBE}" type="presParOf" srcId="{F9CAA62F-31A1-4E8C-9976-F5E7185A808C}" destId="{F964936E-9F1B-42C8-957A-A07CC58AE1C1}" srcOrd="3" destOrd="0" presId="urn:microsoft.com/office/officeart/2008/layout/VerticalAccentList"/>
    <dgm:cxn modelId="{795FF1DD-68CE-4624-B937-8662F015C8D8}" type="presParOf" srcId="{F964936E-9F1B-42C8-957A-A07CC58AE1C1}" destId="{1E03DC0A-8E60-4CC8-BAE3-65CB21801727}" srcOrd="0" destOrd="0" presId="urn:microsoft.com/office/officeart/2008/layout/VerticalAccentList"/>
    <dgm:cxn modelId="{1B48451B-DC92-466E-A487-D489096F322E}" type="presParOf" srcId="{F9CAA62F-31A1-4E8C-9976-F5E7185A808C}" destId="{B6340F40-6DB3-45B9-8843-5CC4C3922777}" srcOrd="4" destOrd="0" presId="urn:microsoft.com/office/officeart/2008/layout/VerticalAccentList"/>
    <dgm:cxn modelId="{BDB35A3D-B2F9-4F91-BC85-0BFA8E0E26B1}" type="presParOf" srcId="{B6340F40-6DB3-45B9-8843-5CC4C3922777}" destId="{1A9E8F34-5B94-4EE0-84F6-14B7450637C7}" srcOrd="0" destOrd="0" presId="urn:microsoft.com/office/officeart/2008/layout/VerticalAccentList"/>
    <dgm:cxn modelId="{534C7BE9-3663-49A3-851F-84AB7C91A94F}" type="presParOf" srcId="{B6340F40-6DB3-45B9-8843-5CC4C3922777}" destId="{A000F2CA-A66A-40C7-A856-965DB42DBEB5}" srcOrd="1" destOrd="0" presId="urn:microsoft.com/office/officeart/2008/layout/VerticalAccentList"/>
    <dgm:cxn modelId="{7C4B7BA5-55AB-4C9B-8159-96D917563CC4}" type="presParOf" srcId="{B6340F40-6DB3-45B9-8843-5CC4C3922777}" destId="{FCB08404-62F1-4B1C-BBCC-0F094DFC984B}" srcOrd="2" destOrd="0" presId="urn:microsoft.com/office/officeart/2008/layout/VerticalAccentList"/>
    <dgm:cxn modelId="{A4DB07BC-D786-463D-8321-78B278082F69}" type="presParOf" srcId="{B6340F40-6DB3-45B9-8843-5CC4C3922777}" destId="{6A36719E-B8F4-448C-95E9-1D66DDF6653F}" srcOrd="3" destOrd="0" presId="urn:microsoft.com/office/officeart/2008/layout/VerticalAccentList"/>
    <dgm:cxn modelId="{A6A8A7E1-C7DD-4B05-8ABD-9EF0FA7C0F05}" type="presParOf" srcId="{B6340F40-6DB3-45B9-8843-5CC4C3922777}" destId="{013605D4-AFB9-48C1-8DD3-C8492697712B}" srcOrd="4" destOrd="0" presId="urn:microsoft.com/office/officeart/2008/layout/VerticalAccentList"/>
    <dgm:cxn modelId="{5B1F0048-06A0-40E5-97D8-97D774FFFAC7}" type="presParOf" srcId="{B6340F40-6DB3-45B9-8843-5CC4C3922777}" destId="{42618518-31F8-46F4-97F1-2AB51C4B14EA}" srcOrd="5" destOrd="0" presId="urn:microsoft.com/office/officeart/2008/layout/VerticalAccentList"/>
    <dgm:cxn modelId="{3F245131-9C30-4588-B630-DEBD58161376}" type="presParOf" srcId="{B6340F40-6DB3-45B9-8843-5CC4C3922777}" destId="{4CE2AB08-4595-4BCA-9927-D9B36AC07AA7}" srcOrd="6" destOrd="0" presId="urn:microsoft.com/office/officeart/2008/layout/VerticalAccentList"/>
    <dgm:cxn modelId="{5DCACA3C-C2EC-48E9-A1BF-5E75B56F47A1}" type="presParOf" srcId="{F9CAA62F-31A1-4E8C-9976-F5E7185A808C}" destId="{CBC72A1E-1B9E-4993-A2B1-3B75D5019CFA}" srcOrd="5" destOrd="0" presId="urn:microsoft.com/office/officeart/2008/layout/VerticalAccentList"/>
    <dgm:cxn modelId="{6AEAB32C-1E0B-4CFE-BBDD-1BC41D90F789}" type="presParOf" srcId="{F9CAA62F-31A1-4E8C-9976-F5E7185A808C}" destId="{83349221-9291-4BC2-A0C9-5182799AAF0D}" srcOrd="6" destOrd="0" presId="urn:microsoft.com/office/officeart/2008/layout/VerticalAccentList"/>
    <dgm:cxn modelId="{330BCCEA-490A-4C3B-BDF3-B20AB5B6F5F2}" type="presParOf" srcId="{83349221-9291-4BC2-A0C9-5182799AAF0D}" destId="{EEE32909-E9FA-419C-8690-2C343AD5DE0A}" srcOrd="0" destOrd="0" presId="urn:microsoft.com/office/officeart/2008/layout/VerticalAccentList"/>
    <dgm:cxn modelId="{A2C793C5-3AA4-47D2-B17D-F8C2D9522A94}" type="presParOf" srcId="{F9CAA62F-31A1-4E8C-9976-F5E7185A808C}" destId="{D126048D-A2BB-4E1A-989D-DDA9C9435B09}" srcOrd="7" destOrd="0" presId="urn:microsoft.com/office/officeart/2008/layout/VerticalAccentList"/>
    <dgm:cxn modelId="{2FE0E7A0-4316-4AF7-B5EF-CB5B3BE0FDD9}" type="presParOf" srcId="{D126048D-A2BB-4E1A-989D-DDA9C9435B09}" destId="{207B0831-7019-4F4C-AB39-1EF633FD384B}" srcOrd="0" destOrd="0" presId="urn:microsoft.com/office/officeart/2008/layout/VerticalAccentList"/>
    <dgm:cxn modelId="{CEDFB74E-E265-4D4B-A999-EBA295C6102E}" type="presParOf" srcId="{D126048D-A2BB-4E1A-989D-DDA9C9435B09}" destId="{F50DD1A0-A6A2-42BE-A452-D74DF4121D91}" srcOrd="1" destOrd="0" presId="urn:microsoft.com/office/officeart/2008/layout/VerticalAccentList"/>
    <dgm:cxn modelId="{96863F18-11E1-4444-A333-E09E4E3C63F4}" type="presParOf" srcId="{D126048D-A2BB-4E1A-989D-DDA9C9435B09}" destId="{9F98F440-8DB5-45F3-AC63-E0519A9C8945}" srcOrd="2" destOrd="0" presId="urn:microsoft.com/office/officeart/2008/layout/VerticalAccentList"/>
    <dgm:cxn modelId="{0444F508-6040-4515-A9E4-9B510C9D880F}" type="presParOf" srcId="{D126048D-A2BB-4E1A-989D-DDA9C9435B09}" destId="{AD67BE4E-AFC6-427E-9D4E-19A486EF2193}" srcOrd="3" destOrd="0" presId="urn:microsoft.com/office/officeart/2008/layout/VerticalAccentList"/>
    <dgm:cxn modelId="{FA6974FE-973B-4F51-8EB7-0FC553FFDD36}" type="presParOf" srcId="{D126048D-A2BB-4E1A-989D-DDA9C9435B09}" destId="{98B55A5C-9AA4-46E2-BB2C-538E938C97EA}" srcOrd="4" destOrd="0" presId="urn:microsoft.com/office/officeart/2008/layout/VerticalAccentList"/>
    <dgm:cxn modelId="{F1224E22-B612-4D0A-BDC1-B07AC1D81D3A}" type="presParOf" srcId="{D126048D-A2BB-4E1A-989D-DDA9C9435B09}" destId="{1F843E4E-5A39-4228-9059-106885BC0399}" srcOrd="5" destOrd="0" presId="urn:microsoft.com/office/officeart/2008/layout/VerticalAccentList"/>
    <dgm:cxn modelId="{FB7BEF02-8755-4CDC-8AB8-678F63F2932F}" type="presParOf" srcId="{D126048D-A2BB-4E1A-989D-DDA9C9435B09}" destId="{548E2231-6717-4AB5-BB6D-8E990C4C30D8}" srcOrd="6" destOrd="0" presId="urn:microsoft.com/office/officeart/2008/layout/VerticalAccentList"/>
    <dgm:cxn modelId="{89F085FB-3D0A-48DE-B006-FADCB23D0433}" type="presParOf" srcId="{F9CAA62F-31A1-4E8C-9976-F5E7185A808C}" destId="{EF83AFB9-7375-45F2-B76D-0A6862E6D7F6}" srcOrd="8" destOrd="0" presId="urn:microsoft.com/office/officeart/2008/layout/VerticalAccentList"/>
    <dgm:cxn modelId="{F6747FAC-4357-49E2-A262-BD0BD2A53301}" type="presParOf" srcId="{F9CAA62F-31A1-4E8C-9976-F5E7185A808C}" destId="{D4C9218B-E56D-4D55-9A98-CB989A472FB4}" srcOrd="9" destOrd="0" presId="urn:microsoft.com/office/officeart/2008/layout/VerticalAccentList"/>
    <dgm:cxn modelId="{901F6701-E3AA-48E9-88AC-60E30383A255}" type="presParOf" srcId="{D4C9218B-E56D-4D55-9A98-CB989A472FB4}" destId="{8F5079E3-E2BA-4821-A96B-0B381E0736B6}" srcOrd="0" destOrd="0" presId="urn:microsoft.com/office/officeart/2008/layout/VerticalAccentList"/>
    <dgm:cxn modelId="{3342F0C0-CBA3-4014-90B2-400C4715EAE7}" type="presParOf" srcId="{F9CAA62F-31A1-4E8C-9976-F5E7185A808C}" destId="{ADD0BD73-EE65-4D62-9284-4A406A311F39}" srcOrd="10" destOrd="0" presId="urn:microsoft.com/office/officeart/2008/layout/VerticalAccentList"/>
    <dgm:cxn modelId="{D98DF88C-DFE7-425A-A08F-AA8135D7232D}" type="presParOf" srcId="{ADD0BD73-EE65-4D62-9284-4A406A311F39}" destId="{3BB466D5-72AC-4FBC-AFAC-570CA73B8F58}" srcOrd="0" destOrd="0" presId="urn:microsoft.com/office/officeart/2008/layout/VerticalAccentList"/>
    <dgm:cxn modelId="{D267B7C3-01CD-433D-8A6F-B5DCAAD25608}" type="presParOf" srcId="{ADD0BD73-EE65-4D62-9284-4A406A311F39}" destId="{6300B064-479E-47C2-86A8-67DF75D60689}" srcOrd="1" destOrd="0" presId="urn:microsoft.com/office/officeart/2008/layout/VerticalAccentList"/>
    <dgm:cxn modelId="{1423F805-D7B4-4EA9-89C0-3600201EE3BE}" type="presParOf" srcId="{ADD0BD73-EE65-4D62-9284-4A406A311F39}" destId="{E54333F9-C1C0-4FFC-9DA7-06C0BB82A32B}" srcOrd="2" destOrd="0" presId="urn:microsoft.com/office/officeart/2008/layout/VerticalAccentList"/>
    <dgm:cxn modelId="{87573849-8A6B-42B0-9529-CF1340DC17C7}" type="presParOf" srcId="{ADD0BD73-EE65-4D62-9284-4A406A311F39}" destId="{944F8F60-AD45-458C-A82A-A391D0EFAA53}" srcOrd="3" destOrd="0" presId="urn:microsoft.com/office/officeart/2008/layout/VerticalAccentList"/>
    <dgm:cxn modelId="{A305143D-4D50-4D50-9DAE-5244A97A6566}" type="presParOf" srcId="{ADD0BD73-EE65-4D62-9284-4A406A311F39}" destId="{A2CAFC28-6E33-4D8F-9EE5-CD68A6EBFECF}" srcOrd="4" destOrd="0" presId="urn:microsoft.com/office/officeart/2008/layout/VerticalAccentList"/>
    <dgm:cxn modelId="{2A3010C9-49B6-4509-AE28-1D14BA844820}" type="presParOf" srcId="{ADD0BD73-EE65-4D62-9284-4A406A311F39}" destId="{7E7CBA38-965E-44B7-9C65-049CB26FAE1A}" srcOrd="5" destOrd="0" presId="urn:microsoft.com/office/officeart/2008/layout/VerticalAccentList"/>
    <dgm:cxn modelId="{059437C3-20CA-498D-A7C7-D6190DE30853}" type="presParOf" srcId="{ADD0BD73-EE65-4D62-9284-4A406A311F39}" destId="{037F505E-9284-4188-98F3-2373C60816A0}" srcOrd="6" destOrd="0" presId="urn:microsoft.com/office/officeart/2008/layout/VerticalAccentList"/>
    <dgm:cxn modelId="{6B5D402B-562C-41DE-9C01-AD590B94D662}" type="presParOf" srcId="{F9CAA62F-31A1-4E8C-9976-F5E7185A808C}" destId="{347A3540-A9E1-4EAC-A669-C63D7467A6F6}" srcOrd="11" destOrd="0" presId="urn:microsoft.com/office/officeart/2008/layout/VerticalAccentList"/>
    <dgm:cxn modelId="{718F52B2-610F-4ADE-88E0-D80D990CCEE8}" type="presParOf" srcId="{F9CAA62F-31A1-4E8C-9976-F5E7185A808C}" destId="{D4EB4FE4-18A5-4EAF-AEE8-ABDC502684E7}" srcOrd="12" destOrd="0" presId="urn:microsoft.com/office/officeart/2008/layout/VerticalAccentList"/>
    <dgm:cxn modelId="{C8494F7A-9B3F-40FE-9941-2D9EE7FEC912}" type="presParOf" srcId="{D4EB4FE4-18A5-4EAF-AEE8-ABDC502684E7}" destId="{419F19C4-39DF-477C-9B88-F39B2FADFFB9}" srcOrd="0" destOrd="0" presId="urn:microsoft.com/office/officeart/2008/layout/VerticalAccentList"/>
    <dgm:cxn modelId="{2BBCE423-91C0-42B5-B4DF-65617229B045}" type="presParOf" srcId="{F9CAA62F-31A1-4E8C-9976-F5E7185A808C}" destId="{7E1D1F48-3DD8-454E-96AE-900278547DA6}" srcOrd="13" destOrd="0" presId="urn:microsoft.com/office/officeart/2008/layout/VerticalAccentList"/>
    <dgm:cxn modelId="{F7881690-BE25-43B2-AEF7-2BB5DA1CC114}" type="presParOf" srcId="{7E1D1F48-3DD8-454E-96AE-900278547DA6}" destId="{0A25AD4E-E49C-4E19-BF84-7D996DE580E4}" srcOrd="0" destOrd="0" presId="urn:microsoft.com/office/officeart/2008/layout/VerticalAccentList"/>
    <dgm:cxn modelId="{D1D17BBE-97CD-4DCA-9422-4425966470E7}" type="presParOf" srcId="{7E1D1F48-3DD8-454E-96AE-900278547DA6}" destId="{9CABF2BB-EDED-404B-8372-AD23C2DE3244}" srcOrd="1" destOrd="0" presId="urn:microsoft.com/office/officeart/2008/layout/VerticalAccentList"/>
    <dgm:cxn modelId="{51E4A1F6-0B5A-4DF9-AFB9-8208D4C6DAE6}" type="presParOf" srcId="{7E1D1F48-3DD8-454E-96AE-900278547DA6}" destId="{92488F36-BCC5-46FD-BC5B-836A1A2F8F53}" srcOrd="2" destOrd="0" presId="urn:microsoft.com/office/officeart/2008/layout/VerticalAccentList"/>
    <dgm:cxn modelId="{C5234DD5-EB6F-4345-A768-F2631CE7B47F}" type="presParOf" srcId="{7E1D1F48-3DD8-454E-96AE-900278547DA6}" destId="{8A028FA9-9A62-4ECB-8FAD-46461890E017}" srcOrd="3" destOrd="0" presId="urn:microsoft.com/office/officeart/2008/layout/VerticalAccentList"/>
    <dgm:cxn modelId="{B9941B21-1A5E-4A69-8365-9EFD3DD01639}" type="presParOf" srcId="{7E1D1F48-3DD8-454E-96AE-900278547DA6}" destId="{67BD4B1B-FD04-43DF-8276-270EE4D8A0B5}" srcOrd="4" destOrd="0" presId="urn:microsoft.com/office/officeart/2008/layout/VerticalAccentList"/>
    <dgm:cxn modelId="{05D89AD7-B5DD-44AE-8187-8641503FCE64}" type="presParOf" srcId="{7E1D1F48-3DD8-454E-96AE-900278547DA6}" destId="{5D07B4BA-A736-47E4-93C0-6C199806742D}" srcOrd="5" destOrd="0" presId="urn:microsoft.com/office/officeart/2008/layout/VerticalAccentList"/>
    <dgm:cxn modelId="{F308704C-5F26-4889-B915-646A1746BAA3}" type="presParOf" srcId="{7E1D1F48-3DD8-454E-96AE-900278547DA6}" destId="{FFFBB7B3-06A0-4197-8CC3-9C146B2C8BB8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4245B7-621D-4C13-ABB1-4F3E9E1B1593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154CEC8-9DA8-4122-8EBD-ABECEB2FDDD6}">
      <dgm:prSet/>
      <dgm:spPr/>
      <dgm:t>
        <a:bodyPr/>
        <a:lstStyle/>
        <a:p>
          <a:r>
            <a:rPr lang="ru-RU"/>
            <a:t>Защита интересов молодёжи перед администрацией.</a:t>
          </a:r>
        </a:p>
      </dgm:t>
    </dgm:pt>
    <dgm:pt modelId="{B53FA272-F35F-4F11-83D4-C77620CBB57C}" type="parTrans" cxnId="{495C8591-CB62-4A82-A2A7-51423AA4ADCF}">
      <dgm:prSet/>
      <dgm:spPr/>
      <dgm:t>
        <a:bodyPr/>
        <a:lstStyle/>
        <a:p>
          <a:endParaRPr lang="ru-RU"/>
        </a:p>
      </dgm:t>
    </dgm:pt>
    <dgm:pt modelId="{D715F4C3-759E-4180-8F2E-BA6738171B55}" type="sibTrans" cxnId="{495C8591-CB62-4A82-A2A7-51423AA4ADCF}">
      <dgm:prSet/>
      <dgm:spPr/>
      <dgm:t>
        <a:bodyPr/>
        <a:lstStyle/>
        <a:p>
          <a:endParaRPr lang="ru-RU"/>
        </a:p>
      </dgm:t>
    </dgm:pt>
    <dgm:pt modelId="{49BD065B-59D1-4108-B829-A493F63A15B8}">
      <dgm:prSet/>
      <dgm:spPr/>
      <dgm:t>
        <a:bodyPr/>
        <a:lstStyle/>
        <a:p>
          <a:r>
            <a:rPr lang="ru-RU"/>
            <a:t>Реализация законодательных гарантий прав молодежи на труд, зарплату, учебу, отдых. </a:t>
          </a:r>
        </a:p>
      </dgm:t>
    </dgm:pt>
    <dgm:pt modelId="{81DAFEF9-4850-428B-8206-8D5564C16AC4}" type="parTrans" cxnId="{8DCD341F-A2E5-4399-AF13-BFBDB869A0FD}">
      <dgm:prSet/>
      <dgm:spPr/>
      <dgm:t>
        <a:bodyPr/>
        <a:lstStyle/>
        <a:p>
          <a:endParaRPr lang="ru-RU"/>
        </a:p>
      </dgm:t>
    </dgm:pt>
    <dgm:pt modelId="{B96AE872-B844-4D05-A2D0-6524C8143DC1}" type="sibTrans" cxnId="{8DCD341F-A2E5-4399-AF13-BFBDB869A0FD}">
      <dgm:prSet/>
      <dgm:spPr/>
      <dgm:t>
        <a:bodyPr/>
        <a:lstStyle/>
        <a:p>
          <a:endParaRPr lang="ru-RU"/>
        </a:p>
      </dgm:t>
    </dgm:pt>
    <dgm:pt modelId="{EB0D2E76-4C46-40F7-80BF-4E0EB30F793D}">
      <dgm:prSet/>
      <dgm:spPr/>
      <dgm:t>
        <a:bodyPr/>
        <a:lstStyle/>
        <a:p>
          <a:r>
            <a:rPr lang="ru-RU"/>
            <a:t>Профессиональный рост. </a:t>
          </a:r>
        </a:p>
      </dgm:t>
    </dgm:pt>
    <dgm:pt modelId="{0B0F16B3-7C54-4B12-878D-A0FF29416ED0}" type="parTrans" cxnId="{647E8133-4DF3-4432-BDA4-234995B1B349}">
      <dgm:prSet/>
      <dgm:spPr/>
      <dgm:t>
        <a:bodyPr/>
        <a:lstStyle/>
        <a:p>
          <a:endParaRPr lang="ru-RU"/>
        </a:p>
      </dgm:t>
    </dgm:pt>
    <dgm:pt modelId="{BA1A21D3-A215-418B-A174-232B4EF7992E}" type="sibTrans" cxnId="{647E8133-4DF3-4432-BDA4-234995B1B349}">
      <dgm:prSet/>
      <dgm:spPr/>
      <dgm:t>
        <a:bodyPr/>
        <a:lstStyle/>
        <a:p>
          <a:endParaRPr lang="ru-RU"/>
        </a:p>
      </dgm:t>
    </dgm:pt>
    <dgm:pt modelId="{A16A7F3C-4CD3-4E55-99C9-07F13577CE4D}">
      <dgm:prSet/>
      <dgm:spPr/>
      <dgm:t>
        <a:bodyPr/>
        <a:lstStyle/>
        <a:p>
          <a:r>
            <a:rPr lang="ru-RU"/>
            <a:t>Решение части социальных проблем молодежи. </a:t>
          </a:r>
        </a:p>
      </dgm:t>
    </dgm:pt>
    <dgm:pt modelId="{BF633FA6-3937-4018-B368-967EE2588374}" type="parTrans" cxnId="{05E1049B-AAD0-493B-868F-6F90BCFAE861}">
      <dgm:prSet/>
      <dgm:spPr/>
      <dgm:t>
        <a:bodyPr/>
        <a:lstStyle/>
        <a:p>
          <a:endParaRPr lang="ru-RU"/>
        </a:p>
      </dgm:t>
    </dgm:pt>
    <dgm:pt modelId="{6B27F2AF-86E7-47FE-A81E-AC4E3AE1CDB7}" type="sibTrans" cxnId="{05E1049B-AAD0-493B-868F-6F90BCFAE861}">
      <dgm:prSet/>
      <dgm:spPr/>
      <dgm:t>
        <a:bodyPr/>
        <a:lstStyle/>
        <a:p>
          <a:endParaRPr lang="ru-RU"/>
        </a:p>
      </dgm:t>
    </dgm:pt>
    <dgm:pt modelId="{230671D0-BA83-411B-BCD6-DC4E89EDCC30}">
      <dgm:prSet/>
      <dgm:spPr/>
      <dgm:t>
        <a:bodyPr/>
        <a:lstStyle/>
        <a:p>
          <a:r>
            <a:rPr lang="ru-RU"/>
            <a:t>Решение материальных проблем (совместно с администрацией). </a:t>
          </a:r>
        </a:p>
      </dgm:t>
    </dgm:pt>
    <dgm:pt modelId="{15E15D28-4AA0-4AD8-9351-4154B9D242C4}" type="parTrans" cxnId="{AB75E4DF-E6CC-4FE3-85FD-87C52AB86FB1}">
      <dgm:prSet/>
      <dgm:spPr/>
      <dgm:t>
        <a:bodyPr/>
        <a:lstStyle/>
        <a:p>
          <a:endParaRPr lang="ru-RU"/>
        </a:p>
      </dgm:t>
    </dgm:pt>
    <dgm:pt modelId="{72F97E27-1D7C-4DE3-8605-6B235160AA80}" type="sibTrans" cxnId="{AB75E4DF-E6CC-4FE3-85FD-87C52AB86FB1}">
      <dgm:prSet/>
      <dgm:spPr/>
      <dgm:t>
        <a:bodyPr/>
        <a:lstStyle/>
        <a:p>
          <a:endParaRPr lang="ru-RU"/>
        </a:p>
      </dgm:t>
    </dgm:pt>
    <dgm:pt modelId="{33AF93BD-6797-44C8-82CB-300987551E2F}">
      <dgm:prSet/>
      <dgm:spPr/>
      <dgm:t>
        <a:bodyPr/>
        <a:lstStyle/>
        <a:p>
          <a:r>
            <a:rPr lang="ru-RU"/>
            <a:t>Культурно-массовая и спортивная работа.</a:t>
          </a:r>
        </a:p>
      </dgm:t>
    </dgm:pt>
    <dgm:pt modelId="{E7A4DFFD-6F20-4B10-A7ED-3CE5C006561F}" type="parTrans" cxnId="{04AB1ED1-CA4B-4AA7-B2C6-C02367858A18}">
      <dgm:prSet/>
      <dgm:spPr/>
      <dgm:t>
        <a:bodyPr/>
        <a:lstStyle/>
        <a:p>
          <a:endParaRPr lang="ru-RU"/>
        </a:p>
      </dgm:t>
    </dgm:pt>
    <dgm:pt modelId="{6A7C39DF-E807-4606-9E2D-8BF9D9C68DC1}" type="sibTrans" cxnId="{04AB1ED1-CA4B-4AA7-B2C6-C02367858A18}">
      <dgm:prSet/>
      <dgm:spPr/>
      <dgm:t>
        <a:bodyPr/>
        <a:lstStyle/>
        <a:p>
          <a:endParaRPr lang="ru-RU"/>
        </a:p>
      </dgm:t>
    </dgm:pt>
    <dgm:pt modelId="{CFE33C7D-9405-49CA-8AB3-55429BA048AB}" type="pres">
      <dgm:prSet presAssocID="{714245B7-621D-4C13-ABB1-4F3E9E1B1593}" presName="Name0" presStyleCnt="0">
        <dgm:presLayoutVars>
          <dgm:dir/>
        </dgm:presLayoutVars>
      </dgm:prSet>
      <dgm:spPr/>
    </dgm:pt>
    <dgm:pt modelId="{C1728E1B-2628-483C-9595-99A0F4D89093}" type="pres">
      <dgm:prSet presAssocID="{4154CEC8-9DA8-4122-8EBD-ABECEB2FDDD6}" presName="noChildren" presStyleCnt="0"/>
      <dgm:spPr/>
    </dgm:pt>
    <dgm:pt modelId="{358E9D51-4A03-4E75-908F-70532DA2A403}" type="pres">
      <dgm:prSet presAssocID="{4154CEC8-9DA8-4122-8EBD-ABECEB2FDDD6}" presName="gap" presStyleCnt="0"/>
      <dgm:spPr/>
    </dgm:pt>
    <dgm:pt modelId="{6BD08FD5-6346-4B44-833A-E2CFD72BD09B}" type="pres">
      <dgm:prSet presAssocID="{4154CEC8-9DA8-4122-8EBD-ABECEB2FDDD6}" presName="medCircle2" presStyleLbl="vennNode1" presStyleIdx="0" presStyleCnt="6"/>
      <dgm:spPr/>
    </dgm:pt>
    <dgm:pt modelId="{C83E7381-7D9E-4DEC-8641-32FD8FC419A1}" type="pres">
      <dgm:prSet presAssocID="{4154CEC8-9DA8-4122-8EBD-ABECEB2FDDD6}" presName="txLvlOnly1" presStyleLbl="revTx" presStyleIdx="0" presStyleCnt="6"/>
      <dgm:spPr/>
    </dgm:pt>
    <dgm:pt modelId="{093DD7D0-4972-428F-851B-F22649DD6C63}" type="pres">
      <dgm:prSet presAssocID="{49BD065B-59D1-4108-B829-A493F63A15B8}" presName="noChildren" presStyleCnt="0"/>
      <dgm:spPr/>
    </dgm:pt>
    <dgm:pt modelId="{D012DFBC-7C31-4572-9433-A0C9755A22F8}" type="pres">
      <dgm:prSet presAssocID="{49BD065B-59D1-4108-B829-A493F63A15B8}" presName="gap" presStyleCnt="0"/>
      <dgm:spPr/>
    </dgm:pt>
    <dgm:pt modelId="{4F8FD18A-F763-474A-A0FF-ADBEE1E527E9}" type="pres">
      <dgm:prSet presAssocID="{49BD065B-59D1-4108-B829-A493F63A15B8}" presName="medCircle2" presStyleLbl="vennNode1" presStyleIdx="1" presStyleCnt="6"/>
      <dgm:spPr/>
    </dgm:pt>
    <dgm:pt modelId="{3AF6E6F7-0313-4ABC-9C85-5AB3714CADFB}" type="pres">
      <dgm:prSet presAssocID="{49BD065B-59D1-4108-B829-A493F63A15B8}" presName="txLvlOnly1" presStyleLbl="revTx" presStyleIdx="1" presStyleCnt="6"/>
      <dgm:spPr/>
    </dgm:pt>
    <dgm:pt modelId="{6B795B85-190A-4A1F-8CC4-3E15F2680FCE}" type="pres">
      <dgm:prSet presAssocID="{EB0D2E76-4C46-40F7-80BF-4E0EB30F793D}" presName="noChildren" presStyleCnt="0"/>
      <dgm:spPr/>
    </dgm:pt>
    <dgm:pt modelId="{AF94C693-E2AC-47DE-AC9B-4113295CAF91}" type="pres">
      <dgm:prSet presAssocID="{EB0D2E76-4C46-40F7-80BF-4E0EB30F793D}" presName="gap" presStyleCnt="0"/>
      <dgm:spPr/>
    </dgm:pt>
    <dgm:pt modelId="{F354211B-262F-45B4-B1A0-8787E8168EEF}" type="pres">
      <dgm:prSet presAssocID="{EB0D2E76-4C46-40F7-80BF-4E0EB30F793D}" presName="medCircle2" presStyleLbl="vennNode1" presStyleIdx="2" presStyleCnt="6"/>
      <dgm:spPr/>
    </dgm:pt>
    <dgm:pt modelId="{574F4E18-2E48-41AD-AEF5-2720F4EF3A59}" type="pres">
      <dgm:prSet presAssocID="{EB0D2E76-4C46-40F7-80BF-4E0EB30F793D}" presName="txLvlOnly1" presStyleLbl="revTx" presStyleIdx="2" presStyleCnt="6"/>
      <dgm:spPr/>
    </dgm:pt>
    <dgm:pt modelId="{1352ABF4-E45D-44DF-9226-936A694281B5}" type="pres">
      <dgm:prSet presAssocID="{A16A7F3C-4CD3-4E55-99C9-07F13577CE4D}" presName="noChildren" presStyleCnt="0"/>
      <dgm:spPr/>
    </dgm:pt>
    <dgm:pt modelId="{3B2A8E72-1BE9-4450-B174-B1E90AC0BEAC}" type="pres">
      <dgm:prSet presAssocID="{A16A7F3C-4CD3-4E55-99C9-07F13577CE4D}" presName="gap" presStyleCnt="0"/>
      <dgm:spPr/>
    </dgm:pt>
    <dgm:pt modelId="{EEDD208D-A6DF-4D0C-B1E2-F65A62DA57A2}" type="pres">
      <dgm:prSet presAssocID="{A16A7F3C-4CD3-4E55-99C9-07F13577CE4D}" presName="medCircle2" presStyleLbl="vennNode1" presStyleIdx="3" presStyleCnt="6"/>
      <dgm:spPr/>
    </dgm:pt>
    <dgm:pt modelId="{084A7DD9-ADE3-4782-B007-978C21E91688}" type="pres">
      <dgm:prSet presAssocID="{A16A7F3C-4CD3-4E55-99C9-07F13577CE4D}" presName="txLvlOnly1" presStyleLbl="revTx" presStyleIdx="3" presStyleCnt="6"/>
      <dgm:spPr/>
    </dgm:pt>
    <dgm:pt modelId="{9F402426-A070-4F3D-8D28-E851B6673386}" type="pres">
      <dgm:prSet presAssocID="{230671D0-BA83-411B-BCD6-DC4E89EDCC30}" presName="noChildren" presStyleCnt="0"/>
      <dgm:spPr/>
    </dgm:pt>
    <dgm:pt modelId="{0A975DBD-2F64-47EA-9ECE-3983E3A0C353}" type="pres">
      <dgm:prSet presAssocID="{230671D0-BA83-411B-BCD6-DC4E89EDCC30}" presName="gap" presStyleCnt="0"/>
      <dgm:spPr/>
    </dgm:pt>
    <dgm:pt modelId="{91A3ADF9-8C05-4246-B5AD-C8FDE86CC08E}" type="pres">
      <dgm:prSet presAssocID="{230671D0-BA83-411B-BCD6-DC4E89EDCC30}" presName="medCircle2" presStyleLbl="vennNode1" presStyleIdx="4" presStyleCnt="6"/>
      <dgm:spPr/>
    </dgm:pt>
    <dgm:pt modelId="{736E6117-19A3-453B-AA8D-12CA968E7E18}" type="pres">
      <dgm:prSet presAssocID="{230671D0-BA83-411B-BCD6-DC4E89EDCC30}" presName="txLvlOnly1" presStyleLbl="revTx" presStyleIdx="4" presStyleCnt="6"/>
      <dgm:spPr/>
    </dgm:pt>
    <dgm:pt modelId="{BC69AB29-BD03-486A-8E8A-D781C25D9EAA}" type="pres">
      <dgm:prSet presAssocID="{33AF93BD-6797-44C8-82CB-300987551E2F}" presName="noChildren" presStyleCnt="0"/>
      <dgm:spPr/>
    </dgm:pt>
    <dgm:pt modelId="{D4796DDF-75A2-437D-8054-89DC94ADBF67}" type="pres">
      <dgm:prSet presAssocID="{33AF93BD-6797-44C8-82CB-300987551E2F}" presName="gap" presStyleCnt="0"/>
      <dgm:spPr/>
    </dgm:pt>
    <dgm:pt modelId="{F71AD593-0E7B-4944-823A-D2393BE82280}" type="pres">
      <dgm:prSet presAssocID="{33AF93BD-6797-44C8-82CB-300987551E2F}" presName="medCircle2" presStyleLbl="vennNode1" presStyleIdx="5" presStyleCnt="6"/>
      <dgm:spPr/>
    </dgm:pt>
    <dgm:pt modelId="{C5C41385-C21A-40A0-856D-32D0EADEC818}" type="pres">
      <dgm:prSet presAssocID="{33AF93BD-6797-44C8-82CB-300987551E2F}" presName="txLvlOnly1" presStyleLbl="revTx" presStyleIdx="5" presStyleCnt="6"/>
      <dgm:spPr/>
    </dgm:pt>
  </dgm:ptLst>
  <dgm:cxnLst>
    <dgm:cxn modelId="{EF79DB17-7D63-4135-B66F-C48F46D62C63}" type="presOf" srcId="{230671D0-BA83-411B-BCD6-DC4E89EDCC30}" destId="{736E6117-19A3-453B-AA8D-12CA968E7E18}" srcOrd="0" destOrd="0" presId="urn:microsoft.com/office/officeart/2008/layout/VerticalCircleList"/>
    <dgm:cxn modelId="{E8DB9318-F053-4023-82E0-B407A8DAC49C}" type="presOf" srcId="{A16A7F3C-4CD3-4E55-99C9-07F13577CE4D}" destId="{084A7DD9-ADE3-4782-B007-978C21E91688}" srcOrd="0" destOrd="0" presId="urn:microsoft.com/office/officeart/2008/layout/VerticalCircleList"/>
    <dgm:cxn modelId="{8DCD341F-A2E5-4399-AF13-BFBDB869A0FD}" srcId="{714245B7-621D-4C13-ABB1-4F3E9E1B1593}" destId="{49BD065B-59D1-4108-B829-A493F63A15B8}" srcOrd="1" destOrd="0" parTransId="{81DAFEF9-4850-428B-8206-8D5564C16AC4}" sibTransId="{B96AE872-B844-4D05-A2D0-6524C8143DC1}"/>
    <dgm:cxn modelId="{20CAD52D-F0D8-40D8-9A9E-2A3D9E40B9A5}" type="presOf" srcId="{33AF93BD-6797-44C8-82CB-300987551E2F}" destId="{C5C41385-C21A-40A0-856D-32D0EADEC818}" srcOrd="0" destOrd="0" presId="urn:microsoft.com/office/officeart/2008/layout/VerticalCircleList"/>
    <dgm:cxn modelId="{647E8133-4DF3-4432-BDA4-234995B1B349}" srcId="{714245B7-621D-4C13-ABB1-4F3E9E1B1593}" destId="{EB0D2E76-4C46-40F7-80BF-4E0EB30F793D}" srcOrd="2" destOrd="0" parTransId="{0B0F16B3-7C54-4B12-878D-A0FF29416ED0}" sibTransId="{BA1A21D3-A215-418B-A174-232B4EF7992E}"/>
    <dgm:cxn modelId="{14FA036C-174D-4E10-BD8A-B1C584EE376A}" type="presOf" srcId="{EB0D2E76-4C46-40F7-80BF-4E0EB30F793D}" destId="{574F4E18-2E48-41AD-AEF5-2720F4EF3A59}" srcOrd="0" destOrd="0" presId="urn:microsoft.com/office/officeart/2008/layout/VerticalCircleList"/>
    <dgm:cxn modelId="{7BBBE575-806A-4FB7-A145-4C9316F9731C}" type="presOf" srcId="{49BD065B-59D1-4108-B829-A493F63A15B8}" destId="{3AF6E6F7-0313-4ABC-9C85-5AB3714CADFB}" srcOrd="0" destOrd="0" presId="urn:microsoft.com/office/officeart/2008/layout/VerticalCircleList"/>
    <dgm:cxn modelId="{495C8591-CB62-4A82-A2A7-51423AA4ADCF}" srcId="{714245B7-621D-4C13-ABB1-4F3E9E1B1593}" destId="{4154CEC8-9DA8-4122-8EBD-ABECEB2FDDD6}" srcOrd="0" destOrd="0" parTransId="{B53FA272-F35F-4F11-83D4-C77620CBB57C}" sibTransId="{D715F4C3-759E-4180-8F2E-BA6738171B55}"/>
    <dgm:cxn modelId="{05E1049B-AAD0-493B-868F-6F90BCFAE861}" srcId="{714245B7-621D-4C13-ABB1-4F3E9E1B1593}" destId="{A16A7F3C-4CD3-4E55-99C9-07F13577CE4D}" srcOrd="3" destOrd="0" parTransId="{BF633FA6-3937-4018-B368-967EE2588374}" sibTransId="{6B27F2AF-86E7-47FE-A81E-AC4E3AE1CDB7}"/>
    <dgm:cxn modelId="{04AB1ED1-CA4B-4AA7-B2C6-C02367858A18}" srcId="{714245B7-621D-4C13-ABB1-4F3E9E1B1593}" destId="{33AF93BD-6797-44C8-82CB-300987551E2F}" srcOrd="5" destOrd="0" parTransId="{E7A4DFFD-6F20-4B10-A7ED-3CE5C006561F}" sibTransId="{6A7C39DF-E807-4606-9E2D-8BF9D9C68DC1}"/>
    <dgm:cxn modelId="{3F3895DA-F603-48D3-A8D6-952C35C2609C}" type="presOf" srcId="{4154CEC8-9DA8-4122-8EBD-ABECEB2FDDD6}" destId="{C83E7381-7D9E-4DEC-8641-32FD8FC419A1}" srcOrd="0" destOrd="0" presId="urn:microsoft.com/office/officeart/2008/layout/VerticalCircleList"/>
    <dgm:cxn modelId="{AB75E4DF-E6CC-4FE3-85FD-87C52AB86FB1}" srcId="{714245B7-621D-4C13-ABB1-4F3E9E1B1593}" destId="{230671D0-BA83-411B-BCD6-DC4E89EDCC30}" srcOrd="4" destOrd="0" parTransId="{15E15D28-4AA0-4AD8-9351-4154B9D242C4}" sibTransId="{72F97E27-1D7C-4DE3-8605-6B235160AA80}"/>
    <dgm:cxn modelId="{ADE367E6-3AA6-4C4B-8D02-59178C64D1AF}" type="presOf" srcId="{714245B7-621D-4C13-ABB1-4F3E9E1B1593}" destId="{CFE33C7D-9405-49CA-8AB3-55429BA048AB}" srcOrd="0" destOrd="0" presId="urn:microsoft.com/office/officeart/2008/layout/VerticalCircleList"/>
    <dgm:cxn modelId="{41243C88-2EE5-4EFD-87A4-73FF4AD3032E}" type="presParOf" srcId="{CFE33C7D-9405-49CA-8AB3-55429BA048AB}" destId="{C1728E1B-2628-483C-9595-99A0F4D89093}" srcOrd="0" destOrd="0" presId="urn:microsoft.com/office/officeart/2008/layout/VerticalCircleList"/>
    <dgm:cxn modelId="{82FE9C62-BD46-4E1F-86F0-D918A7827FD5}" type="presParOf" srcId="{C1728E1B-2628-483C-9595-99A0F4D89093}" destId="{358E9D51-4A03-4E75-908F-70532DA2A403}" srcOrd="0" destOrd="0" presId="urn:microsoft.com/office/officeart/2008/layout/VerticalCircleList"/>
    <dgm:cxn modelId="{0760FD6F-9937-487D-BC58-9F94C9E78EB0}" type="presParOf" srcId="{C1728E1B-2628-483C-9595-99A0F4D89093}" destId="{6BD08FD5-6346-4B44-833A-E2CFD72BD09B}" srcOrd="1" destOrd="0" presId="urn:microsoft.com/office/officeart/2008/layout/VerticalCircleList"/>
    <dgm:cxn modelId="{4D5257B9-B7A3-4BAA-B673-D4A733BD92F1}" type="presParOf" srcId="{C1728E1B-2628-483C-9595-99A0F4D89093}" destId="{C83E7381-7D9E-4DEC-8641-32FD8FC419A1}" srcOrd="2" destOrd="0" presId="urn:microsoft.com/office/officeart/2008/layout/VerticalCircleList"/>
    <dgm:cxn modelId="{8B086C3E-DB0B-4388-A676-77B965527E3C}" type="presParOf" srcId="{CFE33C7D-9405-49CA-8AB3-55429BA048AB}" destId="{093DD7D0-4972-428F-851B-F22649DD6C63}" srcOrd="1" destOrd="0" presId="urn:microsoft.com/office/officeart/2008/layout/VerticalCircleList"/>
    <dgm:cxn modelId="{A21A7D99-D5CC-4A87-862B-407E870E1BA0}" type="presParOf" srcId="{093DD7D0-4972-428F-851B-F22649DD6C63}" destId="{D012DFBC-7C31-4572-9433-A0C9755A22F8}" srcOrd="0" destOrd="0" presId="urn:microsoft.com/office/officeart/2008/layout/VerticalCircleList"/>
    <dgm:cxn modelId="{D2B0C3EC-1910-4B3A-A8DF-70090C11760F}" type="presParOf" srcId="{093DD7D0-4972-428F-851B-F22649DD6C63}" destId="{4F8FD18A-F763-474A-A0FF-ADBEE1E527E9}" srcOrd="1" destOrd="0" presId="urn:microsoft.com/office/officeart/2008/layout/VerticalCircleList"/>
    <dgm:cxn modelId="{66912F32-56BD-49E0-8D64-F9687D0C4288}" type="presParOf" srcId="{093DD7D0-4972-428F-851B-F22649DD6C63}" destId="{3AF6E6F7-0313-4ABC-9C85-5AB3714CADFB}" srcOrd="2" destOrd="0" presId="urn:microsoft.com/office/officeart/2008/layout/VerticalCircleList"/>
    <dgm:cxn modelId="{CF66117C-9F15-4EBD-B715-9F5C8DBC7E85}" type="presParOf" srcId="{CFE33C7D-9405-49CA-8AB3-55429BA048AB}" destId="{6B795B85-190A-4A1F-8CC4-3E15F2680FCE}" srcOrd="2" destOrd="0" presId="urn:microsoft.com/office/officeart/2008/layout/VerticalCircleList"/>
    <dgm:cxn modelId="{A443FFC1-295E-4DB3-B37A-CE1A0BFB8EB6}" type="presParOf" srcId="{6B795B85-190A-4A1F-8CC4-3E15F2680FCE}" destId="{AF94C693-E2AC-47DE-AC9B-4113295CAF91}" srcOrd="0" destOrd="0" presId="urn:microsoft.com/office/officeart/2008/layout/VerticalCircleList"/>
    <dgm:cxn modelId="{B117D54B-7E27-4A78-A9A8-7BAE16FB232B}" type="presParOf" srcId="{6B795B85-190A-4A1F-8CC4-3E15F2680FCE}" destId="{F354211B-262F-45B4-B1A0-8787E8168EEF}" srcOrd="1" destOrd="0" presId="urn:microsoft.com/office/officeart/2008/layout/VerticalCircleList"/>
    <dgm:cxn modelId="{59802058-019D-4938-9270-8872A59EE29F}" type="presParOf" srcId="{6B795B85-190A-4A1F-8CC4-3E15F2680FCE}" destId="{574F4E18-2E48-41AD-AEF5-2720F4EF3A59}" srcOrd="2" destOrd="0" presId="urn:microsoft.com/office/officeart/2008/layout/VerticalCircleList"/>
    <dgm:cxn modelId="{92E0908E-DD7A-4C5E-A1B6-AB7A5B2105A6}" type="presParOf" srcId="{CFE33C7D-9405-49CA-8AB3-55429BA048AB}" destId="{1352ABF4-E45D-44DF-9226-936A694281B5}" srcOrd="3" destOrd="0" presId="urn:microsoft.com/office/officeart/2008/layout/VerticalCircleList"/>
    <dgm:cxn modelId="{4BB220BA-44B4-4C5A-93E1-BBEC1B92501B}" type="presParOf" srcId="{1352ABF4-E45D-44DF-9226-936A694281B5}" destId="{3B2A8E72-1BE9-4450-B174-B1E90AC0BEAC}" srcOrd="0" destOrd="0" presId="urn:microsoft.com/office/officeart/2008/layout/VerticalCircleList"/>
    <dgm:cxn modelId="{6AFCF93A-2A09-4F92-AABD-1BD127A419ED}" type="presParOf" srcId="{1352ABF4-E45D-44DF-9226-936A694281B5}" destId="{EEDD208D-A6DF-4D0C-B1E2-F65A62DA57A2}" srcOrd="1" destOrd="0" presId="urn:microsoft.com/office/officeart/2008/layout/VerticalCircleList"/>
    <dgm:cxn modelId="{396C72DE-17DE-4F00-BDA6-C9545D3993E0}" type="presParOf" srcId="{1352ABF4-E45D-44DF-9226-936A694281B5}" destId="{084A7DD9-ADE3-4782-B007-978C21E91688}" srcOrd="2" destOrd="0" presId="urn:microsoft.com/office/officeart/2008/layout/VerticalCircleList"/>
    <dgm:cxn modelId="{F76A8F0A-1F27-491F-B64D-1B8EFFDF6B54}" type="presParOf" srcId="{CFE33C7D-9405-49CA-8AB3-55429BA048AB}" destId="{9F402426-A070-4F3D-8D28-E851B6673386}" srcOrd="4" destOrd="0" presId="urn:microsoft.com/office/officeart/2008/layout/VerticalCircleList"/>
    <dgm:cxn modelId="{6C836E76-ED3D-42FD-AF37-5701B25234A5}" type="presParOf" srcId="{9F402426-A070-4F3D-8D28-E851B6673386}" destId="{0A975DBD-2F64-47EA-9ECE-3983E3A0C353}" srcOrd="0" destOrd="0" presId="urn:microsoft.com/office/officeart/2008/layout/VerticalCircleList"/>
    <dgm:cxn modelId="{05FA76B8-EF2F-4AA7-B48C-E9742C7846D2}" type="presParOf" srcId="{9F402426-A070-4F3D-8D28-E851B6673386}" destId="{91A3ADF9-8C05-4246-B5AD-C8FDE86CC08E}" srcOrd="1" destOrd="0" presId="urn:microsoft.com/office/officeart/2008/layout/VerticalCircleList"/>
    <dgm:cxn modelId="{081DC1E2-87E3-4D7C-A69F-D173A220E9C0}" type="presParOf" srcId="{9F402426-A070-4F3D-8D28-E851B6673386}" destId="{736E6117-19A3-453B-AA8D-12CA968E7E18}" srcOrd="2" destOrd="0" presId="urn:microsoft.com/office/officeart/2008/layout/VerticalCircleList"/>
    <dgm:cxn modelId="{88F369BD-92BC-404F-850E-1FEFED96F242}" type="presParOf" srcId="{CFE33C7D-9405-49CA-8AB3-55429BA048AB}" destId="{BC69AB29-BD03-486A-8E8A-D781C25D9EAA}" srcOrd="5" destOrd="0" presId="urn:microsoft.com/office/officeart/2008/layout/VerticalCircleList"/>
    <dgm:cxn modelId="{B5D03766-437E-4DCA-AEF9-1901BC2C358F}" type="presParOf" srcId="{BC69AB29-BD03-486A-8E8A-D781C25D9EAA}" destId="{D4796DDF-75A2-437D-8054-89DC94ADBF67}" srcOrd="0" destOrd="0" presId="urn:microsoft.com/office/officeart/2008/layout/VerticalCircleList"/>
    <dgm:cxn modelId="{4AA70381-DC22-40AD-9051-4BD92F7F2365}" type="presParOf" srcId="{BC69AB29-BD03-486A-8E8A-D781C25D9EAA}" destId="{F71AD593-0E7B-4944-823A-D2393BE82280}" srcOrd="1" destOrd="0" presId="urn:microsoft.com/office/officeart/2008/layout/VerticalCircleList"/>
    <dgm:cxn modelId="{744B7DCE-864C-4641-A45C-A302A3A1242D}" type="presParOf" srcId="{BC69AB29-BD03-486A-8E8A-D781C25D9EAA}" destId="{C5C41385-C21A-40A0-856D-32D0EADEC818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8F1A46-AB01-483A-8E00-96601C610E1B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C3EFA70-1DC4-48AE-8A35-DD0BE9ADEEBC}">
      <dgm:prSet custT="1"/>
      <dgm:spPr/>
      <dgm:t>
        <a:bodyPr/>
        <a:lstStyle/>
        <a:p>
          <a:r>
            <a:rPr lang="ru-RU" sz="1600"/>
            <a:t>Молодежная комиссия профкома самоорганизованная структура, выполняющая часть функций профкома. </a:t>
          </a:r>
        </a:p>
      </dgm:t>
    </dgm:pt>
    <dgm:pt modelId="{9D977D55-BBDF-4DD5-979E-5AD74EEECD32}" type="parTrans" cxnId="{DC68698F-4D4D-47C7-BE42-1930614A4F22}">
      <dgm:prSet/>
      <dgm:spPr/>
      <dgm:t>
        <a:bodyPr/>
        <a:lstStyle/>
        <a:p>
          <a:endParaRPr lang="ru-RU" sz="2000"/>
        </a:p>
      </dgm:t>
    </dgm:pt>
    <dgm:pt modelId="{F1BDAC7D-BD0D-4B91-A893-895C690D6CEB}" type="sibTrans" cxnId="{DC68698F-4D4D-47C7-BE42-1930614A4F22}">
      <dgm:prSet/>
      <dgm:spPr/>
      <dgm:t>
        <a:bodyPr/>
        <a:lstStyle/>
        <a:p>
          <a:endParaRPr lang="ru-RU" sz="2000"/>
        </a:p>
      </dgm:t>
    </dgm:pt>
    <dgm:pt modelId="{18F7EC9A-AA62-408B-A365-55008B96C168}">
      <dgm:prSet custT="1"/>
      <dgm:spPr/>
      <dgm:t>
        <a:bodyPr/>
        <a:lstStyle/>
        <a:p>
          <a:r>
            <a:rPr lang="ru-RU" sz="1600"/>
            <a:t>Приток молодежи в профсоюзную организацию. </a:t>
          </a:r>
        </a:p>
      </dgm:t>
    </dgm:pt>
    <dgm:pt modelId="{FFDDBE6F-E63A-46BC-A273-1805D903D2E4}" type="parTrans" cxnId="{AA4C5936-88F5-4BAA-B76C-8F88CA48B98B}">
      <dgm:prSet/>
      <dgm:spPr/>
      <dgm:t>
        <a:bodyPr/>
        <a:lstStyle/>
        <a:p>
          <a:endParaRPr lang="ru-RU" sz="2000"/>
        </a:p>
      </dgm:t>
    </dgm:pt>
    <dgm:pt modelId="{5395BBC2-886C-46DF-AA72-44C5B72EEBBF}" type="sibTrans" cxnId="{AA4C5936-88F5-4BAA-B76C-8F88CA48B98B}">
      <dgm:prSet/>
      <dgm:spPr/>
      <dgm:t>
        <a:bodyPr/>
        <a:lstStyle/>
        <a:p>
          <a:endParaRPr lang="ru-RU" sz="2000"/>
        </a:p>
      </dgm:t>
    </dgm:pt>
    <dgm:pt modelId="{0E25F6FC-1A3D-437A-9434-1CC2E1BB4DDD}">
      <dgm:prSet custT="1"/>
      <dgm:spPr/>
      <dgm:t>
        <a:bodyPr/>
        <a:lstStyle/>
        <a:p>
          <a:r>
            <a:rPr lang="ru-RU" sz="1600" dirty="0"/>
            <a:t>Резерв на выборные должности в профсоюзных организациях</a:t>
          </a:r>
        </a:p>
      </dgm:t>
    </dgm:pt>
    <dgm:pt modelId="{953240BA-D45D-4C85-881E-267C560A8300}" type="parTrans" cxnId="{9F7B2722-2184-44DA-B5B4-F35A3AF3C3B1}">
      <dgm:prSet/>
      <dgm:spPr/>
      <dgm:t>
        <a:bodyPr/>
        <a:lstStyle/>
        <a:p>
          <a:endParaRPr lang="ru-RU" sz="2000"/>
        </a:p>
      </dgm:t>
    </dgm:pt>
    <dgm:pt modelId="{CA4DB0B8-8655-40DA-BEEB-F3BE3DCF1EFB}" type="sibTrans" cxnId="{9F7B2722-2184-44DA-B5B4-F35A3AF3C3B1}">
      <dgm:prSet/>
      <dgm:spPr/>
      <dgm:t>
        <a:bodyPr/>
        <a:lstStyle/>
        <a:p>
          <a:endParaRPr lang="ru-RU" sz="2000"/>
        </a:p>
      </dgm:t>
    </dgm:pt>
    <dgm:pt modelId="{F17D1A7F-A026-4BA1-B343-8EA21FE7CC3D}" type="pres">
      <dgm:prSet presAssocID="{BF8F1A46-AB01-483A-8E00-96601C610E1B}" presName="compositeShape" presStyleCnt="0">
        <dgm:presLayoutVars>
          <dgm:dir/>
          <dgm:resizeHandles/>
        </dgm:presLayoutVars>
      </dgm:prSet>
      <dgm:spPr/>
    </dgm:pt>
    <dgm:pt modelId="{B4AF7CDB-F2AE-4894-BE25-373D10486653}" type="pres">
      <dgm:prSet presAssocID="{BF8F1A46-AB01-483A-8E00-96601C610E1B}" presName="pyramid" presStyleLbl="node1" presStyleIdx="0" presStyleCnt="1"/>
      <dgm:spPr/>
    </dgm:pt>
    <dgm:pt modelId="{E9AF88C3-E4AF-4099-8AE9-1959B2F8F693}" type="pres">
      <dgm:prSet presAssocID="{BF8F1A46-AB01-483A-8E00-96601C610E1B}" presName="theList" presStyleCnt="0"/>
      <dgm:spPr/>
    </dgm:pt>
    <dgm:pt modelId="{B9332E5F-7562-4CF2-822D-547F0BEF470A}" type="pres">
      <dgm:prSet presAssocID="{9C3EFA70-1DC4-48AE-8A35-DD0BE9ADEEBC}" presName="aNode" presStyleLbl="fgAcc1" presStyleIdx="0" presStyleCnt="3">
        <dgm:presLayoutVars>
          <dgm:bulletEnabled val="1"/>
        </dgm:presLayoutVars>
      </dgm:prSet>
      <dgm:spPr/>
    </dgm:pt>
    <dgm:pt modelId="{294BF7AA-38DC-441E-B122-47F624529CE0}" type="pres">
      <dgm:prSet presAssocID="{9C3EFA70-1DC4-48AE-8A35-DD0BE9ADEEBC}" presName="aSpace" presStyleCnt="0"/>
      <dgm:spPr/>
    </dgm:pt>
    <dgm:pt modelId="{F8583C10-4DF9-4D1F-BF71-846EFD8F6E36}" type="pres">
      <dgm:prSet presAssocID="{18F7EC9A-AA62-408B-A365-55008B96C168}" presName="aNode" presStyleLbl="fgAcc1" presStyleIdx="1" presStyleCnt="3">
        <dgm:presLayoutVars>
          <dgm:bulletEnabled val="1"/>
        </dgm:presLayoutVars>
      </dgm:prSet>
      <dgm:spPr/>
    </dgm:pt>
    <dgm:pt modelId="{A3561D14-2A4C-4E7D-8BDA-B2E6CD37EF8F}" type="pres">
      <dgm:prSet presAssocID="{18F7EC9A-AA62-408B-A365-55008B96C168}" presName="aSpace" presStyleCnt="0"/>
      <dgm:spPr/>
    </dgm:pt>
    <dgm:pt modelId="{5E6C288A-A31B-4E8F-8330-A91792F025B9}" type="pres">
      <dgm:prSet presAssocID="{0E25F6FC-1A3D-437A-9434-1CC2E1BB4DDD}" presName="aNode" presStyleLbl="fgAcc1" presStyleIdx="2" presStyleCnt="3">
        <dgm:presLayoutVars>
          <dgm:bulletEnabled val="1"/>
        </dgm:presLayoutVars>
      </dgm:prSet>
      <dgm:spPr/>
    </dgm:pt>
    <dgm:pt modelId="{FB0C428B-D2A2-48CC-ACF8-A990ABAE399B}" type="pres">
      <dgm:prSet presAssocID="{0E25F6FC-1A3D-437A-9434-1CC2E1BB4DDD}" presName="aSpace" presStyleCnt="0"/>
      <dgm:spPr/>
    </dgm:pt>
  </dgm:ptLst>
  <dgm:cxnLst>
    <dgm:cxn modelId="{A316C112-7C2B-4FFE-8C97-871AF31D3469}" type="presOf" srcId="{18F7EC9A-AA62-408B-A365-55008B96C168}" destId="{F8583C10-4DF9-4D1F-BF71-846EFD8F6E36}" srcOrd="0" destOrd="0" presId="urn:microsoft.com/office/officeart/2005/8/layout/pyramid2"/>
    <dgm:cxn modelId="{9F7B2722-2184-44DA-B5B4-F35A3AF3C3B1}" srcId="{BF8F1A46-AB01-483A-8E00-96601C610E1B}" destId="{0E25F6FC-1A3D-437A-9434-1CC2E1BB4DDD}" srcOrd="2" destOrd="0" parTransId="{953240BA-D45D-4C85-881E-267C560A8300}" sibTransId="{CA4DB0B8-8655-40DA-BEEB-F3BE3DCF1EFB}"/>
    <dgm:cxn modelId="{AA4C5936-88F5-4BAA-B76C-8F88CA48B98B}" srcId="{BF8F1A46-AB01-483A-8E00-96601C610E1B}" destId="{18F7EC9A-AA62-408B-A365-55008B96C168}" srcOrd="1" destOrd="0" parTransId="{FFDDBE6F-E63A-46BC-A273-1805D903D2E4}" sibTransId="{5395BBC2-886C-46DF-AA72-44C5B72EEBBF}"/>
    <dgm:cxn modelId="{1664203B-9997-4ACD-B7F3-C26540734128}" type="presOf" srcId="{BF8F1A46-AB01-483A-8E00-96601C610E1B}" destId="{F17D1A7F-A026-4BA1-B343-8EA21FE7CC3D}" srcOrd="0" destOrd="0" presId="urn:microsoft.com/office/officeart/2005/8/layout/pyramid2"/>
    <dgm:cxn modelId="{08E7064A-9E8C-4DE6-A6D5-AE7B99CB870D}" type="presOf" srcId="{9C3EFA70-1DC4-48AE-8A35-DD0BE9ADEEBC}" destId="{B9332E5F-7562-4CF2-822D-547F0BEF470A}" srcOrd="0" destOrd="0" presId="urn:microsoft.com/office/officeart/2005/8/layout/pyramid2"/>
    <dgm:cxn modelId="{DC68698F-4D4D-47C7-BE42-1930614A4F22}" srcId="{BF8F1A46-AB01-483A-8E00-96601C610E1B}" destId="{9C3EFA70-1DC4-48AE-8A35-DD0BE9ADEEBC}" srcOrd="0" destOrd="0" parTransId="{9D977D55-BBDF-4DD5-979E-5AD74EEECD32}" sibTransId="{F1BDAC7D-BD0D-4B91-A893-895C690D6CEB}"/>
    <dgm:cxn modelId="{EAFC81AA-8CDD-40F6-9725-B83F0458C2B6}" type="presOf" srcId="{0E25F6FC-1A3D-437A-9434-1CC2E1BB4DDD}" destId="{5E6C288A-A31B-4E8F-8330-A91792F025B9}" srcOrd="0" destOrd="0" presId="urn:microsoft.com/office/officeart/2005/8/layout/pyramid2"/>
    <dgm:cxn modelId="{756E891E-1586-4216-88D1-DEA1F370105B}" type="presParOf" srcId="{F17D1A7F-A026-4BA1-B343-8EA21FE7CC3D}" destId="{B4AF7CDB-F2AE-4894-BE25-373D10486653}" srcOrd="0" destOrd="0" presId="urn:microsoft.com/office/officeart/2005/8/layout/pyramid2"/>
    <dgm:cxn modelId="{899DF894-4324-4D23-A4FE-BFC16464EF64}" type="presParOf" srcId="{F17D1A7F-A026-4BA1-B343-8EA21FE7CC3D}" destId="{E9AF88C3-E4AF-4099-8AE9-1959B2F8F693}" srcOrd="1" destOrd="0" presId="urn:microsoft.com/office/officeart/2005/8/layout/pyramid2"/>
    <dgm:cxn modelId="{E25EF5FA-04E4-43F8-BEE4-02B955A7040A}" type="presParOf" srcId="{E9AF88C3-E4AF-4099-8AE9-1959B2F8F693}" destId="{B9332E5F-7562-4CF2-822D-547F0BEF470A}" srcOrd="0" destOrd="0" presId="urn:microsoft.com/office/officeart/2005/8/layout/pyramid2"/>
    <dgm:cxn modelId="{D332A492-F95E-4112-A5DA-F595CC4BD164}" type="presParOf" srcId="{E9AF88C3-E4AF-4099-8AE9-1959B2F8F693}" destId="{294BF7AA-38DC-441E-B122-47F624529CE0}" srcOrd="1" destOrd="0" presId="urn:microsoft.com/office/officeart/2005/8/layout/pyramid2"/>
    <dgm:cxn modelId="{E611093C-B833-48CC-8E29-D6F54C3E7DC1}" type="presParOf" srcId="{E9AF88C3-E4AF-4099-8AE9-1959B2F8F693}" destId="{F8583C10-4DF9-4D1F-BF71-846EFD8F6E36}" srcOrd="2" destOrd="0" presId="urn:microsoft.com/office/officeart/2005/8/layout/pyramid2"/>
    <dgm:cxn modelId="{CDB7156E-452E-406B-9FFC-6679DBDAFF11}" type="presParOf" srcId="{E9AF88C3-E4AF-4099-8AE9-1959B2F8F693}" destId="{A3561D14-2A4C-4E7D-8BDA-B2E6CD37EF8F}" srcOrd="3" destOrd="0" presId="urn:microsoft.com/office/officeart/2005/8/layout/pyramid2"/>
    <dgm:cxn modelId="{62359324-8A5B-44E8-8F5F-AFEA74A5EBDD}" type="presParOf" srcId="{E9AF88C3-E4AF-4099-8AE9-1959B2F8F693}" destId="{5E6C288A-A31B-4E8F-8330-A91792F025B9}" srcOrd="4" destOrd="0" presId="urn:microsoft.com/office/officeart/2005/8/layout/pyramid2"/>
    <dgm:cxn modelId="{59A727C3-98FB-43AD-9A43-180AF06BD903}" type="presParOf" srcId="{E9AF88C3-E4AF-4099-8AE9-1959B2F8F693}" destId="{FB0C428B-D2A2-48CC-ACF8-A990ABAE399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4ACC44-90B9-419B-9242-441A924576DB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47908F9A-48B8-42CA-BC9C-1B519701B736}">
      <dgm:prSet custT="1"/>
      <dgm:spPr/>
      <dgm:t>
        <a:bodyPr/>
        <a:lstStyle/>
        <a:p>
          <a:r>
            <a:rPr lang="ru-RU" sz="1800">
              <a:solidFill>
                <a:schemeClr val="tx1"/>
              </a:solidFill>
              <a:latin typeface="+mj-lt"/>
            </a:rPr>
            <a:t>Активизация участия молодежи в повышении эффективности деятельности организации. </a:t>
          </a:r>
        </a:p>
      </dgm:t>
    </dgm:pt>
    <dgm:pt modelId="{FF221F54-CF6F-4C29-BCD5-7E4CA33870FD}" type="parTrans" cxnId="{7E5F0C48-D528-4CE1-8168-46D95F04E214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+mj-lt"/>
          </a:endParaRPr>
        </a:p>
      </dgm:t>
    </dgm:pt>
    <dgm:pt modelId="{D4F17CED-DBA9-41E0-A873-6D29AEF8A583}" type="sibTrans" cxnId="{7E5F0C48-D528-4CE1-8168-46D95F04E214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+mj-lt"/>
          </a:endParaRPr>
        </a:p>
      </dgm:t>
    </dgm:pt>
    <dgm:pt modelId="{B898D385-EC40-42E7-8DEE-D6A5B36B70ED}">
      <dgm:prSet custT="1"/>
      <dgm:spPr/>
      <dgm:t>
        <a:bodyPr/>
        <a:lstStyle/>
        <a:p>
          <a:r>
            <a:rPr lang="ru-RU" sz="1800">
              <a:solidFill>
                <a:schemeClr val="tx1"/>
              </a:solidFill>
              <a:latin typeface="+mj-lt"/>
            </a:rPr>
            <a:t>Решение вопросов кадровой политики. </a:t>
          </a:r>
        </a:p>
      </dgm:t>
    </dgm:pt>
    <dgm:pt modelId="{72DD23DB-4D00-4F0E-B4CC-02787F241724}" type="parTrans" cxnId="{6D07C957-5EEF-4AD4-BD22-5015FA21C8E9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+mj-lt"/>
          </a:endParaRPr>
        </a:p>
      </dgm:t>
    </dgm:pt>
    <dgm:pt modelId="{7BE5DEA8-F51C-43F5-A9D5-536120594EEA}" type="sibTrans" cxnId="{6D07C957-5EEF-4AD4-BD22-5015FA21C8E9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+mj-lt"/>
          </a:endParaRPr>
        </a:p>
      </dgm:t>
    </dgm:pt>
    <dgm:pt modelId="{57809F07-8B23-466D-8CB9-09F570F99406}">
      <dgm:prSet custT="1"/>
      <dgm:spPr/>
      <dgm:t>
        <a:bodyPr/>
        <a:lstStyle/>
        <a:p>
          <a:r>
            <a:rPr lang="ru-RU" sz="1800">
              <a:solidFill>
                <a:schemeClr val="tx1"/>
              </a:solidFill>
              <a:latin typeface="+mj-lt"/>
            </a:rPr>
            <a:t>Резерв руководящих кадров. </a:t>
          </a:r>
        </a:p>
      </dgm:t>
    </dgm:pt>
    <dgm:pt modelId="{74F73BDC-1014-4255-98B6-6A424775C50B}" type="parTrans" cxnId="{7F1407B9-2072-4B58-A2AA-965361EBEBE7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+mj-lt"/>
          </a:endParaRPr>
        </a:p>
      </dgm:t>
    </dgm:pt>
    <dgm:pt modelId="{22521357-D619-4D9A-AC38-45A9CF8676A4}" type="sibTrans" cxnId="{7F1407B9-2072-4B58-A2AA-965361EBEBE7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+mj-lt"/>
          </a:endParaRPr>
        </a:p>
      </dgm:t>
    </dgm:pt>
    <dgm:pt modelId="{754242EB-0B1B-4D2E-9BFE-5470A818193E}">
      <dgm:prSet custT="1"/>
      <dgm:spPr/>
      <dgm:t>
        <a:bodyPr/>
        <a:lstStyle/>
        <a:p>
          <a:r>
            <a:rPr lang="ru-RU" sz="1800">
              <a:solidFill>
                <a:schemeClr val="tx1"/>
              </a:solidFill>
              <a:latin typeface="+mj-lt"/>
            </a:rPr>
            <a:t>Привлечение в организацию молодежи.</a:t>
          </a:r>
        </a:p>
      </dgm:t>
    </dgm:pt>
    <dgm:pt modelId="{79F36539-12F3-4F07-AC3E-7AE96B0CBBE5}" type="parTrans" cxnId="{97EE4268-C97F-4A96-8FEE-DE5535D348D4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+mj-lt"/>
          </a:endParaRPr>
        </a:p>
      </dgm:t>
    </dgm:pt>
    <dgm:pt modelId="{40B57DAA-D16A-4D48-B5CB-20D293F95DC4}" type="sibTrans" cxnId="{97EE4268-C97F-4A96-8FEE-DE5535D348D4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+mj-lt"/>
          </a:endParaRPr>
        </a:p>
      </dgm:t>
    </dgm:pt>
    <dgm:pt modelId="{1EBBD56F-EFE1-403C-A38A-6AF0265ACE47}" type="pres">
      <dgm:prSet presAssocID="{4A4ACC44-90B9-419B-9242-441A924576DB}" presName="matrix" presStyleCnt="0">
        <dgm:presLayoutVars>
          <dgm:chMax val="1"/>
          <dgm:dir/>
          <dgm:resizeHandles val="exact"/>
        </dgm:presLayoutVars>
      </dgm:prSet>
      <dgm:spPr/>
    </dgm:pt>
    <dgm:pt modelId="{32662162-F5B1-4AF5-A649-5EF7708A9398}" type="pres">
      <dgm:prSet presAssocID="{4A4ACC44-90B9-419B-9242-441A924576DB}" presName="diamond" presStyleLbl="bgShp" presStyleIdx="0" presStyleCnt="1"/>
      <dgm:spPr/>
    </dgm:pt>
    <dgm:pt modelId="{46B64B12-91B6-4FA0-893D-4507A99B7180}" type="pres">
      <dgm:prSet presAssocID="{4A4ACC44-90B9-419B-9242-441A924576D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178C46C-3A66-449A-8A24-186AD0B3DAD1}" type="pres">
      <dgm:prSet presAssocID="{4A4ACC44-90B9-419B-9242-441A924576D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9541E31-7A8F-42C7-BD78-BE6C89F3F04F}" type="pres">
      <dgm:prSet presAssocID="{4A4ACC44-90B9-419B-9242-441A924576D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71857CD-4ABA-4E91-8550-7BF6A8D58FE6}" type="pres">
      <dgm:prSet presAssocID="{4A4ACC44-90B9-419B-9242-441A924576D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D6A6509-503E-4429-A2C2-FDB890D2CC79}" type="presOf" srcId="{57809F07-8B23-466D-8CB9-09F570F99406}" destId="{19541E31-7A8F-42C7-BD78-BE6C89F3F04F}" srcOrd="0" destOrd="0" presId="urn:microsoft.com/office/officeart/2005/8/layout/matrix3"/>
    <dgm:cxn modelId="{EB814766-44B8-46EF-9F15-3133EBB14EC2}" type="presOf" srcId="{47908F9A-48B8-42CA-BC9C-1B519701B736}" destId="{46B64B12-91B6-4FA0-893D-4507A99B7180}" srcOrd="0" destOrd="0" presId="urn:microsoft.com/office/officeart/2005/8/layout/matrix3"/>
    <dgm:cxn modelId="{7E5F0C48-D528-4CE1-8168-46D95F04E214}" srcId="{4A4ACC44-90B9-419B-9242-441A924576DB}" destId="{47908F9A-48B8-42CA-BC9C-1B519701B736}" srcOrd="0" destOrd="0" parTransId="{FF221F54-CF6F-4C29-BCD5-7E4CA33870FD}" sibTransId="{D4F17CED-DBA9-41E0-A873-6D29AEF8A583}"/>
    <dgm:cxn modelId="{97EE4268-C97F-4A96-8FEE-DE5535D348D4}" srcId="{4A4ACC44-90B9-419B-9242-441A924576DB}" destId="{754242EB-0B1B-4D2E-9BFE-5470A818193E}" srcOrd="3" destOrd="0" parTransId="{79F36539-12F3-4F07-AC3E-7AE96B0CBBE5}" sibTransId="{40B57DAA-D16A-4D48-B5CB-20D293F95DC4}"/>
    <dgm:cxn modelId="{6D07C957-5EEF-4AD4-BD22-5015FA21C8E9}" srcId="{4A4ACC44-90B9-419B-9242-441A924576DB}" destId="{B898D385-EC40-42E7-8DEE-D6A5B36B70ED}" srcOrd="1" destOrd="0" parTransId="{72DD23DB-4D00-4F0E-B4CC-02787F241724}" sibTransId="{7BE5DEA8-F51C-43F5-A9D5-536120594EEA}"/>
    <dgm:cxn modelId="{A6024387-2C3F-4726-9323-7E1ACCBBE19E}" type="presOf" srcId="{754242EB-0B1B-4D2E-9BFE-5470A818193E}" destId="{E71857CD-4ABA-4E91-8550-7BF6A8D58FE6}" srcOrd="0" destOrd="0" presId="urn:microsoft.com/office/officeart/2005/8/layout/matrix3"/>
    <dgm:cxn modelId="{7F1407B9-2072-4B58-A2AA-965361EBEBE7}" srcId="{4A4ACC44-90B9-419B-9242-441A924576DB}" destId="{57809F07-8B23-466D-8CB9-09F570F99406}" srcOrd="2" destOrd="0" parTransId="{74F73BDC-1014-4255-98B6-6A424775C50B}" sibTransId="{22521357-D619-4D9A-AC38-45A9CF8676A4}"/>
    <dgm:cxn modelId="{7AD59BDC-A932-4636-B86E-E4CEEB9C3576}" type="presOf" srcId="{4A4ACC44-90B9-419B-9242-441A924576DB}" destId="{1EBBD56F-EFE1-403C-A38A-6AF0265ACE47}" srcOrd="0" destOrd="0" presId="urn:microsoft.com/office/officeart/2005/8/layout/matrix3"/>
    <dgm:cxn modelId="{68F667F4-3035-4ACC-A495-16B4246CA068}" type="presOf" srcId="{B898D385-EC40-42E7-8DEE-D6A5B36B70ED}" destId="{2178C46C-3A66-449A-8A24-186AD0B3DAD1}" srcOrd="0" destOrd="0" presId="urn:microsoft.com/office/officeart/2005/8/layout/matrix3"/>
    <dgm:cxn modelId="{2372868B-4839-4036-BFA6-33A10EF33D00}" type="presParOf" srcId="{1EBBD56F-EFE1-403C-A38A-6AF0265ACE47}" destId="{32662162-F5B1-4AF5-A649-5EF7708A9398}" srcOrd="0" destOrd="0" presId="urn:microsoft.com/office/officeart/2005/8/layout/matrix3"/>
    <dgm:cxn modelId="{E5F5AD06-D026-4DD0-94FF-25F76E4C39EA}" type="presParOf" srcId="{1EBBD56F-EFE1-403C-A38A-6AF0265ACE47}" destId="{46B64B12-91B6-4FA0-893D-4507A99B7180}" srcOrd="1" destOrd="0" presId="urn:microsoft.com/office/officeart/2005/8/layout/matrix3"/>
    <dgm:cxn modelId="{5DBDDA61-DA34-42A8-AB1E-C3D092C4AE8E}" type="presParOf" srcId="{1EBBD56F-EFE1-403C-A38A-6AF0265ACE47}" destId="{2178C46C-3A66-449A-8A24-186AD0B3DAD1}" srcOrd="2" destOrd="0" presId="urn:microsoft.com/office/officeart/2005/8/layout/matrix3"/>
    <dgm:cxn modelId="{DE4DE945-02B6-4CF0-B686-790E34D610A2}" type="presParOf" srcId="{1EBBD56F-EFE1-403C-A38A-6AF0265ACE47}" destId="{19541E31-7A8F-42C7-BD78-BE6C89F3F04F}" srcOrd="3" destOrd="0" presId="urn:microsoft.com/office/officeart/2005/8/layout/matrix3"/>
    <dgm:cxn modelId="{4CADEAB7-4304-4CD5-9EE1-A3BF16CC0542}" type="presParOf" srcId="{1EBBD56F-EFE1-403C-A38A-6AF0265ACE47}" destId="{E71857CD-4ABA-4E91-8550-7BF6A8D58FE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7C1C61-E263-4A49-A394-4C0747E7BD2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30B703-0A6A-4974-A826-229E831ECBF7}">
      <dgm:prSet/>
      <dgm:spPr/>
      <dgm:t>
        <a:bodyPr/>
        <a:lstStyle/>
        <a:p>
          <a:r>
            <a:rPr lang="ru-RU" dirty="0">
              <a:latin typeface="+mj-lt"/>
            </a:rPr>
            <a:t>Совет (комиссия) утверждается решением профсоюзного комитета на срок его полномочий, из числа профсоюзных активистов и членов Профсоюза в возрасте до 35 лет. При формировании состава совета (комиссии) учитываются предложения членов профкома, руководителей профсоюзных структур организации. </a:t>
          </a:r>
        </a:p>
      </dgm:t>
    </dgm:pt>
    <dgm:pt modelId="{AB40EB08-8B63-48E0-9757-72E6BD896AD5}" type="parTrans" cxnId="{B603671F-E2DF-4246-AEE9-49BA981C5C3D}">
      <dgm:prSet/>
      <dgm:spPr/>
      <dgm:t>
        <a:bodyPr/>
        <a:lstStyle/>
        <a:p>
          <a:endParaRPr lang="ru-RU"/>
        </a:p>
      </dgm:t>
    </dgm:pt>
    <dgm:pt modelId="{7F6153ED-5216-4A22-9100-04A8621A7AEA}" type="sibTrans" cxnId="{B603671F-E2DF-4246-AEE9-49BA981C5C3D}">
      <dgm:prSet/>
      <dgm:spPr/>
      <dgm:t>
        <a:bodyPr/>
        <a:lstStyle/>
        <a:p>
          <a:endParaRPr lang="ru-RU"/>
        </a:p>
      </dgm:t>
    </dgm:pt>
    <dgm:pt modelId="{26AA7E5C-F79A-4120-92B9-F9995CA61EDB}">
      <dgm:prSet/>
      <dgm:spPr/>
      <dgm:t>
        <a:bodyPr/>
        <a:lstStyle/>
        <a:p>
          <a:r>
            <a:rPr lang="ru-RU" dirty="0">
              <a:latin typeface="+mj-lt"/>
            </a:rPr>
            <a:t>Деятельностью совета (комиссии) руководит председатель, являющийся членом профкома. </a:t>
          </a:r>
        </a:p>
      </dgm:t>
    </dgm:pt>
    <dgm:pt modelId="{44D31620-B579-44FE-80EC-833C16FD0252}" type="parTrans" cxnId="{9ACB243C-44E7-4F0C-BA8D-589E086BAD89}">
      <dgm:prSet/>
      <dgm:spPr/>
      <dgm:t>
        <a:bodyPr/>
        <a:lstStyle/>
        <a:p>
          <a:endParaRPr lang="ru-RU"/>
        </a:p>
      </dgm:t>
    </dgm:pt>
    <dgm:pt modelId="{7B2F45DA-6A90-430A-A873-23B2A8A49964}" type="sibTrans" cxnId="{9ACB243C-44E7-4F0C-BA8D-589E086BAD89}">
      <dgm:prSet/>
      <dgm:spPr/>
      <dgm:t>
        <a:bodyPr/>
        <a:lstStyle/>
        <a:p>
          <a:endParaRPr lang="ru-RU"/>
        </a:p>
      </dgm:t>
    </dgm:pt>
    <dgm:pt modelId="{8CBFA611-DBB1-4093-84B2-44B9285ECF9C}">
      <dgm:prSet/>
      <dgm:spPr/>
      <dgm:t>
        <a:bodyPr/>
        <a:lstStyle/>
        <a:p>
          <a:r>
            <a:rPr lang="ru-RU" dirty="0">
              <a:latin typeface="+mj-lt"/>
            </a:rPr>
            <a:t>Совет (комиссия) подотчетна и подконтрольна профсоюзному комитету</a:t>
          </a:r>
        </a:p>
      </dgm:t>
    </dgm:pt>
    <dgm:pt modelId="{CBF027B9-686A-4707-809C-DCF57E63D57B}" type="parTrans" cxnId="{642FCF3F-7DA8-4804-9659-23EF7F8906A3}">
      <dgm:prSet/>
      <dgm:spPr/>
      <dgm:t>
        <a:bodyPr/>
        <a:lstStyle/>
        <a:p>
          <a:endParaRPr lang="ru-RU"/>
        </a:p>
      </dgm:t>
    </dgm:pt>
    <dgm:pt modelId="{C07C23E2-5CE4-43F7-9C0E-CCCE751E8F5D}" type="sibTrans" cxnId="{642FCF3F-7DA8-4804-9659-23EF7F8906A3}">
      <dgm:prSet/>
      <dgm:spPr/>
      <dgm:t>
        <a:bodyPr/>
        <a:lstStyle/>
        <a:p>
          <a:endParaRPr lang="ru-RU"/>
        </a:p>
      </dgm:t>
    </dgm:pt>
    <dgm:pt modelId="{F4729216-1BC2-410A-83E2-D5E9952B1794}" type="pres">
      <dgm:prSet presAssocID="{D37C1C61-E263-4A49-A394-4C0747E7BD2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978B427-6F3B-4A2C-9A14-467EB8F4EA1B}" type="pres">
      <dgm:prSet presAssocID="{E030B703-0A6A-4974-A826-229E831ECBF7}" presName="circle1" presStyleLbl="node1" presStyleIdx="0" presStyleCnt="3"/>
      <dgm:spPr/>
    </dgm:pt>
    <dgm:pt modelId="{47CD29FB-EE42-4838-A1E8-FF90CBED647F}" type="pres">
      <dgm:prSet presAssocID="{E030B703-0A6A-4974-A826-229E831ECBF7}" presName="space" presStyleCnt="0"/>
      <dgm:spPr/>
    </dgm:pt>
    <dgm:pt modelId="{10FF7B8A-6461-407C-9FC9-47D0CABCD5C1}" type="pres">
      <dgm:prSet presAssocID="{E030B703-0A6A-4974-A826-229E831ECBF7}" presName="rect1" presStyleLbl="alignAcc1" presStyleIdx="0" presStyleCnt="3"/>
      <dgm:spPr/>
    </dgm:pt>
    <dgm:pt modelId="{702339CB-30BF-4D0E-AC31-87351E863884}" type="pres">
      <dgm:prSet presAssocID="{26AA7E5C-F79A-4120-92B9-F9995CA61EDB}" presName="vertSpace2" presStyleLbl="node1" presStyleIdx="0" presStyleCnt="3"/>
      <dgm:spPr/>
    </dgm:pt>
    <dgm:pt modelId="{B9AEE5CE-4D1D-4BFA-A963-8C100C6CD777}" type="pres">
      <dgm:prSet presAssocID="{26AA7E5C-F79A-4120-92B9-F9995CA61EDB}" presName="circle2" presStyleLbl="node1" presStyleIdx="1" presStyleCnt="3"/>
      <dgm:spPr/>
    </dgm:pt>
    <dgm:pt modelId="{0310E80A-8E77-47F7-89A7-6E7F9A53BF54}" type="pres">
      <dgm:prSet presAssocID="{26AA7E5C-F79A-4120-92B9-F9995CA61EDB}" presName="rect2" presStyleLbl="alignAcc1" presStyleIdx="1" presStyleCnt="3"/>
      <dgm:spPr/>
    </dgm:pt>
    <dgm:pt modelId="{B632DD40-A598-42E4-8B19-E323AA08B229}" type="pres">
      <dgm:prSet presAssocID="{8CBFA611-DBB1-4093-84B2-44B9285ECF9C}" presName="vertSpace3" presStyleLbl="node1" presStyleIdx="1" presStyleCnt="3"/>
      <dgm:spPr/>
    </dgm:pt>
    <dgm:pt modelId="{B0AC6234-B578-4E92-86DF-4BEB1B628732}" type="pres">
      <dgm:prSet presAssocID="{8CBFA611-DBB1-4093-84B2-44B9285ECF9C}" presName="circle3" presStyleLbl="node1" presStyleIdx="2" presStyleCnt="3"/>
      <dgm:spPr/>
    </dgm:pt>
    <dgm:pt modelId="{5CAFCCB7-7C40-43E7-B4E1-1D608BC62570}" type="pres">
      <dgm:prSet presAssocID="{8CBFA611-DBB1-4093-84B2-44B9285ECF9C}" presName="rect3" presStyleLbl="alignAcc1" presStyleIdx="2" presStyleCnt="3"/>
      <dgm:spPr/>
    </dgm:pt>
    <dgm:pt modelId="{2AC05648-4EA2-4DEB-B7FE-9651C1215000}" type="pres">
      <dgm:prSet presAssocID="{E030B703-0A6A-4974-A826-229E831ECBF7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3D35058-FD5D-4122-A39A-F4C7D66770EF}" type="pres">
      <dgm:prSet presAssocID="{26AA7E5C-F79A-4120-92B9-F9995CA61EDB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2AE1BC07-EEA7-49CC-8FF2-5F9F3925FDA3}" type="pres">
      <dgm:prSet presAssocID="{8CBFA611-DBB1-4093-84B2-44B9285ECF9C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8DB24A08-D11F-400A-B29D-95012F2D253E}" type="presOf" srcId="{D37C1C61-E263-4A49-A394-4C0747E7BD2C}" destId="{F4729216-1BC2-410A-83E2-D5E9952B1794}" srcOrd="0" destOrd="0" presId="urn:microsoft.com/office/officeart/2005/8/layout/target3"/>
    <dgm:cxn modelId="{AC906216-868E-45CB-BDF3-99E90C46E454}" type="presOf" srcId="{8CBFA611-DBB1-4093-84B2-44B9285ECF9C}" destId="{2AE1BC07-EEA7-49CC-8FF2-5F9F3925FDA3}" srcOrd="1" destOrd="0" presId="urn:microsoft.com/office/officeart/2005/8/layout/target3"/>
    <dgm:cxn modelId="{B603671F-E2DF-4246-AEE9-49BA981C5C3D}" srcId="{D37C1C61-E263-4A49-A394-4C0747E7BD2C}" destId="{E030B703-0A6A-4974-A826-229E831ECBF7}" srcOrd="0" destOrd="0" parTransId="{AB40EB08-8B63-48E0-9757-72E6BD896AD5}" sibTransId="{7F6153ED-5216-4A22-9100-04A8621A7AEA}"/>
    <dgm:cxn modelId="{9ACB243C-44E7-4F0C-BA8D-589E086BAD89}" srcId="{D37C1C61-E263-4A49-A394-4C0747E7BD2C}" destId="{26AA7E5C-F79A-4120-92B9-F9995CA61EDB}" srcOrd="1" destOrd="0" parTransId="{44D31620-B579-44FE-80EC-833C16FD0252}" sibTransId="{7B2F45DA-6A90-430A-A873-23B2A8A49964}"/>
    <dgm:cxn modelId="{642FCF3F-7DA8-4804-9659-23EF7F8906A3}" srcId="{D37C1C61-E263-4A49-A394-4C0747E7BD2C}" destId="{8CBFA611-DBB1-4093-84B2-44B9285ECF9C}" srcOrd="2" destOrd="0" parTransId="{CBF027B9-686A-4707-809C-DCF57E63D57B}" sibTransId="{C07C23E2-5CE4-43F7-9C0E-CCCE751E8F5D}"/>
    <dgm:cxn modelId="{1B171955-A09B-4F57-BA41-72EEEF6C409F}" type="presOf" srcId="{E030B703-0A6A-4974-A826-229E831ECBF7}" destId="{2AC05648-4EA2-4DEB-B7FE-9651C1215000}" srcOrd="1" destOrd="0" presId="urn:microsoft.com/office/officeart/2005/8/layout/target3"/>
    <dgm:cxn modelId="{9E82038D-163F-4558-82CF-42F65C5624D4}" type="presOf" srcId="{26AA7E5C-F79A-4120-92B9-F9995CA61EDB}" destId="{0310E80A-8E77-47F7-89A7-6E7F9A53BF54}" srcOrd="0" destOrd="0" presId="urn:microsoft.com/office/officeart/2005/8/layout/target3"/>
    <dgm:cxn modelId="{C9183DBF-1CA3-4D7D-B146-4DC1429BD345}" type="presOf" srcId="{26AA7E5C-F79A-4120-92B9-F9995CA61EDB}" destId="{23D35058-FD5D-4122-A39A-F4C7D66770EF}" srcOrd="1" destOrd="0" presId="urn:microsoft.com/office/officeart/2005/8/layout/target3"/>
    <dgm:cxn modelId="{795F35EB-DB3F-4BB5-BF38-9632C67AF25A}" type="presOf" srcId="{E030B703-0A6A-4974-A826-229E831ECBF7}" destId="{10FF7B8A-6461-407C-9FC9-47D0CABCD5C1}" srcOrd="0" destOrd="0" presId="urn:microsoft.com/office/officeart/2005/8/layout/target3"/>
    <dgm:cxn modelId="{5BE6BEFB-4C7F-4B2B-9331-76EFBE41EDD3}" type="presOf" srcId="{8CBFA611-DBB1-4093-84B2-44B9285ECF9C}" destId="{5CAFCCB7-7C40-43E7-B4E1-1D608BC62570}" srcOrd="0" destOrd="0" presId="urn:microsoft.com/office/officeart/2005/8/layout/target3"/>
    <dgm:cxn modelId="{2AD0E850-8678-4EED-9DDA-8BEE357258A9}" type="presParOf" srcId="{F4729216-1BC2-410A-83E2-D5E9952B1794}" destId="{5978B427-6F3B-4A2C-9A14-467EB8F4EA1B}" srcOrd="0" destOrd="0" presId="urn:microsoft.com/office/officeart/2005/8/layout/target3"/>
    <dgm:cxn modelId="{E1EC3824-442F-47F0-B22C-172F27B85106}" type="presParOf" srcId="{F4729216-1BC2-410A-83E2-D5E9952B1794}" destId="{47CD29FB-EE42-4838-A1E8-FF90CBED647F}" srcOrd="1" destOrd="0" presId="urn:microsoft.com/office/officeart/2005/8/layout/target3"/>
    <dgm:cxn modelId="{BFCFC273-ED59-4AB0-A351-1169F9D5FEE6}" type="presParOf" srcId="{F4729216-1BC2-410A-83E2-D5E9952B1794}" destId="{10FF7B8A-6461-407C-9FC9-47D0CABCD5C1}" srcOrd="2" destOrd="0" presId="urn:microsoft.com/office/officeart/2005/8/layout/target3"/>
    <dgm:cxn modelId="{37CD0B4C-27D1-40C6-A948-7C2C9D041AF4}" type="presParOf" srcId="{F4729216-1BC2-410A-83E2-D5E9952B1794}" destId="{702339CB-30BF-4D0E-AC31-87351E863884}" srcOrd="3" destOrd="0" presId="urn:microsoft.com/office/officeart/2005/8/layout/target3"/>
    <dgm:cxn modelId="{7D7E31D6-1634-4A73-8C0A-0122B689C94D}" type="presParOf" srcId="{F4729216-1BC2-410A-83E2-D5E9952B1794}" destId="{B9AEE5CE-4D1D-4BFA-A963-8C100C6CD777}" srcOrd="4" destOrd="0" presId="urn:microsoft.com/office/officeart/2005/8/layout/target3"/>
    <dgm:cxn modelId="{3CD82252-8E09-4230-9FAA-FEED01D92290}" type="presParOf" srcId="{F4729216-1BC2-410A-83E2-D5E9952B1794}" destId="{0310E80A-8E77-47F7-89A7-6E7F9A53BF54}" srcOrd="5" destOrd="0" presId="urn:microsoft.com/office/officeart/2005/8/layout/target3"/>
    <dgm:cxn modelId="{F9AE010E-177A-40A6-AFD0-739AFD9F755C}" type="presParOf" srcId="{F4729216-1BC2-410A-83E2-D5E9952B1794}" destId="{B632DD40-A598-42E4-8B19-E323AA08B229}" srcOrd="6" destOrd="0" presId="urn:microsoft.com/office/officeart/2005/8/layout/target3"/>
    <dgm:cxn modelId="{F81CC715-2905-4841-A0A2-7B8FF9BE07BD}" type="presParOf" srcId="{F4729216-1BC2-410A-83E2-D5E9952B1794}" destId="{B0AC6234-B578-4E92-86DF-4BEB1B628732}" srcOrd="7" destOrd="0" presId="urn:microsoft.com/office/officeart/2005/8/layout/target3"/>
    <dgm:cxn modelId="{A1568671-2721-4CE9-BB96-2C5C0234B428}" type="presParOf" srcId="{F4729216-1BC2-410A-83E2-D5E9952B1794}" destId="{5CAFCCB7-7C40-43E7-B4E1-1D608BC62570}" srcOrd="8" destOrd="0" presId="urn:microsoft.com/office/officeart/2005/8/layout/target3"/>
    <dgm:cxn modelId="{4C42EE4B-EE5E-4662-9A46-6640E6617865}" type="presParOf" srcId="{F4729216-1BC2-410A-83E2-D5E9952B1794}" destId="{2AC05648-4EA2-4DEB-B7FE-9651C1215000}" srcOrd="9" destOrd="0" presId="urn:microsoft.com/office/officeart/2005/8/layout/target3"/>
    <dgm:cxn modelId="{4E87349B-C47C-494E-8BA3-1E02A29F88C7}" type="presParOf" srcId="{F4729216-1BC2-410A-83E2-D5E9952B1794}" destId="{23D35058-FD5D-4122-A39A-F4C7D66770EF}" srcOrd="10" destOrd="0" presId="urn:microsoft.com/office/officeart/2005/8/layout/target3"/>
    <dgm:cxn modelId="{22BBC2F4-AA67-4959-A8AF-2CE31C4B0446}" type="presParOf" srcId="{F4729216-1BC2-410A-83E2-D5E9952B1794}" destId="{2AE1BC07-EEA7-49CC-8FF2-5F9F3925FDA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4553A8-FC39-439D-B8F8-3C246C7AB874}" type="doc">
      <dgm:prSet loTypeId="urn:microsoft.com/office/officeart/2008/layout/LinedList" loCatId="list" qsTypeId="urn:microsoft.com/office/officeart/2005/8/quickstyle/simple1" qsCatId="simple" csTypeId="urn:microsoft.com/office/officeart/2005/8/colors/accent2_4" csCatId="accent2"/>
      <dgm:spPr/>
      <dgm:t>
        <a:bodyPr/>
        <a:lstStyle/>
        <a:p>
          <a:endParaRPr lang="ru-RU"/>
        </a:p>
      </dgm:t>
    </dgm:pt>
    <dgm:pt modelId="{269CA2B5-899D-4C6E-B9A8-D08D49A45DC6}">
      <dgm:prSet custT="1"/>
      <dgm:spPr/>
      <dgm:t>
        <a:bodyPr/>
        <a:lstStyle/>
        <a:p>
          <a:r>
            <a:rPr lang="ru-RU" sz="2000">
              <a:latin typeface="+mj-lt"/>
            </a:rPr>
            <a:t>изучает интересы и проблемы молодежи в организации; </a:t>
          </a:r>
        </a:p>
      </dgm:t>
    </dgm:pt>
    <dgm:pt modelId="{20A125E3-BFAE-4F07-A8E7-1A1DA25C8FE3}" type="parTrans" cxnId="{D39B2846-405C-4958-8100-DBB8CCF3A0C5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31FEBD29-2EA2-41BC-B561-028A1285F4A0}" type="sibTrans" cxnId="{D39B2846-405C-4958-8100-DBB8CCF3A0C5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9FEF9351-DB6B-4FB7-8056-311A066A0798}">
      <dgm:prSet custT="1"/>
      <dgm:spPr/>
      <dgm:t>
        <a:bodyPr/>
        <a:lstStyle/>
        <a:p>
          <a:r>
            <a:rPr lang="ru-RU" sz="2000">
              <a:latin typeface="+mj-lt"/>
            </a:rPr>
            <a:t>принимает участие в разработке коллективного договора организации, вносит предложения в молодежный раздел;</a:t>
          </a:r>
        </a:p>
      </dgm:t>
    </dgm:pt>
    <dgm:pt modelId="{A868175B-7888-417A-A696-0D10AB94F7E6}" type="parTrans" cxnId="{84C13569-39A4-4708-B2E4-4449E8333E79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E3DCD667-5E6D-4374-956B-B4042AFCDB0E}" type="sibTrans" cxnId="{84C13569-39A4-4708-B2E4-4449E8333E79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DBC65AA9-8DBD-4B2B-853C-FFACD06B52AE}">
      <dgm:prSet custT="1"/>
      <dgm:spPr/>
      <dgm:t>
        <a:bodyPr/>
        <a:lstStyle/>
        <a:p>
          <a:r>
            <a:rPr lang="ru-RU" sz="2000">
              <a:latin typeface="+mj-lt"/>
            </a:rPr>
            <a:t>проводит среди молодых работников разъяснительную работу о роли и задачах профсоюза, о правах, обязанностях и преимуществах членов профсоюза;</a:t>
          </a:r>
        </a:p>
      </dgm:t>
    </dgm:pt>
    <dgm:pt modelId="{709EDFFB-14D6-4EB4-A30A-E092947048A9}" type="parTrans" cxnId="{9D48FE8C-68AA-4731-B7E4-EB2DD187BD2E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E76ECD77-5C4C-486F-AC8A-495A26A1A4E7}" type="sibTrans" cxnId="{9D48FE8C-68AA-4731-B7E4-EB2DD187BD2E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89B2FAE5-C622-423A-B9E5-38972D6034CE}">
      <dgm:prSet custT="1"/>
      <dgm:spPr/>
      <dgm:t>
        <a:bodyPr/>
        <a:lstStyle/>
        <a:p>
          <a:r>
            <a:rPr lang="ru-RU" sz="2000">
              <a:latin typeface="+mj-lt"/>
            </a:rPr>
            <a:t>предоставляет к сведению молодых профсоюзных активистов, членов профсоюза информацию по молодежной политике профсоюза, </a:t>
          </a:r>
        </a:p>
      </dgm:t>
    </dgm:pt>
    <dgm:pt modelId="{A67A7AB2-A86C-4D09-B747-181B74C14155}" type="parTrans" cxnId="{039A7F55-7E93-4963-8C51-FF77538E37C0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EE740DE4-43F4-4F45-B475-D236DC11F233}" type="sibTrans" cxnId="{039A7F55-7E93-4963-8C51-FF77538E37C0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7C8CBD36-712C-44D8-814F-B70A6C23A5C2}">
      <dgm:prSet custT="1"/>
      <dgm:spPr/>
      <dgm:t>
        <a:bodyPr/>
        <a:lstStyle/>
        <a:p>
          <a:r>
            <a:rPr lang="ru-RU" sz="2000">
              <a:latin typeface="+mj-lt"/>
            </a:rPr>
            <a:t>содействует привлечению молодежи к активному участию в профсоюзной работе, вовлечению молодых работников в члены профсоюза; </a:t>
          </a:r>
        </a:p>
      </dgm:t>
    </dgm:pt>
    <dgm:pt modelId="{2654ACC4-25DC-4878-A512-A8822FF298C5}" type="parTrans" cxnId="{FBE883CC-704D-47C6-B92E-4734E458DE64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2A497622-7808-40D0-9F06-0260BCF73603}" type="sibTrans" cxnId="{FBE883CC-704D-47C6-B92E-4734E458DE64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90B796C2-D2FE-4390-A58A-7A6DD809ED7D}">
      <dgm:prSet custT="1"/>
      <dgm:spPr/>
      <dgm:t>
        <a:bodyPr/>
        <a:lstStyle/>
        <a:p>
          <a:r>
            <a:rPr lang="ru-RU" sz="2000">
              <a:latin typeface="+mj-lt"/>
            </a:rPr>
            <a:t>осуществляет контроль за соблюдением законодательства о социальных и правовых гарантиях молодежи, охраны-труда и здоровья; </a:t>
          </a:r>
        </a:p>
      </dgm:t>
    </dgm:pt>
    <dgm:pt modelId="{A8C3AB01-3A08-40D0-9F98-4B3F70BEF418}" type="parTrans" cxnId="{B279BB62-0295-484A-B972-57BA24D425CC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AFED70A1-ED72-45EF-B181-7700DC767C52}" type="sibTrans" cxnId="{B279BB62-0295-484A-B972-57BA24D425CC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2FAFED19-0FEA-43C1-8CB6-69C8B61CD1D7}">
      <dgm:prSet custT="1"/>
      <dgm:spPr/>
      <dgm:t>
        <a:bodyPr/>
        <a:lstStyle/>
        <a:p>
          <a:r>
            <a:rPr lang="ru-RU" sz="2000">
              <a:latin typeface="+mj-lt"/>
            </a:rPr>
            <a:t>содействует профкому в вопросах правовой и экономической защиты молодежи, решению ее социальных вопросов, участвует в подготовке проектов решений первичной профсоюзной организации; </a:t>
          </a:r>
        </a:p>
      </dgm:t>
    </dgm:pt>
    <dgm:pt modelId="{A190E855-9605-43A0-BBCD-AF98F5FA04A1}" type="parTrans" cxnId="{C9BCAE6B-7082-4912-AB90-2A23D1AFEDAF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E15C9FCB-7633-4F2A-B0B4-807957FC696C}" type="sibTrans" cxnId="{C9BCAE6B-7082-4912-AB90-2A23D1AFEDAF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F4BFCF35-854C-4A6C-A2B3-06C45D1C51DD}" type="pres">
      <dgm:prSet presAssocID="{A84553A8-FC39-439D-B8F8-3C246C7AB874}" presName="vert0" presStyleCnt="0">
        <dgm:presLayoutVars>
          <dgm:dir/>
          <dgm:animOne val="branch"/>
          <dgm:animLvl val="lvl"/>
        </dgm:presLayoutVars>
      </dgm:prSet>
      <dgm:spPr/>
    </dgm:pt>
    <dgm:pt modelId="{1682C0AC-911A-4D0C-9909-A4B1D6F29E31}" type="pres">
      <dgm:prSet presAssocID="{269CA2B5-899D-4C6E-B9A8-D08D49A45DC6}" presName="thickLine" presStyleLbl="alignNode1" presStyleIdx="0" presStyleCnt="7"/>
      <dgm:spPr/>
    </dgm:pt>
    <dgm:pt modelId="{E9256C79-0817-4D0A-ACC4-83BAB9A12EAF}" type="pres">
      <dgm:prSet presAssocID="{269CA2B5-899D-4C6E-B9A8-D08D49A45DC6}" presName="horz1" presStyleCnt="0"/>
      <dgm:spPr/>
    </dgm:pt>
    <dgm:pt modelId="{8B5116C4-1A19-4804-A264-4E1818AEC544}" type="pres">
      <dgm:prSet presAssocID="{269CA2B5-899D-4C6E-B9A8-D08D49A45DC6}" presName="tx1" presStyleLbl="revTx" presStyleIdx="0" presStyleCnt="7"/>
      <dgm:spPr/>
    </dgm:pt>
    <dgm:pt modelId="{668E9663-B395-44C1-84F0-92FBD53D30EC}" type="pres">
      <dgm:prSet presAssocID="{269CA2B5-899D-4C6E-B9A8-D08D49A45DC6}" presName="vert1" presStyleCnt="0"/>
      <dgm:spPr/>
    </dgm:pt>
    <dgm:pt modelId="{F330BA29-08A3-4485-98AA-755583543F5E}" type="pres">
      <dgm:prSet presAssocID="{9FEF9351-DB6B-4FB7-8056-311A066A0798}" presName="thickLine" presStyleLbl="alignNode1" presStyleIdx="1" presStyleCnt="7"/>
      <dgm:spPr/>
    </dgm:pt>
    <dgm:pt modelId="{2F9B4487-EFA4-412F-A268-69128413BC21}" type="pres">
      <dgm:prSet presAssocID="{9FEF9351-DB6B-4FB7-8056-311A066A0798}" presName="horz1" presStyleCnt="0"/>
      <dgm:spPr/>
    </dgm:pt>
    <dgm:pt modelId="{FE2BEC9C-BF2F-4B1D-BBAA-70E5C8143C4D}" type="pres">
      <dgm:prSet presAssocID="{9FEF9351-DB6B-4FB7-8056-311A066A0798}" presName="tx1" presStyleLbl="revTx" presStyleIdx="1" presStyleCnt="7"/>
      <dgm:spPr/>
    </dgm:pt>
    <dgm:pt modelId="{904AA0F5-77F6-4A51-9E76-CB4C2D32D710}" type="pres">
      <dgm:prSet presAssocID="{9FEF9351-DB6B-4FB7-8056-311A066A0798}" presName="vert1" presStyleCnt="0"/>
      <dgm:spPr/>
    </dgm:pt>
    <dgm:pt modelId="{B791EB8E-9F55-4CE3-A6F8-798E06F263C6}" type="pres">
      <dgm:prSet presAssocID="{DBC65AA9-8DBD-4B2B-853C-FFACD06B52AE}" presName="thickLine" presStyleLbl="alignNode1" presStyleIdx="2" presStyleCnt="7"/>
      <dgm:spPr/>
    </dgm:pt>
    <dgm:pt modelId="{359A800A-97FB-4A92-8B84-981C6D454A7E}" type="pres">
      <dgm:prSet presAssocID="{DBC65AA9-8DBD-4B2B-853C-FFACD06B52AE}" presName="horz1" presStyleCnt="0"/>
      <dgm:spPr/>
    </dgm:pt>
    <dgm:pt modelId="{2E2BD5A8-2679-406C-9D70-C6BEF98D2C74}" type="pres">
      <dgm:prSet presAssocID="{DBC65AA9-8DBD-4B2B-853C-FFACD06B52AE}" presName="tx1" presStyleLbl="revTx" presStyleIdx="2" presStyleCnt="7"/>
      <dgm:spPr/>
    </dgm:pt>
    <dgm:pt modelId="{2810535D-FB78-4EA0-9C94-ABA62C3CF681}" type="pres">
      <dgm:prSet presAssocID="{DBC65AA9-8DBD-4B2B-853C-FFACD06B52AE}" presName="vert1" presStyleCnt="0"/>
      <dgm:spPr/>
    </dgm:pt>
    <dgm:pt modelId="{3B13C5A9-C8F1-4F96-9AB5-6292C44D5B6D}" type="pres">
      <dgm:prSet presAssocID="{89B2FAE5-C622-423A-B9E5-38972D6034CE}" presName="thickLine" presStyleLbl="alignNode1" presStyleIdx="3" presStyleCnt="7"/>
      <dgm:spPr/>
    </dgm:pt>
    <dgm:pt modelId="{9664FC35-5E16-436C-9639-BACEA03F5F74}" type="pres">
      <dgm:prSet presAssocID="{89B2FAE5-C622-423A-B9E5-38972D6034CE}" presName="horz1" presStyleCnt="0"/>
      <dgm:spPr/>
    </dgm:pt>
    <dgm:pt modelId="{902AD3DD-00EB-4A06-8E0C-682983952DC8}" type="pres">
      <dgm:prSet presAssocID="{89B2FAE5-C622-423A-B9E5-38972D6034CE}" presName="tx1" presStyleLbl="revTx" presStyleIdx="3" presStyleCnt="7"/>
      <dgm:spPr/>
    </dgm:pt>
    <dgm:pt modelId="{26FDC579-382E-4086-AE36-D4FFAC37C10C}" type="pres">
      <dgm:prSet presAssocID="{89B2FAE5-C622-423A-B9E5-38972D6034CE}" presName="vert1" presStyleCnt="0"/>
      <dgm:spPr/>
    </dgm:pt>
    <dgm:pt modelId="{A8F744EF-302C-48F1-B753-7B66175C7677}" type="pres">
      <dgm:prSet presAssocID="{7C8CBD36-712C-44D8-814F-B70A6C23A5C2}" presName="thickLine" presStyleLbl="alignNode1" presStyleIdx="4" presStyleCnt="7"/>
      <dgm:spPr/>
    </dgm:pt>
    <dgm:pt modelId="{835CABF6-31E3-49D6-8E5C-58023C35D4E7}" type="pres">
      <dgm:prSet presAssocID="{7C8CBD36-712C-44D8-814F-B70A6C23A5C2}" presName="horz1" presStyleCnt="0"/>
      <dgm:spPr/>
    </dgm:pt>
    <dgm:pt modelId="{EDE4D426-A5B4-4919-8A55-B31F2B51D69A}" type="pres">
      <dgm:prSet presAssocID="{7C8CBD36-712C-44D8-814F-B70A6C23A5C2}" presName="tx1" presStyleLbl="revTx" presStyleIdx="4" presStyleCnt="7"/>
      <dgm:spPr/>
    </dgm:pt>
    <dgm:pt modelId="{794F8728-E452-455A-AF44-6C9A0088011F}" type="pres">
      <dgm:prSet presAssocID="{7C8CBD36-712C-44D8-814F-B70A6C23A5C2}" presName="vert1" presStyleCnt="0"/>
      <dgm:spPr/>
    </dgm:pt>
    <dgm:pt modelId="{81C4E16F-2247-4CC9-9685-8AB100E4427C}" type="pres">
      <dgm:prSet presAssocID="{90B796C2-D2FE-4390-A58A-7A6DD809ED7D}" presName="thickLine" presStyleLbl="alignNode1" presStyleIdx="5" presStyleCnt="7"/>
      <dgm:spPr/>
    </dgm:pt>
    <dgm:pt modelId="{D53D4CBB-5B54-42CE-9C69-8B9A6ECF09B8}" type="pres">
      <dgm:prSet presAssocID="{90B796C2-D2FE-4390-A58A-7A6DD809ED7D}" presName="horz1" presStyleCnt="0"/>
      <dgm:spPr/>
    </dgm:pt>
    <dgm:pt modelId="{647CCCDE-B9AD-4BC7-B849-FADBAA2BD116}" type="pres">
      <dgm:prSet presAssocID="{90B796C2-D2FE-4390-A58A-7A6DD809ED7D}" presName="tx1" presStyleLbl="revTx" presStyleIdx="5" presStyleCnt="7"/>
      <dgm:spPr/>
    </dgm:pt>
    <dgm:pt modelId="{FF1CBCE0-8BA1-4718-8BE0-0FA1F287F9B2}" type="pres">
      <dgm:prSet presAssocID="{90B796C2-D2FE-4390-A58A-7A6DD809ED7D}" presName="vert1" presStyleCnt="0"/>
      <dgm:spPr/>
    </dgm:pt>
    <dgm:pt modelId="{41D76B75-7828-4FBA-8B7F-C37EC14EC1C4}" type="pres">
      <dgm:prSet presAssocID="{2FAFED19-0FEA-43C1-8CB6-69C8B61CD1D7}" presName="thickLine" presStyleLbl="alignNode1" presStyleIdx="6" presStyleCnt="7"/>
      <dgm:spPr/>
    </dgm:pt>
    <dgm:pt modelId="{11F08C89-411A-42CB-BA51-709B043E9CAA}" type="pres">
      <dgm:prSet presAssocID="{2FAFED19-0FEA-43C1-8CB6-69C8B61CD1D7}" presName="horz1" presStyleCnt="0"/>
      <dgm:spPr/>
    </dgm:pt>
    <dgm:pt modelId="{1C09BEDE-4A3B-468D-B4B5-A9CD8FBFE555}" type="pres">
      <dgm:prSet presAssocID="{2FAFED19-0FEA-43C1-8CB6-69C8B61CD1D7}" presName="tx1" presStyleLbl="revTx" presStyleIdx="6" presStyleCnt="7"/>
      <dgm:spPr/>
    </dgm:pt>
    <dgm:pt modelId="{534F91BA-F972-40F3-8768-2192B299DE42}" type="pres">
      <dgm:prSet presAssocID="{2FAFED19-0FEA-43C1-8CB6-69C8B61CD1D7}" presName="vert1" presStyleCnt="0"/>
      <dgm:spPr/>
    </dgm:pt>
  </dgm:ptLst>
  <dgm:cxnLst>
    <dgm:cxn modelId="{ECC00C00-4B62-4242-9AA6-5CE305BF3335}" type="presOf" srcId="{90B796C2-D2FE-4390-A58A-7A6DD809ED7D}" destId="{647CCCDE-B9AD-4BC7-B849-FADBAA2BD116}" srcOrd="0" destOrd="0" presId="urn:microsoft.com/office/officeart/2008/layout/LinedList"/>
    <dgm:cxn modelId="{8D50F41C-4A77-4865-A922-7FAAC6A71CC0}" type="presOf" srcId="{DBC65AA9-8DBD-4B2B-853C-FFACD06B52AE}" destId="{2E2BD5A8-2679-406C-9D70-C6BEF98D2C74}" srcOrd="0" destOrd="0" presId="urn:microsoft.com/office/officeart/2008/layout/LinedList"/>
    <dgm:cxn modelId="{B279BB62-0295-484A-B972-57BA24D425CC}" srcId="{A84553A8-FC39-439D-B8F8-3C246C7AB874}" destId="{90B796C2-D2FE-4390-A58A-7A6DD809ED7D}" srcOrd="5" destOrd="0" parTransId="{A8C3AB01-3A08-40D0-9F98-4B3F70BEF418}" sibTransId="{AFED70A1-ED72-45EF-B181-7700DC767C52}"/>
    <dgm:cxn modelId="{D39B2846-405C-4958-8100-DBB8CCF3A0C5}" srcId="{A84553A8-FC39-439D-B8F8-3C246C7AB874}" destId="{269CA2B5-899D-4C6E-B9A8-D08D49A45DC6}" srcOrd="0" destOrd="0" parTransId="{20A125E3-BFAE-4F07-A8E7-1A1DA25C8FE3}" sibTransId="{31FEBD29-2EA2-41BC-B561-028A1285F4A0}"/>
    <dgm:cxn modelId="{84C13569-39A4-4708-B2E4-4449E8333E79}" srcId="{A84553A8-FC39-439D-B8F8-3C246C7AB874}" destId="{9FEF9351-DB6B-4FB7-8056-311A066A0798}" srcOrd="1" destOrd="0" parTransId="{A868175B-7888-417A-A696-0D10AB94F7E6}" sibTransId="{E3DCD667-5E6D-4374-956B-B4042AFCDB0E}"/>
    <dgm:cxn modelId="{C9BCAE6B-7082-4912-AB90-2A23D1AFEDAF}" srcId="{A84553A8-FC39-439D-B8F8-3C246C7AB874}" destId="{2FAFED19-0FEA-43C1-8CB6-69C8B61CD1D7}" srcOrd="6" destOrd="0" parTransId="{A190E855-9605-43A0-BBCD-AF98F5FA04A1}" sibTransId="{E15C9FCB-7633-4F2A-B0B4-807957FC696C}"/>
    <dgm:cxn modelId="{039A7F55-7E93-4963-8C51-FF77538E37C0}" srcId="{A84553A8-FC39-439D-B8F8-3C246C7AB874}" destId="{89B2FAE5-C622-423A-B9E5-38972D6034CE}" srcOrd="3" destOrd="0" parTransId="{A67A7AB2-A86C-4D09-B747-181B74C14155}" sibTransId="{EE740DE4-43F4-4F45-B475-D236DC11F233}"/>
    <dgm:cxn modelId="{9DB61584-CA91-41E6-AB1A-6745E54E573C}" type="presOf" srcId="{9FEF9351-DB6B-4FB7-8056-311A066A0798}" destId="{FE2BEC9C-BF2F-4B1D-BBAA-70E5C8143C4D}" srcOrd="0" destOrd="0" presId="urn:microsoft.com/office/officeart/2008/layout/LinedList"/>
    <dgm:cxn modelId="{9D48FE8C-68AA-4731-B7E4-EB2DD187BD2E}" srcId="{A84553A8-FC39-439D-B8F8-3C246C7AB874}" destId="{DBC65AA9-8DBD-4B2B-853C-FFACD06B52AE}" srcOrd="2" destOrd="0" parTransId="{709EDFFB-14D6-4EB4-A30A-E092947048A9}" sibTransId="{E76ECD77-5C4C-486F-AC8A-495A26A1A4E7}"/>
    <dgm:cxn modelId="{F3354E8E-8507-4D7B-A52A-3C96685FF128}" type="presOf" srcId="{269CA2B5-899D-4C6E-B9A8-D08D49A45DC6}" destId="{8B5116C4-1A19-4804-A264-4E1818AEC544}" srcOrd="0" destOrd="0" presId="urn:microsoft.com/office/officeart/2008/layout/LinedList"/>
    <dgm:cxn modelId="{A0EEC693-4509-480C-B284-9DC73A51BE23}" type="presOf" srcId="{89B2FAE5-C622-423A-B9E5-38972D6034CE}" destId="{902AD3DD-00EB-4A06-8E0C-682983952DC8}" srcOrd="0" destOrd="0" presId="urn:microsoft.com/office/officeart/2008/layout/LinedList"/>
    <dgm:cxn modelId="{DB539296-7C77-41D0-8C4C-93B4971C0D0C}" type="presOf" srcId="{7C8CBD36-712C-44D8-814F-B70A6C23A5C2}" destId="{EDE4D426-A5B4-4919-8A55-B31F2B51D69A}" srcOrd="0" destOrd="0" presId="urn:microsoft.com/office/officeart/2008/layout/LinedList"/>
    <dgm:cxn modelId="{3AEB23A8-FDE7-44A5-8C44-D580CA32883D}" type="presOf" srcId="{2FAFED19-0FEA-43C1-8CB6-69C8B61CD1D7}" destId="{1C09BEDE-4A3B-468D-B4B5-A9CD8FBFE555}" srcOrd="0" destOrd="0" presId="urn:microsoft.com/office/officeart/2008/layout/LinedList"/>
    <dgm:cxn modelId="{61FEB4AB-F45F-44C3-B1DD-FF438816CDD6}" type="presOf" srcId="{A84553A8-FC39-439D-B8F8-3C246C7AB874}" destId="{F4BFCF35-854C-4A6C-A2B3-06C45D1C51DD}" srcOrd="0" destOrd="0" presId="urn:microsoft.com/office/officeart/2008/layout/LinedList"/>
    <dgm:cxn modelId="{FBE883CC-704D-47C6-B92E-4734E458DE64}" srcId="{A84553A8-FC39-439D-B8F8-3C246C7AB874}" destId="{7C8CBD36-712C-44D8-814F-B70A6C23A5C2}" srcOrd="4" destOrd="0" parTransId="{2654ACC4-25DC-4878-A512-A8822FF298C5}" sibTransId="{2A497622-7808-40D0-9F06-0260BCF73603}"/>
    <dgm:cxn modelId="{19BFD81D-5E8D-4D4E-8569-8C6DEF99E7D0}" type="presParOf" srcId="{F4BFCF35-854C-4A6C-A2B3-06C45D1C51DD}" destId="{1682C0AC-911A-4D0C-9909-A4B1D6F29E31}" srcOrd="0" destOrd="0" presId="urn:microsoft.com/office/officeart/2008/layout/LinedList"/>
    <dgm:cxn modelId="{98DBFCBB-5A99-46BF-B57C-36EBAE5A3ECE}" type="presParOf" srcId="{F4BFCF35-854C-4A6C-A2B3-06C45D1C51DD}" destId="{E9256C79-0817-4D0A-ACC4-83BAB9A12EAF}" srcOrd="1" destOrd="0" presId="urn:microsoft.com/office/officeart/2008/layout/LinedList"/>
    <dgm:cxn modelId="{2EAD743C-50CF-4663-834F-394AFDBDC62B}" type="presParOf" srcId="{E9256C79-0817-4D0A-ACC4-83BAB9A12EAF}" destId="{8B5116C4-1A19-4804-A264-4E1818AEC544}" srcOrd="0" destOrd="0" presId="urn:microsoft.com/office/officeart/2008/layout/LinedList"/>
    <dgm:cxn modelId="{6E3CFB7A-642F-4E59-B350-7166710322CE}" type="presParOf" srcId="{E9256C79-0817-4D0A-ACC4-83BAB9A12EAF}" destId="{668E9663-B395-44C1-84F0-92FBD53D30EC}" srcOrd="1" destOrd="0" presId="urn:microsoft.com/office/officeart/2008/layout/LinedList"/>
    <dgm:cxn modelId="{855ED9E4-09A7-4E5E-9CA3-60064CACD76B}" type="presParOf" srcId="{F4BFCF35-854C-4A6C-A2B3-06C45D1C51DD}" destId="{F330BA29-08A3-4485-98AA-755583543F5E}" srcOrd="2" destOrd="0" presId="urn:microsoft.com/office/officeart/2008/layout/LinedList"/>
    <dgm:cxn modelId="{9C544487-5432-4216-AAC8-021A2D99791D}" type="presParOf" srcId="{F4BFCF35-854C-4A6C-A2B3-06C45D1C51DD}" destId="{2F9B4487-EFA4-412F-A268-69128413BC21}" srcOrd="3" destOrd="0" presId="urn:microsoft.com/office/officeart/2008/layout/LinedList"/>
    <dgm:cxn modelId="{647AF5D2-5DDD-4F59-9AEF-F679D6BED3E9}" type="presParOf" srcId="{2F9B4487-EFA4-412F-A268-69128413BC21}" destId="{FE2BEC9C-BF2F-4B1D-BBAA-70E5C8143C4D}" srcOrd="0" destOrd="0" presId="urn:microsoft.com/office/officeart/2008/layout/LinedList"/>
    <dgm:cxn modelId="{D21CB588-9E03-4653-BD2D-E6A4EEA75844}" type="presParOf" srcId="{2F9B4487-EFA4-412F-A268-69128413BC21}" destId="{904AA0F5-77F6-4A51-9E76-CB4C2D32D710}" srcOrd="1" destOrd="0" presId="urn:microsoft.com/office/officeart/2008/layout/LinedList"/>
    <dgm:cxn modelId="{320464E3-1744-4246-807F-73D01D773DA0}" type="presParOf" srcId="{F4BFCF35-854C-4A6C-A2B3-06C45D1C51DD}" destId="{B791EB8E-9F55-4CE3-A6F8-798E06F263C6}" srcOrd="4" destOrd="0" presId="urn:microsoft.com/office/officeart/2008/layout/LinedList"/>
    <dgm:cxn modelId="{0A54E09C-F1CF-4D40-A83D-4D101D61044D}" type="presParOf" srcId="{F4BFCF35-854C-4A6C-A2B3-06C45D1C51DD}" destId="{359A800A-97FB-4A92-8B84-981C6D454A7E}" srcOrd="5" destOrd="0" presId="urn:microsoft.com/office/officeart/2008/layout/LinedList"/>
    <dgm:cxn modelId="{3C70579E-2A45-402D-BCA6-1D4AC2F2B3AC}" type="presParOf" srcId="{359A800A-97FB-4A92-8B84-981C6D454A7E}" destId="{2E2BD5A8-2679-406C-9D70-C6BEF98D2C74}" srcOrd="0" destOrd="0" presId="urn:microsoft.com/office/officeart/2008/layout/LinedList"/>
    <dgm:cxn modelId="{85C709CF-9806-4371-8780-ADB2E9DB7450}" type="presParOf" srcId="{359A800A-97FB-4A92-8B84-981C6D454A7E}" destId="{2810535D-FB78-4EA0-9C94-ABA62C3CF681}" srcOrd="1" destOrd="0" presId="urn:microsoft.com/office/officeart/2008/layout/LinedList"/>
    <dgm:cxn modelId="{5DEA8924-774F-458D-89EE-C1EB73107F50}" type="presParOf" srcId="{F4BFCF35-854C-4A6C-A2B3-06C45D1C51DD}" destId="{3B13C5A9-C8F1-4F96-9AB5-6292C44D5B6D}" srcOrd="6" destOrd="0" presId="urn:microsoft.com/office/officeart/2008/layout/LinedList"/>
    <dgm:cxn modelId="{37D0B76F-D4E0-481F-BF79-33010F0EDAF8}" type="presParOf" srcId="{F4BFCF35-854C-4A6C-A2B3-06C45D1C51DD}" destId="{9664FC35-5E16-436C-9639-BACEA03F5F74}" srcOrd="7" destOrd="0" presId="urn:microsoft.com/office/officeart/2008/layout/LinedList"/>
    <dgm:cxn modelId="{87954773-5123-4B0D-81FD-10D8D0A758E1}" type="presParOf" srcId="{9664FC35-5E16-436C-9639-BACEA03F5F74}" destId="{902AD3DD-00EB-4A06-8E0C-682983952DC8}" srcOrd="0" destOrd="0" presId="urn:microsoft.com/office/officeart/2008/layout/LinedList"/>
    <dgm:cxn modelId="{ACEA59E3-85C8-4A7E-86B1-5986EC428520}" type="presParOf" srcId="{9664FC35-5E16-436C-9639-BACEA03F5F74}" destId="{26FDC579-382E-4086-AE36-D4FFAC37C10C}" srcOrd="1" destOrd="0" presId="urn:microsoft.com/office/officeart/2008/layout/LinedList"/>
    <dgm:cxn modelId="{30923EA2-40F7-472E-9382-505A5B034F8A}" type="presParOf" srcId="{F4BFCF35-854C-4A6C-A2B3-06C45D1C51DD}" destId="{A8F744EF-302C-48F1-B753-7B66175C7677}" srcOrd="8" destOrd="0" presId="urn:microsoft.com/office/officeart/2008/layout/LinedList"/>
    <dgm:cxn modelId="{7E8824F7-E204-44E9-82CB-40D2D003B6E5}" type="presParOf" srcId="{F4BFCF35-854C-4A6C-A2B3-06C45D1C51DD}" destId="{835CABF6-31E3-49D6-8E5C-58023C35D4E7}" srcOrd="9" destOrd="0" presId="urn:microsoft.com/office/officeart/2008/layout/LinedList"/>
    <dgm:cxn modelId="{B7C4DD3A-1AD8-440F-AC7B-C918ADB400CF}" type="presParOf" srcId="{835CABF6-31E3-49D6-8E5C-58023C35D4E7}" destId="{EDE4D426-A5B4-4919-8A55-B31F2B51D69A}" srcOrd="0" destOrd="0" presId="urn:microsoft.com/office/officeart/2008/layout/LinedList"/>
    <dgm:cxn modelId="{A7805977-5E8C-4D1C-81C9-B234A1E7B70E}" type="presParOf" srcId="{835CABF6-31E3-49D6-8E5C-58023C35D4E7}" destId="{794F8728-E452-455A-AF44-6C9A0088011F}" srcOrd="1" destOrd="0" presId="urn:microsoft.com/office/officeart/2008/layout/LinedList"/>
    <dgm:cxn modelId="{306697A8-381B-494F-87C3-BA1C8CD1472C}" type="presParOf" srcId="{F4BFCF35-854C-4A6C-A2B3-06C45D1C51DD}" destId="{81C4E16F-2247-4CC9-9685-8AB100E4427C}" srcOrd="10" destOrd="0" presId="urn:microsoft.com/office/officeart/2008/layout/LinedList"/>
    <dgm:cxn modelId="{0C0C5304-456E-45E4-BD12-AB0D1051EAAE}" type="presParOf" srcId="{F4BFCF35-854C-4A6C-A2B3-06C45D1C51DD}" destId="{D53D4CBB-5B54-42CE-9C69-8B9A6ECF09B8}" srcOrd="11" destOrd="0" presId="urn:microsoft.com/office/officeart/2008/layout/LinedList"/>
    <dgm:cxn modelId="{64CA33AF-AFEF-4BC7-9BAC-F24171FE55A4}" type="presParOf" srcId="{D53D4CBB-5B54-42CE-9C69-8B9A6ECF09B8}" destId="{647CCCDE-B9AD-4BC7-B849-FADBAA2BD116}" srcOrd="0" destOrd="0" presId="urn:microsoft.com/office/officeart/2008/layout/LinedList"/>
    <dgm:cxn modelId="{B9EF78DF-C5A6-4EC7-9EEE-9E175F1D88C3}" type="presParOf" srcId="{D53D4CBB-5B54-42CE-9C69-8B9A6ECF09B8}" destId="{FF1CBCE0-8BA1-4718-8BE0-0FA1F287F9B2}" srcOrd="1" destOrd="0" presId="urn:microsoft.com/office/officeart/2008/layout/LinedList"/>
    <dgm:cxn modelId="{D5968CC0-50F2-47E4-A11D-063E44CC6670}" type="presParOf" srcId="{F4BFCF35-854C-4A6C-A2B3-06C45D1C51DD}" destId="{41D76B75-7828-4FBA-8B7F-C37EC14EC1C4}" srcOrd="12" destOrd="0" presId="urn:microsoft.com/office/officeart/2008/layout/LinedList"/>
    <dgm:cxn modelId="{D940EAF4-BFA8-47AF-83BF-8386CC3B2762}" type="presParOf" srcId="{F4BFCF35-854C-4A6C-A2B3-06C45D1C51DD}" destId="{11F08C89-411A-42CB-BA51-709B043E9CAA}" srcOrd="13" destOrd="0" presId="urn:microsoft.com/office/officeart/2008/layout/LinedList"/>
    <dgm:cxn modelId="{7FA2A11F-3DEE-404F-8E7F-9826783D6ACF}" type="presParOf" srcId="{11F08C89-411A-42CB-BA51-709B043E9CAA}" destId="{1C09BEDE-4A3B-468D-B4B5-A9CD8FBFE555}" srcOrd="0" destOrd="0" presId="urn:microsoft.com/office/officeart/2008/layout/LinedList"/>
    <dgm:cxn modelId="{0713CF24-02E6-4FEB-9259-74BEFEA30D0E}" type="presParOf" srcId="{11F08C89-411A-42CB-BA51-709B043E9CAA}" destId="{534F91BA-F972-40F3-8768-2192B299DE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19690F-2237-4AA2-8191-CDF4DFBCAD30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24E1A83F-2A80-4E17-A7D2-F382541CBFD6}">
      <dgm:prSet custT="1"/>
      <dgm:spPr/>
      <dgm:t>
        <a:bodyPr/>
        <a:lstStyle/>
        <a:p>
          <a:r>
            <a:rPr lang="ru-RU" sz="1800" dirty="0">
              <a:latin typeface="+mj-lt"/>
            </a:rPr>
            <a:t>контролирует своевременное присвоение соответствующих разрядов, тарифных ставок и окладов молодым работникам, готовит предложения по их материальному поощрению по результатам труда; </a:t>
          </a:r>
        </a:p>
      </dgm:t>
    </dgm:pt>
    <dgm:pt modelId="{02EBD51E-0004-4379-AE42-87466774D3CE}" type="parTrans" cxnId="{EAE727F0-95F4-41AC-A2F4-2FE39EFF0AB2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5DA6A6FA-8AAB-47A9-B884-4621E9B2D001}" type="sibTrans" cxnId="{EAE727F0-95F4-41AC-A2F4-2FE39EFF0AB2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842EB3B7-AE5F-4054-8DE7-494555BF4C52}">
      <dgm:prSet custT="1"/>
      <dgm:spPr/>
      <dgm:t>
        <a:bodyPr/>
        <a:lstStyle/>
        <a:p>
          <a:r>
            <a:rPr lang="ru-RU" sz="1600" dirty="0">
              <a:latin typeface="+mj-lt"/>
            </a:rPr>
            <a:t>оказывает содействие молодым работникам в повышении квалификации, организует, в случае необходимости, наставничество; </a:t>
          </a:r>
        </a:p>
      </dgm:t>
    </dgm:pt>
    <dgm:pt modelId="{832350EF-BADB-4243-9A4D-9C72411211B8}" type="parTrans" cxnId="{6C3D18AA-F0B8-4DBE-B359-70CFC609FD8E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ECFB0023-F732-4DC0-ACFB-055E376F7FF5}" type="sibTrans" cxnId="{6C3D18AA-F0B8-4DBE-B359-70CFC609FD8E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47D28DF8-DCBE-4453-9F9F-6A6FB5F26242}">
      <dgm:prSet custT="1"/>
      <dgm:spPr/>
      <dgm:t>
        <a:bodyPr/>
        <a:lstStyle/>
        <a:p>
          <a:r>
            <a:rPr lang="ru-RU" sz="1600" dirty="0">
              <a:latin typeface="+mj-lt"/>
            </a:rPr>
            <a:t>оказывает помощь молодым работникам в повышении общего образовательного уровня, добивается создания необходимых условий для успешного совмещения учебы с работой, соблюдения работодателем установленных льгот для обучающихся без отрыва от производства; </a:t>
          </a:r>
        </a:p>
      </dgm:t>
    </dgm:pt>
    <dgm:pt modelId="{49D4716F-A78C-4927-8F59-24345ADF42D9}" type="parTrans" cxnId="{B46C85E5-EA8F-4187-87FE-0E5BFF12B4E5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93E82B4D-B4DF-4ACB-B566-C04E1BE05C61}" type="sibTrans" cxnId="{B46C85E5-EA8F-4187-87FE-0E5BFF12B4E5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DF5AB213-FB8A-4795-855D-4F40680A784A}">
      <dgm:prSet custT="1"/>
      <dgm:spPr/>
      <dgm:t>
        <a:bodyPr/>
        <a:lstStyle/>
        <a:p>
          <a:r>
            <a:rPr lang="ru-RU" sz="1600">
              <a:latin typeface="+mj-lt"/>
            </a:rPr>
            <a:t>участвует в организации культурно-массовой и физкультурно-оздоровительной работы среди молодежи, в развитии спорта и туризма; </a:t>
          </a:r>
        </a:p>
      </dgm:t>
    </dgm:pt>
    <dgm:pt modelId="{A533E119-7F55-4E66-8D35-0A79C62E4329}" type="parTrans" cxnId="{44A92617-9E22-4E13-B1FF-099E2D32A7EC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99AD5EF4-231C-4D2D-80FE-59618277014F}" type="sibTrans" cxnId="{44A92617-9E22-4E13-B1FF-099E2D32A7EC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918C5204-4BE5-4682-85AE-72685F5E2525}">
      <dgm:prSet custT="1"/>
      <dgm:spPr/>
      <dgm:t>
        <a:bodyPr/>
        <a:lstStyle/>
        <a:p>
          <a:r>
            <a:rPr lang="ru-RU" sz="1600">
              <a:latin typeface="+mj-lt"/>
            </a:rPr>
            <a:t>добивается направления молодых работников, нуждающихся в лечении и отдыхе, в санатории, санатории-профилактории, дома отдыха и туристские базы; </a:t>
          </a:r>
        </a:p>
      </dgm:t>
    </dgm:pt>
    <dgm:pt modelId="{615EA603-4F7A-44F3-8AF8-CA8782209830}" type="parTrans" cxnId="{1F6ADFA6-0EBF-4071-AB28-144013CF8A57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1F6CA53E-ADB7-40F1-854F-8D96C9763DC4}" type="sibTrans" cxnId="{1F6ADFA6-0EBF-4071-AB28-144013CF8A57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A4E56191-160E-4C23-8B3A-38607085FD74}">
      <dgm:prSet custT="1"/>
      <dgm:spPr/>
      <dgm:t>
        <a:bodyPr/>
        <a:lstStyle/>
        <a:p>
          <a:r>
            <a:rPr lang="ru-RU" sz="1600">
              <a:latin typeface="+mj-lt"/>
            </a:rPr>
            <a:t>участвует в организации летнего отдыха детей работников в оздоровительных лагерях; </a:t>
          </a:r>
        </a:p>
      </dgm:t>
    </dgm:pt>
    <dgm:pt modelId="{2966E826-55FF-4C15-871F-E79943293E9B}" type="parTrans" cxnId="{43A25B7A-17A4-4004-89C5-DECA905B75EC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CA9EF96E-E2DC-411E-B597-DC25F7F98BCA}" type="sibTrans" cxnId="{43A25B7A-17A4-4004-89C5-DECA905B75EC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E171511F-2C8B-4345-998A-762C26E34187}">
      <dgm:prSet custT="1"/>
      <dgm:spPr/>
      <dgm:t>
        <a:bodyPr/>
        <a:lstStyle/>
        <a:p>
          <a:r>
            <a:rPr lang="ru-RU" sz="1600">
              <a:latin typeface="+mj-lt"/>
            </a:rPr>
            <a:t>организовывает подготовку и проведение слетов, форумов, семинаров и конкурсов профессионального мастерства - привлекает молодежь к активному участию в коллективных действиях, проводимых профсоюзом;</a:t>
          </a:r>
        </a:p>
      </dgm:t>
    </dgm:pt>
    <dgm:pt modelId="{61CFC80B-B616-4EF6-9D20-A194EA7623CC}" type="parTrans" cxnId="{C771C0B1-1778-40D2-A991-A4802E9EFD33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B013D790-22B9-419E-B7A8-1E9BC1EB2550}" type="sibTrans" cxnId="{C771C0B1-1778-40D2-A991-A4802E9EFD33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E500CED8-DB6D-435E-AA7A-D0308B5577A8}">
      <dgm:prSet custT="1"/>
      <dgm:spPr/>
      <dgm:t>
        <a:bodyPr/>
        <a:lstStyle/>
        <a:p>
          <a:r>
            <a:rPr lang="ru-RU" sz="1600">
              <a:latin typeface="+mj-lt"/>
            </a:rPr>
            <a:t>ходатайствует о представлении к профсоюзным наградам молодых профсоюзных работников и активистов, внесших значительный вклад в развитие профсоюзной организации и совершенствование профсоюзной работы.</a:t>
          </a:r>
        </a:p>
      </dgm:t>
    </dgm:pt>
    <dgm:pt modelId="{9575DB6E-ADC9-4370-A646-BBFB47F7FF06}" type="parTrans" cxnId="{250D9603-8F36-4FE2-B583-F9372327C7CF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7CB2E05F-91F2-41CA-BAF2-119FD1FAD0E0}" type="sibTrans" cxnId="{250D9603-8F36-4FE2-B583-F9372327C7CF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7D5380C9-7A6C-44DD-AC5A-7997107CD5EF}" type="pres">
      <dgm:prSet presAssocID="{1119690F-2237-4AA2-8191-CDF4DFBCAD30}" presName="vert0" presStyleCnt="0">
        <dgm:presLayoutVars>
          <dgm:dir/>
          <dgm:animOne val="branch"/>
          <dgm:animLvl val="lvl"/>
        </dgm:presLayoutVars>
      </dgm:prSet>
      <dgm:spPr/>
    </dgm:pt>
    <dgm:pt modelId="{EE2AD589-AFBC-49ED-A3F5-60B04491F53A}" type="pres">
      <dgm:prSet presAssocID="{24E1A83F-2A80-4E17-A7D2-F382541CBFD6}" presName="thickLine" presStyleLbl="alignNode1" presStyleIdx="0" presStyleCnt="8"/>
      <dgm:spPr/>
    </dgm:pt>
    <dgm:pt modelId="{14563FDC-2B72-4A70-B125-4861740C6756}" type="pres">
      <dgm:prSet presAssocID="{24E1A83F-2A80-4E17-A7D2-F382541CBFD6}" presName="horz1" presStyleCnt="0"/>
      <dgm:spPr/>
    </dgm:pt>
    <dgm:pt modelId="{20ADDF76-BDF6-41C4-A868-853B75D98E22}" type="pres">
      <dgm:prSet presAssocID="{24E1A83F-2A80-4E17-A7D2-F382541CBFD6}" presName="tx1" presStyleLbl="revTx" presStyleIdx="0" presStyleCnt="8"/>
      <dgm:spPr/>
    </dgm:pt>
    <dgm:pt modelId="{262611E4-4E12-4570-A548-7FDC201F5848}" type="pres">
      <dgm:prSet presAssocID="{24E1A83F-2A80-4E17-A7D2-F382541CBFD6}" presName="vert1" presStyleCnt="0"/>
      <dgm:spPr/>
    </dgm:pt>
    <dgm:pt modelId="{9FCF3F12-1CFE-4EC0-A20E-148469C1D1E9}" type="pres">
      <dgm:prSet presAssocID="{842EB3B7-AE5F-4054-8DE7-494555BF4C52}" presName="thickLine" presStyleLbl="alignNode1" presStyleIdx="1" presStyleCnt="8"/>
      <dgm:spPr/>
    </dgm:pt>
    <dgm:pt modelId="{8AAFE68D-9902-43C9-9943-09ADC27A7992}" type="pres">
      <dgm:prSet presAssocID="{842EB3B7-AE5F-4054-8DE7-494555BF4C52}" presName="horz1" presStyleCnt="0"/>
      <dgm:spPr/>
    </dgm:pt>
    <dgm:pt modelId="{CD67939E-0577-4D8E-BA19-5E1A43B6339B}" type="pres">
      <dgm:prSet presAssocID="{842EB3B7-AE5F-4054-8DE7-494555BF4C52}" presName="tx1" presStyleLbl="revTx" presStyleIdx="1" presStyleCnt="8"/>
      <dgm:spPr/>
    </dgm:pt>
    <dgm:pt modelId="{76FF7222-0206-4305-8BDE-FF01D9204DB3}" type="pres">
      <dgm:prSet presAssocID="{842EB3B7-AE5F-4054-8DE7-494555BF4C52}" presName="vert1" presStyleCnt="0"/>
      <dgm:spPr/>
    </dgm:pt>
    <dgm:pt modelId="{179FA9B8-FD0E-4714-8853-729ED1831C3E}" type="pres">
      <dgm:prSet presAssocID="{47D28DF8-DCBE-4453-9F9F-6A6FB5F26242}" presName="thickLine" presStyleLbl="alignNode1" presStyleIdx="2" presStyleCnt="8"/>
      <dgm:spPr/>
    </dgm:pt>
    <dgm:pt modelId="{D719C48D-3C1E-4F97-9407-464685526A71}" type="pres">
      <dgm:prSet presAssocID="{47D28DF8-DCBE-4453-9F9F-6A6FB5F26242}" presName="horz1" presStyleCnt="0"/>
      <dgm:spPr/>
    </dgm:pt>
    <dgm:pt modelId="{8EFD4B11-30C2-43C8-9A4A-56ACFD697E95}" type="pres">
      <dgm:prSet presAssocID="{47D28DF8-DCBE-4453-9F9F-6A6FB5F26242}" presName="tx1" presStyleLbl="revTx" presStyleIdx="2" presStyleCnt="8"/>
      <dgm:spPr/>
    </dgm:pt>
    <dgm:pt modelId="{75F0E0C7-BE89-4A22-A5EA-23F9E73E777B}" type="pres">
      <dgm:prSet presAssocID="{47D28DF8-DCBE-4453-9F9F-6A6FB5F26242}" presName="vert1" presStyleCnt="0"/>
      <dgm:spPr/>
    </dgm:pt>
    <dgm:pt modelId="{C00EF61C-713D-4BDB-A457-66922C3B64EA}" type="pres">
      <dgm:prSet presAssocID="{DF5AB213-FB8A-4795-855D-4F40680A784A}" presName="thickLine" presStyleLbl="alignNode1" presStyleIdx="3" presStyleCnt="8"/>
      <dgm:spPr/>
    </dgm:pt>
    <dgm:pt modelId="{C5099A5E-4159-42EB-A9AE-BA11C9117077}" type="pres">
      <dgm:prSet presAssocID="{DF5AB213-FB8A-4795-855D-4F40680A784A}" presName="horz1" presStyleCnt="0"/>
      <dgm:spPr/>
    </dgm:pt>
    <dgm:pt modelId="{3CA1B1F4-E254-4187-B634-62BEA3CEDDAB}" type="pres">
      <dgm:prSet presAssocID="{DF5AB213-FB8A-4795-855D-4F40680A784A}" presName="tx1" presStyleLbl="revTx" presStyleIdx="3" presStyleCnt="8"/>
      <dgm:spPr/>
    </dgm:pt>
    <dgm:pt modelId="{D80B1B16-577A-4A1A-A06B-6E47CCBF5D47}" type="pres">
      <dgm:prSet presAssocID="{DF5AB213-FB8A-4795-855D-4F40680A784A}" presName="vert1" presStyleCnt="0"/>
      <dgm:spPr/>
    </dgm:pt>
    <dgm:pt modelId="{8724A02B-3D71-4BC6-80E1-CEE05A2D0DE3}" type="pres">
      <dgm:prSet presAssocID="{918C5204-4BE5-4682-85AE-72685F5E2525}" presName="thickLine" presStyleLbl="alignNode1" presStyleIdx="4" presStyleCnt="8"/>
      <dgm:spPr/>
    </dgm:pt>
    <dgm:pt modelId="{61E6E11C-C909-4B78-B48A-426C056C0635}" type="pres">
      <dgm:prSet presAssocID="{918C5204-4BE5-4682-85AE-72685F5E2525}" presName="horz1" presStyleCnt="0"/>
      <dgm:spPr/>
    </dgm:pt>
    <dgm:pt modelId="{757EC423-E77F-41F9-B51B-CD1925961F2A}" type="pres">
      <dgm:prSet presAssocID="{918C5204-4BE5-4682-85AE-72685F5E2525}" presName="tx1" presStyleLbl="revTx" presStyleIdx="4" presStyleCnt="8"/>
      <dgm:spPr/>
    </dgm:pt>
    <dgm:pt modelId="{D82C9541-E0E3-49FA-A01B-DE353DD9C25F}" type="pres">
      <dgm:prSet presAssocID="{918C5204-4BE5-4682-85AE-72685F5E2525}" presName="vert1" presStyleCnt="0"/>
      <dgm:spPr/>
    </dgm:pt>
    <dgm:pt modelId="{5288D818-85F4-4C13-BC0A-E18F25BE88F7}" type="pres">
      <dgm:prSet presAssocID="{A4E56191-160E-4C23-8B3A-38607085FD74}" presName="thickLine" presStyleLbl="alignNode1" presStyleIdx="5" presStyleCnt="8"/>
      <dgm:spPr/>
    </dgm:pt>
    <dgm:pt modelId="{32AF92F8-F58E-4E19-B65F-D6E6F9C471DC}" type="pres">
      <dgm:prSet presAssocID="{A4E56191-160E-4C23-8B3A-38607085FD74}" presName="horz1" presStyleCnt="0"/>
      <dgm:spPr/>
    </dgm:pt>
    <dgm:pt modelId="{75E2ACCC-5C82-4224-9862-22A7B6BDB51F}" type="pres">
      <dgm:prSet presAssocID="{A4E56191-160E-4C23-8B3A-38607085FD74}" presName="tx1" presStyleLbl="revTx" presStyleIdx="5" presStyleCnt="8"/>
      <dgm:spPr/>
    </dgm:pt>
    <dgm:pt modelId="{7928EFE2-4D6C-4EFB-A0C7-839ABD1783A7}" type="pres">
      <dgm:prSet presAssocID="{A4E56191-160E-4C23-8B3A-38607085FD74}" presName="vert1" presStyleCnt="0"/>
      <dgm:spPr/>
    </dgm:pt>
    <dgm:pt modelId="{802D7361-B1BE-49F6-B274-2859F19B743C}" type="pres">
      <dgm:prSet presAssocID="{E171511F-2C8B-4345-998A-762C26E34187}" presName="thickLine" presStyleLbl="alignNode1" presStyleIdx="6" presStyleCnt="8"/>
      <dgm:spPr/>
    </dgm:pt>
    <dgm:pt modelId="{0EF9260B-42CF-4A61-89F1-2758C32F3E49}" type="pres">
      <dgm:prSet presAssocID="{E171511F-2C8B-4345-998A-762C26E34187}" presName="horz1" presStyleCnt="0"/>
      <dgm:spPr/>
    </dgm:pt>
    <dgm:pt modelId="{AABD62C7-BBC7-49E3-8FFE-73E8B77CA053}" type="pres">
      <dgm:prSet presAssocID="{E171511F-2C8B-4345-998A-762C26E34187}" presName="tx1" presStyleLbl="revTx" presStyleIdx="6" presStyleCnt="8"/>
      <dgm:spPr/>
    </dgm:pt>
    <dgm:pt modelId="{27094801-EECE-45E3-B15A-EF538F010486}" type="pres">
      <dgm:prSet presAssocID="{E171511F-2C8B-4345-998A-762C26E34187}" presName="vert1" presStyleCnt="0"/>
      <dgm:spPr/>
    </dgm:pt>
    <dgm:pt modelId="{F7136121-214B-4149-90C2-CC27B6444BA9}" type="pres">
      <dgm:prSet presAssocID="{E500CED8-DB6D-435E-AA7A-D0308B5577A8}" presName="thickLine" presStyleLbl="alignNode1" presStyleIdx="7" presStyleCnt="8"/>
      <dgm:spPr/>
    </dgm:pt>
    <dgm:pt modelId="{1F469DF4-CBE1-459E-8B29-F79A642D6E72}" type="pres">
      <dgm:prSet presAssocID="{E500CED8-DB6D-435E-AA7A-D0308B5577A8}" presName="horz1" presStyleCnt="0"/>
      <dgm:spPr/>
    </dgm:pt>
    <dgm:pt modelId="{283E638F-9B28-4F57-8346-772429AC5603}" type="pres">
      <dgm:prSet presAssocID="{E500CED8-DB6D-435E-AA7A-D0308B5577A8}" presName="tx1" presStyleLbl="revTx" presStyleIdx="7" presStyleCnt="8"/>
      <dgm:spPr/>
    </dgm:pt>
    <dgm:pt modelId="{3859A7CB-184E-49C6-9E9A-ACCBFF09E5E8}" type="pres">
      <dgm:prSet presAssocID="{E500CED8-DB6D-435E-AA7A-D0308B5577A8}" presName="vert1" presStyleCnt="0"/>
      <dgm:spPr/>
    </dgm:pt>
  </dgm:ptLst>
  <dgm:cxnLst>
    <dgm:cxn modelId="{250D9603-8F36-4FE2-B583-F9372327C7CF}" srcId="{1119690F-2237-4AA2-8191-CDF4DFBCAD30}" destId="{E500CED8-DB6D-435E-AA7A-D0308B5577A8}" srcOrd="7" destOrd="0" parTransId="{9575DB6E-ADC9-4370-A646-BBFB47F7FF06}" sibTransId="{7CB2E05F-91F2-41CA-BAF2-119FD1FAD0E0}"/>
    <dgm:cxn modelId="{C0B6DF04-D212-4852-AF8C-91549A3EE632}" type="presOf" srcId="{E171511F-2C8B-4345-998A-762C26E34187}" destId="{AABD62C7-BBC7-49E3-8FFE-73E8B77CA053}" srcOrd="0" destOrd="0" presId="urn:microsoft.com/office/officeart/2008/layout/LinedList"/>
    <dgm:cxn modelId="{44A92617-9E22-4E13-B1FF-099E2D32A7EC}" srcId="{1119690F-2237-4AA2-8191-CDF4DFBCAD30}" destId="{DF5AB213-FB8A-4795-855D-4F40680A784A}" srcOrd="3" destOrd="0" parTransId="{A533E119-7F55-4E66-8D35-0A79C62E4329}" sibTransId="{99AD5EF4-231C-4D2D-80FE-59618277014F}"/>
    <dgm:cxn modelId="{EBB89C2C-5AB0-4152-A3B9-18DDE53043EF}" type="presOf" srcId="{842EB3B7-AE5F-4054-8DE7-494555BF4C52}" destId="{CD67939E-0577-4D8E-BA19-5E1A43B6339B}" srcOrd="0" destOrd="0" presId="urn:microsoft.com/office/officeart/2008/layout/LinedList"/>
    <dgm:cxn modelId="{39F0432F-9EB6-4D81-8844-36BA9819DCA1}" type="presOf" srcId="{24E1A83F-2A80-4E17-A7D2-F382541CBFD6}" destId="{20ADDF76-BDF6-41C4-A868-853B75D98E22}" srcOrd="0" destOrd="0" presId="urn:microsoft.com/office/officeart/2008/layout/LinedList"/>
    <dgm:cxn modelId="{642BDA3F-9D54-48F3-AE80-16B90F6A57C6}" type="presOf" srcId="{A4E56191-160E-4C23-8B3A-38607085FD74}" destId="{75E2ACCC-5C82-4224-9862-22A7B6BDB51F}" srcOrd="0" destOrd="0" presId="urn:microsoft.com/office/officeart/2008/layout/LinedList"/>
    <dgm:cxn modelId="{43A25B7A-17A4-4004-89C5-DECA905B75EC}" srcId="{1119690F-2237-4AA2-8191-CDF4DFBCAD30}" destId="{A4E56191-160E-4C23-8B3A-38607085FD74}" srcOrd="5" destOrd="0" parTransId="{2966E826-55FF-4C15-871F-E79943293E9B}" sibTransId="{CA9EF96E-E2DC-411E-B597-DC25F7F98BCA}"/>
    <dgm:cxn modelId="{58D0979D-3364-4B36-8AAB-60D3B40821AB}" type="presOf" srcId="{918C5204-4BE5-4682-85AE-72685F5E2525}" destId="{757EC423-E77F-41F9-B51B-CD1925961F2A}" srcOrd="0" destOrd="0" presId="urn:microsoft.com/office/officeart/2008/layout/LinedList"/>
    <dgm:cxn modelId="{1F6ADFA6-0EBF-4071-AB28-144013CF8A57}" srcId="{1119690F-2237-4AA2-8191-CDF4DFBCAD30}" destId="{918C5204-4BE5-4682-85AE-72685F5E2525}" srcOrd="4" destOrd="0" parTransId="{615EA603-4F7A-44F3-8AF8-CA8782209830}" sibTransId="{1F6CA53E-ADB7-40F1-854F-8D96C9763DC4}"/>
    <dgm:cxn modelId="{6C3D18AA-F0B8-4DBE-B359-70CFC609FD8E}" srcId="{1119690F-2237-4AA2-8191-CDF4DFBCAD30}" destId="{842EB3B7-AE5F-4054-8DE7-494555BF4C52}" srcOrd="1" destOrd="0" parTransId="{832350EF-BADB-4243-9A4D-9C72411211B8}" sibTransId="{ECFB0023-F732-4DC0-ACFB-055E376F7FF5}"/>
    <dgm:cxn modelId="{C771C0B1-1778-40D2-A991-A4802E9EFD33}" srcId="{1119690F-2237-4AA2-8191-CDF4DFBCAD30}" destId="{E171511F-2C8B-4345-998A-762C26E34187}" srcOrd="6" destOrd="0" parTransId="{61CFC80B-B616-4EF6-9D20-A194EA7623CC}" sibTransId="{B013D790-22B9-419E-B7A8-1E9BC1EB2550}"/>
    <dgm:cxn modelId="{58CA39BF-11DC-41CB-9543-B348157ABE19}" type="presOf" srcId="{DF5AB213-FB8A-4795-855D-4F40680A784A}" destId="{3CA1B1F4-E254-4187-B634-62BEA3CEDDAB}" srcOrd="0" destOrd="0" presId="urn:microsoft.com/office/officeart/2008/layout/LinedList"/>
    <dgm:cxn modelId="{4A89C2CA-CBB2-4853-81FA-7011D6199F65}" type="presOf" srcId="{1119690F-2237-4AA2-8191-CDF4DFBCAD30}" destId="{7D5380C9-7A6C-44DD-AC5A-7997107CD5EF}" srcOrd="0" destOrd="0" presId="urn:microsoft.com/office/officeart/2008/layout/LinedList"/>
    <dgm:cxn modelId="{922B4CCE-6FA2-446F-95A1-6E9B3A0221BF}" type="presOf" srcId="{47D28DF8-DCBE-4453-9F9F-6A6FB5F26242}" destId="{8EFD4B11-30C2-43C8-9A4A-56ACFD697E95}" srcOrd="0" destOrd="0" presId="urn:microsoft.com/office/officeart/2008/layout/LinedList"/>
    <dgm:cxn modelId="{B46C85E5-EA8F-4187-87FE-0E5BFF12B4E5}" srcId="{1119690F-2237-4AA2-8191-CDF4DFBCAD30}" destId="{47D28DF8-DCBE-4453-9F9F-6A6FB5F26242}" srcOrd="2" destOrd="0" parTransId="{49D4716F-A78C-4927-8F59-24345ADF42D9}" sibTransId="{93E82B4D-B4DF-4ACB-B566-C04E1BE05C61}"/>
    <dgm:cxn modelId="{EAE727F0-95F4-41AC-A2F4-2FE39EFF0AB2}" srcId="{1119690F-2237-4AA2-8191-CDF4DFBCAD30}" destId="{24E1A83F-2A80-4E17-A7D2-F382541CBFD6}" srcOrd="0" destOrd="0" parTransId="{02EBD51E-0004-4379-AE42-87466774D3CE}" sibTransId="{5DA6A6FA-8AAB-47A9-B884-4621E9B2D001}"/>
    <dgm:cxn modelId="{9CF949F4-6B65-4F11-9586-D647132259CB}" type="presOf" srcId="{E500CED8-DB6D-435E-AA7A-D0308B5577A8}" destId="{283E638F-9B28-4F57-8346-772429AC5603}" srcOrd="0" destOrd="0" presId="urn:microsoft.com/office/officeart/2008/layout/LinedList"/>
    <dgm:cxn modelId="{DC564BB8-A8C3-43F1-BB82-803C07BEE683}" type="presParOf" srcId="{7D5380C9-7A6C-44DD-AC5A-7997107CD5EF}" destId="{EE2AD589-AFBC-49ED-A3F5-60B04491F53A}" srcOrd="0" destOrd="0" presId="urn:microsoft.com/office/officeart/2008/layout/LinedList"/>
    <dgm:cxn modelId="{21DAE027-0F36-4253-AC8F-13068C7CE09F}" type="presParOf" srcId="{7D5380C9-7A6C-44DD-AC5A-7997107CD5EF}" destId="{14563FDC-2B72-4A70-B125-4861740C6756}" srcOrd="1" destOrd="0" presId="urn:microsoft.com/office/officeart/2008/layout/LinedList"/>
    <dgm:cxn modelId="{BE211612-A6EA-4BDC-91C0-68D880398D89}" type="presParOf" srcId="{14563FDC-2B72-4A70-B125-4861740C6756}" destId="{20ADDF76-BDF6-41C4-A868-853B75D98E22}" srcOrd="0" destOrd="0" presId="urn:microsoft.com/office/officeart/2008/layout/LinedList"/>
    <dgm:cxn modelId="{51E245B1-385B-416B-BD40-2913CCFEEC80}" type="presParOf" srcId="{14563FDC-2B72-4A70-B125-4861740C6756}" destId="{262611E4-4E12-4570-A548-7FDC201F5848}" srcOrd="1" destOrd="0" presId="urn:microsoft.com/office/officeart/2008/layout/LinedList"/>
    <dgm:cxn modelId="{BDCB2807-8615-4D12-8D6F-10119FB65294}" type="presParOf" srcId="{7D5380C9-7A6C-44DD-AC5A-7997107CD5EF}" destId="{9FCF3F12-1CFE-4EC0-A20E-148469C1D1E9}" srcOrd="2" destOrd="0" presId="urn:microsoft.com/office/officeart/2008/layout/LinedList"/>
    <dgm:cxn modelId="{107A7B1F-EB47-4C50-8025-466ED51D8E44}" type="presParOf" srcId="{7D5380C9-7A6C-44DD-AC5A-7997107CD5EF}" destId="{8AAFE68D-9902-43C9-9943-09ADC27A7992}" srcOrd="3" destOrd="0" presId="urn:microsoft.com/office/officeart/2008/layout/LinedList"/>
    <dgm:cxn modelId="{3CB4A589-91CA-4C65-A517-9F464ABCF526}" type="presParOf" srcId="{8AAFE68D-9902-43C9-9943-09ADC27A7992}" destId="{CD67939E-0577-4D8E-BA19-5E1A43B6339B}" srcOrd="0" destOrd="0" presId="urn:microsoft.com/office/officeart/2008/layout/LinedList"/>
    <dgm:cxn modelId="{3BC14962-703F-44D2-AC01-DFA33FF10649}" type="presParOf" srcId="{8AAFE68D-9902-43C9-9943-09ADC27A7992}" destId="{76FF7222-0206-4305-8BDE-FF01D9204DB3}" srcOrd="1" destOrd="0" presId="urn:microsoft.com/office/officeart/2008/layout/LinedList"/>
    <dgm:cxn modelId="{FE3AFBD8-D76F-40A5-8F8A-307EA8D12450}" type="presParOf" srcId="{7D5380C9-7A6C-44DD-AC5A-7997107CD5EF}" destId="{179FA9B8-FD0E-4714-8853-729ED1831C3E}" srcOrd="4" destOrd="0" presId="urn:microsoft.com/office/officeart/2008/layout/LinedList"/>
    <dgm:cxn modelId="{BFD6FDD1-0AEB-4323-930D-CA03256C93D2}" type="presParOf" srcId="{7D5380C9-7A6C-44DD-AC5A-7997107CD5EF}" destId="{D719C48D-3C1E-4F97-9407-464685526A71}" srcOrd="5" destOrd="0" presId="urn:microsoft.com/office/officeart/2008/layout/LinedList"/>
    <dgm:cxn modelId="{D59B5036-29F9-4801-80D9-2C8079F70842}" type="presParOf" srcId="{D719C48D-3C1E-4F97-9407-464685526A71}" destId="{8EFD4B11-30C2-43C8-9A4A-56ACFD697E95}" srcOrd="0" destOrd="0" presId="urn:microsoft.com/office/officeart/2008/layout/LinedList"/>
    <dgm:cxn modelId="{A5ED9781-EB75-487D-A474-E7E3675867CC}" type="presParOf" srcId="{D719C48D-3C1E-4F97-9407-464685526A71}" destId="{75F0E0C7-BE89-4A22-A5EA-23F9E73E777B}" srcOrd="1" destOrd="0" presId="urn:microsoft.com/office/officeart/2008/layout/LinedList"/>
    <dgm:cxn modelId="{4C8D7B9C-6A2E-4761-93AC-E579B0D87BC5}" type="presParOf" srcId="{7D5380C9-7A6C-44DD-AC5A-7997107CD5EF}" destId="{C00EF61C-713D-4BDB-A457-66922C3B64EA}" srcOrd="6" destOrd="0" presId="urn:microsoft.com/office/officeart/2008/layout/LinedList"/>
    <dgm:cxn modelId="{5C005A5F-E784-4B4A-BCD9-F71BB4A9361D}" type="presParOf" srcId="{7D5380C9-7A6C-44DD-AC5A-7997107CD5EF}" destId="{C5099A5E-4159-42EB-A9AE-BA11C9117077}" srcOrd="7" destOrd="0" presId="urn:microsoft.com/office/officeart/2008/layout/LinedList"/>
    <dgm:cxn modelId="{9C30CA30-1FC2-4AD4-8E74-79275DCDF3ED}" type="presParOf" srcId="{C5099A5E-4159-42EB-A9AE-BA11C9117077}" destId="{3CA1B1F4-E254-4187-B634-62BEA3CEDDAB}" srcOrd="0" destOrd="0" presId="urn:microsoft.com/office/officeart/2008/layout/LinedList"/>
    <dgm:cxn modelId="{279BE941-FA1A-4BD5-AACA-7A0514022A1C}" type="presParOf" srcId="{C5099A5E-4159-42EB-A9AE-BA11C9117077}" destId="{D80B1B16-577A-4A1A-A06B-6E47CCBF5D47}" srcOrd="1" destOrd="0" presId="urn:microsoft.com/office/officeart/2008/layout/LinedList"/>
    <dgm:cxn modelId="{7FDE5B56-D0AD-4DFA-9BC1-0FC0A6C82BB2}" type="presParOf" srcId="{7D5380C9-7A6C-44DD-AC5A-7997107CD5EF}" destId="{8724A02B-3D71-4BC6-80E1-CEE05A2D0DE3}" srcOrd="8" destOrd="0" presId="urn:microsoft.com/office/officeart/2008/layout/LinedList"/>
    <dgm:cxn modelId="{ABFF522B-074F-4586-A085-5037B83C293D}" type="presParOf" srcId="{7D5380C9-7A6C-44DD-AC5A-7997107CD5EF}" destId="{61E6E11C-C909-4B78-B48A-426C056C0635}" srcOrd="9" destOrd="0" presId="urn:microsoft.com/office/officeart/2008/layout/LinedList"/>
    <dgm:cxn modelId="{F558580E-BC8B-45ED-A55C-F974629CAB90}" type="presParOf" srcId="{61E6E11C-C909-4B78-B48A-426C056C0635}" destId="{757EC423-E77F-41F9-B51B-CD1925961F2A}" srcOrd="0" destOrd="0" presId="urn:microsoft.com/office/officeart/2008/layout/LinedList"/>
    <dgm:cxn modelId="{7AC831C5-693A-45CD-A4A2-C4F6B5EFC5D1}" type="presParOf" srcId="{61E6E11C-C909-4B78-B48A-426C056C0635}" destId="{D82C9541-E0E3-49FA-A01B-DE353DD9C25F}" srcOrd="1" destOrd="0" presId="urn:microsoft.com/office/officeart/2008/layout/LinedList"/>
    <dgm:cxn modelId="{F8C0E708-D770-4FCB-BBC6-752CF86067E0}" type="presParOf" srcId="{7D5380C9-7A6C-44DD-AC5A-7997107CD5EF}" destId="{5288D818-85F4-4C13-BC0A-E18F25BE88F7}" srcOrd="10" destOrd="0" presId="urn:microsoft.com/office/officeart/2008/layout/LinedList"/>
    <dgm:cxn modelId="{BE53A7D2-0B1A-4B8F-A300-7D01CA10216F}" type="presParOf" srcId="{7D5380C9-7A6C-44DD-AC5A-7997107CD5EF}" destId="{32AF92F8-F58E-4E19-B65F-D6E6F9C471DC}" srcOrd="11" destOrd="0" presId="urn:microsoft.com/office/officeart/2008/layout/LinedList"/>
    <dgm:cxn modelId="{976683ED-2867-474D-9FE4-2A133B578D07}" type="presParOf" srcId="{32AF92F8-F58E-4E19-B65F-D6E6F9C471DC}" destId="{75E2ACCC-5C82-4224-9862-22A7B6BDB51F}" srcOrd="0" destOrd="0" presId="urn:microsoft.com/office/officeart/2008/layout/LinedList"/>
    <dgm:cxn modelId="{9C8A7BB0-ABC3-4EE9-B61D-B3E006C51D45}" type="presParOf" srcId="{32AF92F8-F58E-4E19-B65F-D6E6F9C471DC}" destId="{7928EFE2-4D6C-4EFB-A0C7-839ABD1783A7}" srcOrd="1" destOrd="0" presId="urn:microsoft.com/office/officeart/2008/layout/LinedList"/>
    <dgm:cxn modelId="{35F18203-24B0-464B-9756-B1E882436427}" type="presParOf" srcId="{7D5380C9-7A6C-44DD-AC5A-7997107CD5EF}" destId="{802D7361-B1BE-49F6-B274-2859F19B743C}" srcOrd="12" destOrd="0" presId="urn:microsoft.com/office/officeart/2008/layout/LinedList"/>
    <dgm:cxn modelId="{0BFD0CBB-A69D-4D9D-8EBB-1FD82388196E}" type="presParOf" srcId="{7D5380C9-7A6C-44DD-AC5A-7997107CD5EF}" destId="{0EF9260B-42CF-4A61-89F1-2758C32F3E49}" srcOrd="13" destOrd="0" presId="urn:microsoft.com/office/officeart/2008/layout/LinedList"/>
    <dgm:cxn modelId="{AF59BE61-6D58-4B43-B289-6ADD9C06B052}" type="presParOf" srcId="{0EF9260B-42CF-4A61-89F1-2758C32F3E49}" destId="{AABD62C7-BBC7-49E3-8FFE-73E8B77CA053}" srcOrd="0" destOrd="0" presId="urn:microsoft.com/office/officeart/2008/layout/LinedList"/>
    <dgm:cxn modelId="{BA20C833-2893-41D1-8EB1-BA796FC20227}" type="presParOf" srcId="{0EF9260B-42CF-4A61-89F1-2758C32F3E49}" destId="{27094801-EECE-45E3-B15A-EF538F010486}" srcOrd="1" destOrd="0" presId="urn:microsoft.com/office/officeart/2008/layout/LinedList"/>
    <dgm:cxn modelId="{138781E5-2785-47C2-9860-4B4EB66B5373}" type="presParOf" srcId="{7D5380C9-7A6C-44DD-AC5A-7997107CD5EF}" destId="{F7136121-214B-4149-90C2-CC27B6444BA9}" srcOrd="14" destOrd="0" presId="urn:microsoft.com/office/officeart/2008/layout/LinedList"/>
    <dgm:cxn modelId="{6ED540EB-1D7F-4C05-B0ED-3EC2F6D39B0F}" type="presParOf" srcId="{7D5380C9-7A6C-44DD-AC5A-7997107CD5EF}" destId="{1F469DF4-CBE1-459E-8B29-F79A642D6E72}" srcOrd="15" destOrd="0" presId="urn:microsoft.com/office/officeart/2008/layout/LinedList"/>
    <dgm:cxn modelId="{E746CE3E-A8B1-46E4-89C6-C0403EB9302F}" type="presParOf" srcId="{1F469DF4-CBE1-459E-8B29-F79A642D6E72}" destId="{283E638F-9B28-4F57-8346-772429AC5603}" srcOrd="0" destOrd="0" presId="urn:microsoft.com/office/officeart/2008/layout/LinedList"/>
    <dgm:cxn modelId="{1CD90D81-BE95-4D7C-951C-245FACAB32EC}" type="presParOf" srcId="{1F469DF4-CBE1-459E-8B29-F79A642D6E72}" destId="{3859A7CB-184E-49C6-9E9A-ACCBFF09E5E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A5C7BC-4405-4233-B832-13678EAE81CE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ru-RU"/>
        </a:p>
      </dgm:t>
    </dgm:pt>
    <dgm:pt modelId="{57F423E3-016E-4AE9-8373-FBBF59D25769}">
      <dgm:prSet/>
      <dgm:spPr/>
      <dgm:t>
        <a:bodyPr/>
        <a:lstStyle/>
        <a:p>
          <a:r>
            <a:rPr lang="ru-RU"/>
            <a:t>Совет осуществляет свою деятельность в соответствии с планом работы</a:t>
          </a:r>
        </a:p>
      </dgm:t>
    </dgm:pt>
    <dgm:pt modelId="{DCC815D2-14B7-4465-A959-2679CA6BA575}" type="parTrans" cxnId="{337CC55B-5228-4A18-A266-A6C696BEBDB2}">
      <dgm:prSet/>
      <dgm:spPr/>
      <dgm:t>
        <a:bodyPr/>
        <a:lstStyle/>
        <a:p>
          <a:endParaRPr lang="ru-RU"/>
        </a:p>
      </dgm:t>
    </dgm:pt>
    <dgm:pt modelId="{14B96CF7-FEFB-4CC3-BD95-F4B56ADEA537}" type="sibTrans" cxnId="{337CC55B-5228-4A18-A266-A6C696BEBDB2}">
      <dgm:prSet/>
      <dgm:spPr/>
      <dgm:t>
        <a:bodyPr/>
        <a:lstStyle/>
        <a:p>
          <a:endParaRPr lang="ru-RU"/>
        </a:p>
      </dgm:t>
    </dgm:pt>
    <dgm:pt modelId="{3CC5AF62-841C-4E50-A349-B4A0AC38D18E}">
      <dgm:prSet/>
      <dgm:spPr/>
      <dgm:t>
        <a:bodyPr/>
        <a:lstStyle/>
        <a:p>
          <a:r>
            <a:rPr lang="ru-RU"/>
            <a:t>Заседания проводятся по мере необходимости</a:t>
          </a:r>
        </a:p>
      </dgm:t>
    </dgm:pt>
    <dgm:pt modelId="{743F6CED-5BEA-4734-9BB6-AF197F610967}" type="parTrans" cxnId="{1B30EF95-8C2D-436C-B972-966AFCAD2F90}">
      <dgm:prSet/>
      <dgm:spPr/>
      <dgm:t>
        <a:bodyPr/>
        <a:lstStyle/>
        <a:p>
          <a:endParaRPr lang="ru-RU"/>
        </a:p>
      </dgm:t>
    </dgm:pt>
    <dgm:pt modelId="{38115D35-4B3A-4888-A53F-9F06BA1143C9}" type="sibTrans" cxnId="{1B30EF95-8C2D-436C-B972-966AFCAD2F90}">
      <dgm:prSet/>
      <dgm:spPr/>
      <dgm:t>
        <a:bodyPr/>
        <a:lstStyle/>
        <a:p>
          <a:endParaRPr lang="ru-RU"/>
        </a:p>
      </dgm:t>
    </dgm:pt>
    <dgm:pt modelId="{346FE4A4-90D6-4015-85E8-5515511F417D}">
      <dgm:prSet/>
      <dgm:spPr/>
      <dgm:t>
        <a:bodyPr/>
        <a:lstStyle/>
        <a:p>
          <a:r>
            <a:rPr lang="ru-RU"/>
            <a:t>Заседания считаются правомочными, если в их работе участвуют более половины членов комиссии.</a:t>
          </a:r>
        </a:p>
      </dgm:t>
    </dgm:pt>
    <dgm:pt modelId="{3DF1535E-C8D3-469E-A3CC-E8DF938D5B17}" type="parTrans" cxnId="{61136B5B-8441-44BC-95FC-B60C405073A6}">
      <dgm:prSet/>
      <dgm:spPr/>
      <dgm:t>
        <a:bodyPr/>
        <a:lstStyle/>
        <a:p>
          <a:endParaRPr lang="ru-RU"/>
        </a:p>
      </dgm:t>
    </dgm:pt>
    <dgm:pt modelId="{9821F92B-48F2-4CE4-843B-5E0D16BB4011}" type="sibTrans" cxnId="{61136B5B-8441-44BC-95FC-B60C405073A6}">
      <dgm:prSet/>
      <dgm:spPr/>
      <dgm:t>
        <a:bodyPr/>
        <a:lstStyle/>
        <a:p>
          <a:endParaRPr lang="ru-RU"/>
        </a:p>
      </dgm:t>
    </dgm:pt>
    <dgm:pt modelId="{C075D6EA-DF53-43C7-9485-1C791292472C}">
      <dgm:prSet/>
      <dgm:spPr/>
      <dgm:t>
        <a:bodyPr/>
        <a:lstStyle/>
        <a:p>
          <a:r>
            <a:rPr lang="ru-RU"/>
            <a:t>Решения комиссии принимаются большинством голосов при наличии кворума. </a:t>
          </a:r>
        </a:p>
      </dgm:t>
    </dgm:pt>
    <dgm:pt modelId="{C0809DE4-7BEF-43E1-8A4F-E3D137C419F8}" type="parTrans" cxnId="{2DED1F95-8B2C-481C-805A-B44D13065BF8}">
      <dgm:prSet/>
      <dgm:spPr/>
      <dgm:t>
        <a:bodyPr/>
        <a:lstStyle/>
        <a:p>
          <a:endParaRPr lang="ru-RU"/>
        </a:p>
      </dgm:t>
    </dgm:pt>
    <dgm:pt modelId="{2C3B2A80-EFCA-46AC-AE8E-27EAFA111474}" type="sibTrans" cxnId="{2DED1F95-8B2C-481C-805A-B44D13065BF8}">
      <dgm:prSet/>
      <dgm:spPr/>
      <dgm:t>
        <a:bodyPr/>
        <a:lstStyle/>
        <a:p>
          <a:endParaRPr lang="ru-RU"/>
        </a:p>
      </dgm:t>
    </dgm:pt>
    <dgm:pt modelId="{C25A24C6-1ECD-497D-A9F8-57AF84405E56}">
      <dgm:prSet/>
      <dgm:spPr/>
      <dgm:t>
        <a:bodyPr/>
        <a:lstStyle/>
        <a:p>
          <a:r>
            <a:rPr lang="ru-RU"/>
            <a:t>Совет осуществляет свою работу во взаимодействии с другими комиссиями профкома, а также с молодежными структурами, действующими в организациях. </a:t>
          </a:r>
        </a:p>
      </dgm:t>
    </dgm:pt>
    <dgm:pt modelId="{D75F933E-64D6-4AA7-915D-DEE4AAB45E08}" type="parTrans" cxnId="{4AF16F8E-AA33-435C-8E1D-4284A32926CB}">
      <dgm:prSet/>
      <dgm:spPr/>
      <dgm:t>
        <a:bodyPr/>
        <a:lstStyle/>
        <a:p>
          <a:endParaRPr lang="ru-RU"/>
        </a:p>
      </dgm:t>
    </dgm:pt>
    <dgm:pt modelId="{0CBFD555-3ED2-4E35-8A8C-C0D71A37D372}" type="sibTrans" cxnId="{4AF16F8E-AA33-435C-8E1D-4284A32926CB}">
      <dgm:prSet/>
      <dgm:spPr/>
      <dgm:t>
        <a:bodyPr/>
        <a:lstStyle/>
        <a:p>
          <a:endParaRPr lang="ru-RU"/>
        </a:p>
      </dgm:t>
    </dgm:pt>
    <dgm:pt modelId="{5ADA6B3E-D0DA-4A4F-83E0-1C73D7C4114A}">
      <dgm:prSet/>
      <dgm:spPr/>
      <dgm:t>
        <a:bodyPr/>
        <a:lstStyle/>
        <a:p>
          <a:r>
            <a:rPr lang="ru-RU"/>
            <a:t>Совет отчитывается о проделанной работе перед выборным профсоюзным органом. </a:t>
          </a:r>
        </a:p>
      </dgm:t>
    </dgm:pt>
    <dgm:pt modelId="{B9EF78E1-4835-4429-BB79-4DAAFD80FD64}" type="parTrans" cxnId="{4414D324-E572-420E-AC82-27063E9E9C7D}">
      <dgm:prSet/>
      <dgm:spPr/>
      <dgm:t>
        <a:bodyPr/>
        <a:lstStyle/>
        <a:p>
          <a:endParaRPr lang="ru-RU"/>
        </a:p>
      </dgm:t>
    </dgm:pt>
    <dgm:pt modelId="{72F4D79E-DB1A-42CA-B937-ED11BB518CCE}" type="sibTrans" cxnId="{4414D324-E572-420E-AC82-27063E9E9C7D}">
      <dgm:prSet/>
      <dgm:spPr/>
      <dgm:t>
        <a:bodyPr/>
        <a:lstStyle/>
        <a:p>
          <a:endParaRPr lang="ru-RU"/>
        </a:p>
      </dgm:t>
    </dgm:pt>
    <dgm:pt modelId="{A046B9ED-BD31-4D0A-B13E-70B1616BC4D9}">
      <dgm:prSet/>
      <dgm:spPr/>
      <dgm:t>
        <a:bodyPr/>
        <a:lstStyle/>
        <a:p>
          <a:r>
            <a:rPr lang="ru-RU"/>
            <a:t>Председатель Совета (комиссии) постоянно информирует выборный профсоюзный орган о принимаемых комиссией решениях.</a:t>
          </a:r>
        </a:p>
      </dgm:t>
    </dgm:pt>
    <dgm:pt modelId="{11606351-340E-486E-AC3C-A292C3E17E76}" type="parTrans" cxnId="{012AC05A-E20E-4736-9631-463A524308CD}">
      <dgm:prSet/>
      <dgm:spPr/>
      <dgm:t>
        <a:bodyPr/>
        <a:lstStyle/>
        <a:p>
          <a:endParaRPr lang="ru-RU"/>
        </a:p>
      </dgm:t>
    </dgm:pt>
    <dgm:pt modelId="{ED18DC53-A7C9-469C-BB92-B6E19F8EB1B1}" type="sibTrans" cxnId="{012AC05A-E20E-4736-9631-463A524308CD}">
      <dgm:prSet/>
      <dgm:spPr/>
      <dgm:t>
        <a:bodyPr/>
        <a:lstStyle/>
        <a:p>
          <a:endParaRPr lang="ru-RU"/>
        </a:p>
      </dgm:t>
    </dgm:pt>
    <dgm:pt modelId="{4D413066-7284-49CD-BA55-D57DE22BAFB8}" type="pres">
      <dgm:prSet presAssocID="{07A5C7BC-4405-4233-B832-13678EAE81CE}" presName="Name0" presStyleCnt="0">
        <dgm:presLayoutVars>
          <dgm:chMax val="7"/>
          <dgm:chPref val="7"/>
          <dgm:dir/>
        </dgm:presLayoutVars>
      </dgm:prSet>
      <dgm:spPr/>
    </dgm:pt>
    <dgm:pt modelId="{FA12F3DE-58E3-4B35-98B2-1F62CF7540D6}" type="pres">
      <dgm:prSet presAssocID="{07A5C7BC-4405-4233-B832-13678EAE81CE}" presName="Name1" presStyleCnt="0"/>
      <dgm:spPr/>
    </dgm:pt>
    <dgm:pt modelId="{F93E2B64-F7F2-4A25-A426-45441DDAE5AE}" type="pres">
      <dgm:prSet presAssocID="{07A5C7BC-4405-4233-B832-13678EAE81CE}" presName="cycle" presStyleCnt="0"/>
      <dgm:spPr/>
    </dgm:pt>
    <dgm:pt modelId="{7D152230-36C5-40A3-AFB0-15198BA60B91}" type="pres">
      <dgm:prSet presAssocID="{07A5C7BC-4405-4233-B832-13678EAE81CE}" presName="srcNode" presStyleLbl="node1" presStyleIdx="0" presStyleCnt="7"/>
      <dgm:spPr/>
    </dgm:pt>
    <dgm:pt modelId="{24FE2E9A-4ABE-47AC-8C7F-0D7CA2A42959}" type="pres">
      <dgm:prSet presAssocID="{07A5C7BC-4405-4233-B832-13678EAE81CE}" presName="conn" presStyleLbl="parChTrans1D2" presStyleIdx="0" presStyleCnt="1"/>
      <dgm:spPr/>
    </dgm:pt>
    <dgm:pt modelId="{663A9170-35CD-496B-825C-50E6CA7D83E2}" type="pres">
      <dgm:prSet presAssocID="{07A5C7BC-4405-4233-B832-13678EAE81CE}" presName="extraNode" presStyleLbl="node1" presStyleIdx="0" presStyleCnt="7"/>
      <dgm:spPr/>
    </dgm:pt>
    <dgm:pt modelId="{9994FA7F-6F66-4136-B07A-0292BDB92D8F}" type="pres">
      <dgm:prSet presAssocID="{07A5C7BC-4405-4233-B832-13678EAE81CE}" presName="dstNode" presStyleLbl="node1" presStyleIdx="0" presStyleCnt="7"/>
      <dgm:spPr/>
    </dgm:pt>
    <dgm:pt modelId="{8A6D7A97-40D4-4C6E-804A-4243BAE23464}" type="pres">
      <dgm:prSet presAssocID="{57F423E3-016E-4AE9-8373-FBBF59D25769}" presName="text_1" presStyleLbl="node1" presStyleIdx="0" presStyleCnt="7">
        <dgm:presLayoutVars>
          <dgm:bulletEnabled val="1"/>
        </dgm:presLayoutVars>
      </dgm:prSet>
      <dgm:spPr/>
    </dgm:pt>
    <dgm:pt modelId="{BB307FA6-646F-40F8-8F9B-67A6FAA822D8}" type="pres">
      <dgm:prSet presAssocID="{57F423E3-016E-4AE9-8373-FBBF59D25769}" presName="accent_1" presStyleCnt="0"/>
      <dgm:spPr/>
    </dgm:pt>
    <dgm:pt modelId="{0FDD16BB-836E-410E-9A7E-42083CDC6A6C}" type="pres">
      <dgm:prSet presAssocID="{57F423E3-016E-4AE9-8373-FBBF59D25769}" presName="accentRepeatNode" presStyleLbl="solidFgAcc1" presStyleIdx="0" presStyleCnt="7"/>
      <dgm:spPr/>
    </dgm:pt>
    <dgm:pt modelId="{4FF1D7F3-99B5-4FBF-A43D-BB6F2E6E0A96}" type="pres">
      <dgm:prSet presAssocID="{3CC5AF62-841C-4E50-A349-B4A0AC38D18E}" presName="text_2" presStyleLbl="node1" presStyleIdx="1" presStyleCnt="7">
        <dgm:presLayoutVars>
          <dgm:bulletEnabled val="1"/>
        </dgm:presLayoutVars>
      </dgm:prSet>
      <dgm:spPr/>
    </dgm:pt>
    <dgm:pt modelId="{BCCF5264-E86F-4AD0-AD1E-D546585690AB}" type="pres">
      <dgm:prSet presAssocID="{3CC5AF62-841C-4E50-A349-B4A0AC38D18E}" presName="accent_2" presStyleCnt="0"/>
      <dgm:spPr/>
    </dgm:pt>
    <dgm:pt modelId="{190660F2-D206-4706-9E62-317B07A967A7}" type="pres">
      <dgm:prSet presAssocID="{3CC5AF62-841C-4E50-A349-B4A0AC38D18E}" presName="accentRepeatNode" presStyleLbl="solidFgAcc1" presStyleIdx="1" presStyleCnt="7"/>
      <dgm:spPr/>
    </dgm:pt>
    <dgm:pt modelId="{83A62FD1-568C-43B3-8EE5-B29ED29A2745}" type="pres">
      <dgm:prSet presAssocID="{346FE4A4-90D6-4015-85E8-5515511F417D}" presName="text_3" presStyleLbl="node1" presStyleIdx="2" presStyleCnt="7">
        <dgm:presLayoutVars>
          <dgm:bulletEnabled val="1"/>
        </dgm:presLayoutVars>
      </dgm:prSet>
      <dgm:spPr/>
    </dgm:pt>
    <dgm:pt modelId="{B20940B2-DFAC-4710-BB03-686F85EA62F2}" type="pres">
      <dgm:prSet presAssocID="{346FE4A4-90D6-4015-85E8-5515511F417D}" presName="accent_3" presStyleCnt="0"/>
      <dgm:spPr/>
    </dgm:pt>
    <dgm:pt modelId="{66E33A20-34A7-471C-B31A-37DCCE9B4AC7}" type="pres">
      <dgm:prSet presAssocID="{346FE4A4-90D6-4015-85E8-5515511F417D}" presName="accentRepeatNode" presStyleLbl="solidFgAcc1" presStyleIdx="2" presStyleCnt="7"/>
      <dgm:spPr/>
    </dgm:pt>
    <dgm:pt modelId="{FF55F6E0-34F0-4676-B3B5-9D631BDF6AFA}" type="pres">
      <dgm:prSet presAssocID="{C075D6EA-DF53-43C7-9485-1C791292472C}" presName="text_4" presStyleLbl="node1" presStyleIdx="3" presStyleCnt="7">
        <dgm:presLayoutVars>
          <dgm:bulletEnabled val="1"/>
        </dgm:presLayoutVars>
      </dgm:prSet>
      <dgm:spPr/>
    </dgm:pt>
    <dgm:pt modelId="{048E5AFC-4048-4CEE-AF70-A25274141BAF}" type="pres">
      <dgm:prSet presAssocID="{C075D6EA-DF53-43C7-9485-1C791292472C}" presName="accent_4" presStyleCnt="0"/>
      <dgm:spPr/>
    </dgm:pt>
    <dgm:pt modelId="{115C8958-67AC-437A-B087-F50C1CEE63B2}" type="pres">
      <dgm:prSet presAssocID="{C075D6EA-DF53-43C7-9485-1C791292472C}" presName="accentRepeatNode" presStyleLbl="solidFgAcc1" presStyleIdx="3" presStyleCnt="7"/>
      <dgm:spPr/>
    </dgm:pt>
    <dgm:pt modelId="{2B6C495A-57C4-4B36-BCCE-3B14CE481A91}" type="pres">
      <dgm:prSet presAssocID="{C25A24C6-1ECD-497D-A9F8-57AF84405E56}" presName="text_5" presStyleLbl="node1" presStyleIdx="4" presStyleCnt="7">
        <dgm:presLayoutVars>
          <dgm:bulletEnabled val="1"/>
        </dgm:presLayoutVars>
      </dgm:prSet>
      <dgm:spPr/>
    </dgm:pt>
    <dgm:pt modelId="{C3C26E53-BF74-4903-8817-E3CCE449A4EA}" type="pres">
      <dgm:prSet presAssocID="{C25A24C6-1ECD-497D-A9F8-57AF84405E56}" presName="accent_5" presStyleCnt="0"/>
      <dgm:spPr/>
    </dgm:pt>
    <dgm:pt modelId="{12A0A3A5-EA87-4FEE-9B43-42A22A9EFE0F}" type="pres">
      <dgm:prSet presAssocID="{C25A24C6-1ECD-497D-A9F8-57AF84405E56}" presName="accentRepeatNode" presStyleLbl="solidFgAcc1" presStyleIdx="4" presStyleCnt="7"/>
      <dgm:spPr/>
    </dgm:pt>
    <dgm:pt modelId="{EA8721DD-262B-4313-B66D-FE43EB50A2CB}" type="pres">
      <dgm:prSet presAssocID="{5ADA6B3E-D0DA-4A4F-83E0-1C73D7C4114A}" presName="text_6" presStyleLbl="node1" presStyleIdx="5" presStyleCnt="7">
        <dgm:presLayoutVars>
          <dgm:bulletEnabled val="1"/>
        </dgm:presLayoutVars>
      </dgm:prSet>
      <dgm:spPr/>
    </dgm:pt>
    <dgm:pt modelId="{3BA16A52-0E69-41E8-930E-655F7885CCF6}" type="pres">
      <dgm:prSet presAssocID="{5ADA6B3E-D0DA-4A4F-83E0-1C73D7C4114A}" presName="accent_6" presStyleCnt="0"/>
      <dgm:spPr/>
    </dgm:pt>
    <dgm:pt modelId="{FD14A842-8CA7-4000-B411-FCE94B30EAF3}" type="pres">
      <dgm:prSet presAssocID="{5ADA6B3E-D0DA-4A4F-83E0-1C73D7C4114A}" presName="accentRepeatNode" presStyleLbl="solidFgAcc1" presStyleIdx="5" presStyleCnt="7"/>
      <dgm:spPr/>
    </dgm:pt>
    <dgm:pt modelId="{DCD94F70-59F2-48AD-BE99-831BB94966D2}" type="pres">
      <dgm:prSet presAssocID="{A046B9ED-BD31-4D0A-B13E-70B1616BC4D9}" presName="text_7" presStyleLbl="node1" presStyleIdx="6" presStyleCnt="7">
        <dgm:presLayoutVars>
          <dgm:bulletEnabled val="1"/>
        </dgm:presLayoutVars>
      </dgm:prSet>
      <dgm:spPr/>
    </dgm:pt>
    <dgm:pt modelId="{BB95CC24-03A9-47D8-9C22-19A1E9AA6A65}" type="pres">
      <dgm:prSet presAssocID="{A046B9ED-BD31-4D0A-B13E-70B1616BC4D9}" presName="accent_7" presStyleCnt="0"/>
      <dgm:spPr/>
    </dgm:pt>
    <dgm:pt modelId="{ABA18234-3A45-42C3-B021-47116EF78D89}" type="pres">
      <dgm:prSet presAssocID="{A046B9ED-BD31-4D0A-B13E-70B1616BC4D9}" presName="accentRepeatNode" presStyleLbl="solidFgAcc1" presStyleIdx="6" presStyleCnt="7"/>
      <dgm:spPr/>
    </dgm:pt>
  </dgm:ptLst>
  <dgm:cxnLst>
    <dgm:cxn modelId="{4F82331D-F891-4849-98EC-E1ED12063EA4}" type="presOf" srcId="{C25A24C6-1ECD-497D-A9F8-57AF84405E56}" destId="{2B6C495A-57C4-4B36-BCCE-3B14CE481A91}" srcOrd="0" destOrd="0" presId="urn:microsoft.com/office/officeart/2008/layout/VerticalCurvedList"/>
    <dgm:cxn modelId="{4414D324-E572-420E-AC82-27063E9E9C7D}" srcId="{07A5C7BC-4405-4233-B832-13678EAE81CE}" destId="{5ADA6B3E-D0DA-4A4F-83E0-1C73D7C4114A}" srcOrd="5" destOrd="0" parTransId="{B9EF78E1-4835-4429-BB79-4DAAFD80FD64}" sibTransId="{72F4D79E-DB1A-42CA-B937-ED11BB518CCE}"/>
    <dgm:cxn modelId="{9FD0E62A-F0F7-4BBE-8B07-0E84E452C2D2}" type="presOf" srcId="{14B96CF7-FEFB-4CC3-BD95-F4B56ADEA537}" destId="{24FE2E9A-4ABE-47AC-8C7F-0D7CA2A42959}" srcOrd="0" destOrd="0" presId="urn:microsoft.com/office/officeart/2008/layout/VerticalCurvedList"/>
    <dgm:cxn modelId="{C5F8CC39-1BBE-460A-BC22-10B8C4E2E564}" type="presOf" srcId="{346FE4A4-90D6-4015-85E8-5515511F417D}" destId="{83A62FD1-568C-43B3-8EE5-B29ED29A2745}" srcOrd="0" destOrd="0" presId="urn:microsoft.com/office/officeart/2008/layout/VerticalCurvedList"/>
    <dgm:cxn modelId="{61136B5B-8441-44BC-95FC-B60C405073A6}" srcId="{07A5C7BC-4405-4233-B832-13678EAE81CE}" destId="{346FE4A4-90D6-4015-85E8-5515511F417D}" srcOrd="2" destOrd="0" parTransId="{3DF1535E-C8D3-469E-A3CC-E8DF938D5B17}" sibTransId="{9821F92B-48F2-4CE4-843B-5E0D16BB4011}"/>
    <dgm:cxn modelId="{337CC55B-5228-4A18-A266-A6C696BEBDB2}" srcId="{07A5C7BC-4405-4233-B832-13678EAE81CE}" destId="{57F423E3-016E-4AE9-8373-FBBF59D25769}" srcOrd="0" destOrd="0" parTransId="{DCC815D2-14B7-4465-A959-2679CA6BA575}" sibTransId="{14B96CF7-FEFB-4CC3-BD95-F4B56ADEA537}"/>
    <dgm:cxn modelId="{99920C6F-EB04-4F2D-B4FD-A44340AA9B0C}" type="presOf" srcId="{C075D6EA-DF53-43C7-9485-1C791292472C}" destId="{FF55F6E0-34F0-4676-B3B5-9D631BDF6AFA}" srcOrd="0" destOrd="0" presId="urn:microsoft.com/office/officeart/2008/layout/VerticalCurvedList"/>
    <dgm:cxn modelId="{012AC05A-E20E-4736-9631-463A524308CD}" srcId="{07A5C7BC-4405-4233-B832-13678EAE81CE}" destId="{A046B9ED-BD31-4D0A-B13E-70B1616BC4D9}" srcOrd="6" destOrd="0" parTransId="{11606351-340E-486E-AC3C-A292C3E17E76}" sibTransId="{ED18DC53-A7C9-469C-BB92-B6E19F8EB1B1}"/>
    <dgm:cxn modelId="{4AF16F8E-AA33-435C-8E1D-4284A32926CB}" srcId="{07A5C7BC-4405-4233-B832-13678EAE81CE}" destId="{C25A24C6-1ECD-497D-A9F8-57AF84405E56}" srcOrd="4" destOrd="0" parTransId="{D75F933E-64D6-4AA7-915D-DEE4AAB45E08}" sibTransId="{0CBFD555-3ED2-4E35-8A8C-C0D71A37D372}"/>
    <dgm:cxn modelId="{2DED1F95-8B2C-481C-805A-B44D13065BF8}" srcId="{07A5C7BC-4405-4233-B832-13678EAE81CE}" destId="{C075D6EA-DF53-43C7-9485-1C791292472C}" srcOrd="3" destOrd="0" parTransId="{C0809DE4-7BEF-43E1-8A4F-E3D137C419F8}" sibTransId="{2C3B2A80-EFCA-46AC-AE8E-27EAFA111474}"/>
    <dgm:cxn modelId="{1B30EF95-8C2D-436C-B972-966AFCAD2F90}" srcId="{07A5C7BC-4405-4233-B832-13678EAE81CE}" destId="{3CC5AF62-841C-4E50-A349-B4A0AC38D18E}" srcOrd="1" destOrd="0" parTransId="{743F6CED-5BEA-4734-9BB6-AF197F610967}" sibTransId="{38115D35-4B3A-4888-A53F-9F06BA1143C9}"/>
    <dgm:cxn modelId="{B79B43A2-8A78-4E5A-A0C7-26EE98A68225}" type="presOf" srcId="{3CC5AF62-841C-4E50-A349-B4A0AC38D18E}" destId="{4FF1D7F3-99B5-4FBF-A43D-BB6F2E6E0A96}" srcOrd="0" destOrd="0" presId="urn:microsoft.com/office/officeart/2008/layout/VerticalCurvedList"/>
    <dgm:cxn modelId="{7BB04EA6-957C-424E-8FB4-A89709BFA690}" type="presOf" srcId="{07A5C7BC-4405-4233-B832-13678EAE81CE}" destId="{4D413066-7284-49CD-BA55-D57DE22BAFB8}" srcOrd="0" destOrd="0" presId="urn:microsoft.com/office/officeart/2008/layout/VerticalCurvedList"/>
    <dgm:cxn modelId="{11ADF6B4-9CAB-4DC0-8397-1368CDFD04F3}" type="presOf" srcId="{5ADA6B3E-D0DA-4A4F-83E0-1C73D7C4114A}" destId="{EA8721DD-262B-4313-B66D-FE43EB50A2CB}" srcOrd="0" destOrd="0" presId="urn:microsoft.com/office/officeart/2008/layout/VerticalCurvedList"/>
    <dgm:cxn modelId="{62569BE9-09C6-4B75-A71A-896DA0C635C8}" type="presOf" srcId="{57F423E3-016E-4AE9-8373-FBBF59D25769}" destId="{8A6D7A97-40D4-4C6E-804A-4243BAE23464}" srcOrd="0" destOrd="0" presId="urn:microsoft.com/office/officeart/2008/layout/VerticalCurvedList"/>
    <dgm:cxn modelId="{CE46D6FB-988C-49AF-9AB2-5DA6827AA220}" type="presOf" srcId="{A046B9ED-BD31-4D0A-B13E-70B1616BC4D9}" destId="{DCD94F70-59F2-48AD-BE99-831BB94966D2}" srcOrd="0" destOrd="0" presId="urn:microsoft.com/office/officeart/2008/layout/VerticalCurvedList"/>
    <dgm:cxn modelId="{7A819A4A-0C68-4A1F-8241-66C191AA0538}" type="presParOf" srcId="{4D413066-7284-49CD-BA55-D57DE22BAFB8}" destId="{FA12F3DE-58E3-4B35-98B2-1F62CF7540D6}" srcOrd="0" destOrd="0" presId="urn:microsoft.com/office/officeart/2008/layout/VerticalCurvedList"/>
    <dgm:cxn modelId="{5867E8E7-F3C1-4FD8-B8D3-2DD1FFF11EF3}" type="presParOf" srcId="{FA12F3DE-58E3-4B35-98B2-1F62CF7540D6}" destId="{F93E2B64-F7F2-4A25-A426-45441DDAE5AE}" srcOrd="0" destOrd="0" presId="urn:microsoft.com/office/officeart/2008/layout/VerticalCurvedList"/>
    <dgm:cxn modelId="{8C85ACBC-9B95-4814-B251-38B9865C9A6E}" type="presParOf" srcId="{F93E2B64-F7F2-4A25-A426-45441DDAE5AE}" destId="{7D152230-36C5-40A3-AFB0-15198BA60B91}" srcOrd="0" destOrd="0" presId="urn:microsoft.com/office/officeart/2008/layout/VerticalCurvedList"/>
    <dgm:cxn modelId="{311C9C41-1428-42AC-9982-FA57DB123CBF}" type="presParOf" srcId="{F93E2B64-F7F2-4A25-A426-45441DDAE5AE}" destId="{24FE2E9A-4ABE-47AC-8C7F-0D7CA2A42959}" srcOrd="1" destOrd="0" presId="urn:microsoft.com/office/officeart/2008/layout/VerticalCurvedList"/>
    <dgm:cxn modelId="{5094168E-9EBB-415A-8BEF-4E1EDBB5428E}" type="presParOf" srcId="{F93E2B64-F7F2-4A25-A426-45441DDAE5AE}" destId="{663A9170-35CD-496B-825C-50E6CA7D83E2}" srcOrd="2" destOrd="0" presId="urn:microsoft.com/office/officeart/2008/layout/VerticalCurvedList"/>
    <dgm:cxn modelId="{383C951D-CF21-46C1-82B4-05FE83CA9631}" type="presParOf" srcId="{F93E2B64-F7F2-4A25-A426-45441DDAE5AE}" destId="{9994FA7F-6F66-4136-B07A-0292BDB92D8F}" srcOrd="3" destOrd="0" presId="urn:microsoft.com/office/officeart/2008/layout/VerticalCurvedList"/>
    <dgm:cxn modelId="{BD50F953-73F1-4787-A69C-79FC6B6BDD55}" type="presParOf" srcId="{FA12F3DE-58E3-4B35-98B2-1F62CF7540D6}" destId="{8A6D7A97-40D4-4C6E-804A-4243BAE23464}" srcOrd="1" destOrd="0" presId="urn:microsoft.com/office/officeart/2008/layout/VerticalCurvedList"/>
    <dgm:cxn modelId="{4E373B29-D586-4E46-9911-91C0A795EAF5}" type="presParOf" srcId="{FA12F3DE-58E3-4B35-98B2-1F62CF7540D6}" destId="{BB307FA6-646F-40F8-8F9B-67A6FAA822D8}" srcOrd="2" destOrd="0" presId="urn:microsoft.com/office/officeart/2008/layout/VerticalCurvedList"/>
    <dgm:cxn modelId="{9F1CDC75-3794-47C0-8852-6A4B7E3C5EFB}" type="presParOf" srcId="{BB307FA6-646F-40F8-8F9B-67A6FAA822D8}" destId="{0FDD16BB-836E-410E-9A7E-42083CDC6A6C}" srcOrd="0" destOrd="0" presId="urn:microsoft.com/office/officeart/2008/layout/VerticalCurvedList"/>
    <dgm:cxn modelId="{6398D436-0BA1-46D6-AC40-BF37F94B25D7}" type="presParOf" srcId="{FA12F3DE-58E3-4B35-98B2-1F62CF7540D6}" destId="{4FF1D7F3-99B5-4FBF-A43D-BB6F2E6E0A96}" srcOrd="3" destOrd="0" presId="urn:microsoft.com/office/officeart/2008/layout/VerticalCurvedList"/>
    <dgm:cxn modelId="{6D1F787D-2A03-41FC-820A-5E04A4F9E1D1}" type="presParOf" srcId="{FA12F3DE-58E3-4B35-98B2-1F62CF7540D6}" destId="{BCCF5264-E86F-4AD0-AD1E-D546585690AB}" srcOrd="4" destOrd="0" presId="urn:microsoft.com/office/officeart/2008/layout/VerticalCurvedList"/>
    <dgm:cxn modelId="{2524115F-B5A1-47F0-B2D9-54F08912404F}" type="presParOf" srcId="{BCCF5264-E86F-4AD0-AD1E-D546585690AB}" destId="{190660F2-D206-4706-9E62-317B07A967A7}" srcOrd="0" destOrd="0" presId="urn:microsoft.com/office/officeart/2008/layout/VerticalCurvedList"/>
    <dgm:cxn modelId="{08F09E59-98F7-4E97-B156-9DD2F9A48358}" type="presParOf" srcId="{FA12F3DE-58E3-4B35-98B2-1F62CF7540D6}" destId="{83A62FD1-568C-43B3-8EE5-B29ED29A2745}" srcOrd="5" destOrd="0" presId="urn:microsoft.com/office/officeart/2008/layout/VerticalCurvedList"/>
    <dgm:cxn modelId="{57048683-2512-40B0-BD64-8F7F7556FEDB}" type="presParOf" srcId="{FA12F3DE-58E3-4B35-98B2-1F62CF7540D6}" destId="{B20940B2-DFAC-4710-BB03-686F85EA62F2}" srcOrd="6" destOrd="0" presId="urn:microsoft.com/office/officeart/2008/layout/VerticalCurvedList"/>
    <dgm:cxn modelId="{22A4B93A-6589-46F5-883D-B3867AA4D2EF}" type="presParOf" srcId="{B20940B2-DFAC-4710-BB03-686F85EA62F2}" destId="{66E33A20-34A7-471C-B31A-37DCCE9B4AC7}" srcOrd="0" destOrd="0" presId="urn:microsoft.com/office/officeart/2008/layout/VerticalCurvedList"/>
    <dgm:cxn modelId="{22E94CFE-353B-4FF9-AA19-A01604D805C8}" type="presParOf" srcId="{FA12F3DE-58E3-4B35-98B2-1F62CF7540D6}" destId="{FF55F6E0-34F0-4676-B3B5-9D631BDF6AFA}" srcOrd="7" destOrd="0" presId="urn:microsoft.com/office/officeart/2008/layout/VerticalCurvedList"/>
    <dgm:cxn modelId="{6C291643-E22A-40B1-B1DC-70FB9F8F37CE}" type="presParOf" srcId="{FA12F3DE-58E3-4B35-98B2-1F62CF7540D6}" destId="{048E5AFC-4048-4CEE-AF70-A25274141BAF}" srcOrd="8" destOrd="0" presId="urn:microsoft.com/office/officeart/2008/layout/VerticalCurvedList"/>
    <dgm:cxn modelId="{460F99E6-7F76-4312-8A39-D8B0F31782B2}" type="presParOf" srcId="{048E5AFC-4048-4CEE-AF70-A25274141BAF}" destId="{115C8958-67AC-437A-B087-F50C1CEE63B2}" srcOrd="0" destOrd="0" presId="urn:microsoft.com/office/officeart/2008/layout/VerticalCurvedList"/>
    <dgm:cxn modelId="{28F2E4B3-F4AF-4FCB-9E29-003AD3F8B88C}" type="presParOf" srcId="{FA12F3DE-58E3-4B35-98B2-1F62CF7540D6}" destId="{2B6C495A-57C4-4B36-BCCE-3B14CE481A91}" srcOrd="9" destOrd="0" presId="urn:microsoft.com/office/officeart/2008/layout/VerticalCurvedList"/>
    <dgm:cxn modelId="{A06E42B1-AE75-4DEA-9E3C-20C966635028}" type="presParOf" srcId="{FA12F3DE-58E3-4B35-98B2-1F62CF7540D6}" destId="{C3C26E53-BF74-4903-8817-E3CCE449A4EA}" srcOrd="10" destOrd="0" presId="urn:microsoft.com/office/officeart/2008/layout/VerticalCurvedList"/>
    <dgm:cxn modelId="{FD360906-1621-4193-96DB-68576F2398C5}" type="presParOf" srcId="{C3C26E53-BF74-4903-8817-E3CCE449A4EA}" destId="{12A0A3A5-EA87-4FEE-9B43-42A22A9EFE0F}" srcOrd="0" destOrd="0" presId="urn:microsoft.com/office/officeart/2008/layout/VerticalCurvedList"/>
    <dgm:cxn modelId="{93EAF235-24B4-455E-BD5A-BF715D6EDA6A}" type="presParOf" srcId="{FA12F3DE-58E3-4B35-98B2-1F62CF7540D6}" destId="{EA8721DD-262B-4313-B66D-FE43EB50A2CB}" srcOrd="11" destOrd="0" presId="urn:microsoft.com/office/officeart/2008/layout/VerticalCurvedList"/>
    <dgm:cxn modelId="{72EADBB4-6FEF-4248-A36C-33EBDFF735AF}" type="presParOf" srcId="{FA12F3DE-58E3-4B35-98B2-1F62CF7540D6}" destId="{3BA16A52-0E69-41E8-930E-655F7885CCF6}" srcOrd="12" destOrd="0" presId="urn:microsoft.com/office/officeart/2008/layout/VerticalCurvedList"/>
    <dgm:cxn modelId="{8187172D-DAB6-485B-A6B4-8763B9EF0CE5}" type="presParOf" srcId="{3BA16A52-0E69-41E8-930E-655F7885CCF6}" destId="{FD14A842-8CA7-4000-B411-FCE94B30EAF3}" srcOrd="0" destOrd="0" presId="urn:microsoft.com/office/officeart/2008/layout/VerticalCurvedList"/>
    <dgm:cxn modelId="{31037C8F-1552-423D-A82C-F6618241CAAE}" type="presParOf" srcId="{FA12F3DE-58E3-4B35-98B2-1F62CF7540D6}" destId="{DCD94F70-59F2-48AD-BE99-831BB94966D2}" srcOrd="13" destOrd="0" presId="urn:microsoft.com/office/officeart/2008/layout/VerticalCurvedList"/>
    <dgm:cxn modelId="{116E4DA1-FA7D-4618-AA14-142B98A9B93A}" type="presParOf" srcId="{FA12F3DE-58E3-4B35-98B2-1F62CF7540D6}" destId="{BB95CC24-03A9-47D8-9C22-19A1E9AA6A65}" srcOrd="14" destOrd="0" presId="urn:microsoft.com/office/officeart/2008/layout/VerticalCurvedList"/>
    <dgm:cxn modelId="{07EE2FF7-07E5-45A0-8DAE-414A4B54CC48}" type="presParOf" srcId="{BB95CC24-03A9-47D8-9C22-19A1E9AA6A65}" destId="{ABA18234-3A45-42C3-B021-47116EF78D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21A43-5AFC-4B41-93C8-0AB06F9347F5}">
      <dsp:nvSpPr>
        <dsp:cNvPr id="0" name=""/>
        <dsp:cNvSpPr/>
      </dsp:nvSpPr>
      <dsp:spPr>
        <a:xfrm>
          <a:off x="556174" y="2275"/>
          <a:ext cx="8277970" cy="752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Координация деятельности молодежных советов (комиссий) по защите социально-экономических и трудовых прав и интересов молодежи, мотивации вступления в Профсоюз, обобщение и распространение их опыта работы.</a:t>
          </a:r>
        </a:p>
      </dsp:txBody>
      <dsp:txXfrm>
        <a:off x="556174" y="2275"/>
        <a:ext cx="8277970" cy="752542"/>
      </dsp:txXfrm>
    </dsp:sp>
    <dsp:sp modelId="{5CBC6999-1C91-4FFC-A6A7-561339492B05}">
      <dsp:nvSpPr>
        <dsp:cNvPr id="0" name=""/>
        <dsp:cNvSpPr/>
      </dsp:nvSpPr>
      <dsp:spPr>
        <a:xfrm>
          <a:off x="556174" y="754817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45C94-8E22-49B5-871D-5B464236E53A}">
      <dsp:nvSpPr>
        <dsp:cNvPr id="0" name=""/>
        <dsp:cNvSpPr/>
      </dsp:nvSpPr>
      <dsp:spPr>
        <a:xfrm>
          <a:off x="1724288" y="754817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A8435-0463-4D1D-95FC-FDFB1A70B894}">
      <dsp:nvSpPr>
        <dsp:cNvPr id="0" name=""/>
        <dsp:cNvSpPr/>
      </dsp:nvSpPr>
      <dsp:spPr>
        <a:xfrm>
          <a:off x="2892401" y="754817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94E90-5D45-4756-9CB2-56668D6962EE}">
      <dsp:nvSpPr>
        <dsp:cNvPr id="0" name=""/>
        <dsp:cNvSpPr/>
      </dsp:nvSpPr>
      <dsp:spPr>
        <a:xfrm>
          <a:off x="4060515" y="754817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3C79B-45E4-4702-AEE5-BCBB72D1E7E5}">
      <dsp:nvSpPr>
        <dsp:cNvPr id="0" name=""/>
        <dsp:cNvSpPr/>
      </dsp:nvSpPr>
      <dsp:spPr>
        <a:xfrm>
          <a:off x="5228629" y="754817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5DD87-F4EE-4C76-9CD3-894627759E51}">
      <dsp:nvSpPr>
        <dsp:cNvPr id="0" name=""/>
        <dsp:cNvSpPr/>
      </dsp:nvSpPr>
      <dsp:spPr>
        <a:xfrm>
          <a:off x="6396742" y="754817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D4234-420A-4A66-87C8-13364AB3E046}">
      <dsp:nvSpPr>
        <dsp:cNvPr id="0" name=""/>
        <dsp:cNvSpPr/>
      </dsp:nvSpPr>
      <dsp:spPr>
        <a:xfrm>
          <a:off x="7564856" y="754817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AE8A1D-04A4-4B05-B402-C87F2F89696A}">
      <dsp:nvSpPr>
        <dsp:cNvPr id="0" name=""/>
        <dsp:cNvSpPr/>
      </dsp:nvSpPr>
      <dsp:spPr>
        <a:xfrm>
          <a:off x="556174" y="1038397"/>
          <a:ext cx="8277970" cy="752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Анализ информации о социально-экономическом положении различных категорий молодежи и подготовка предложений в раздел «Работа с молодежью» Отраслевого соглашения, а также контроль его выполнения.</a:t>
          </a:r>
        </a:p>
      </dsp:txBody>
      <dsp:txXfrm>
        <a:off x="556174" y="1038397"/>
        <a:ext cx="8277970" cy="752542"/>
      </dsp:txXfrm>
    </dsp:sp>
    <dsp:sp modelId="{E1B2D37C-EF01-4A2E-8358-FE1F162D3384}">
      <dsp:nvSpPr>
        <dsp:cNvPr id="0" name=""/>
        <dsp:cNvSpPr/>
      </dsp:nvSpPr>
      <dsp:spPr>
        <a:xfrm>
          <a:off x="556174" y="1790940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872E1-FF87-4246-B947-16A1C96A6A29}">
      <dsp:nvSpPr>
        <dsp:cNvPr id="0" name=""/>
        <dsp:cNvSpPr/>
      </dsp:nvSpPr>
      <dsp:spPr>
        <a:xfrm>
          <a:off x="1724288" y="1790940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4B850-7DCB-4E1F-92F3-AE756653EC97}">
      <dsp:nvSpPr>
        <dsp:cNvPr id="0" name=""/>
        <dsp:cNvSpPr/>
      </dsp:nvSpPr>
      <dsp:spPr>
        <a:xfrm>
          <a:off x="2892401" y="1790940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96C68-BBDB-41DE-9390-F948FB61FBCB}">
      <dsp:nvSpPr>
        <dsp:cNvPr id="0" name=""/>
        <dsp:cNvSpPr/>
      </dsp:nvSpPr>
      <dsp:spPr>
        <a:xfrm>
          <a:off x="4060515" y="1790940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C567A-652C-45B6-B69C-25AED34022C7}">
      <dsp:nvSpPr>
        <dsp:cNvPr id="0" name=""/>
        <dsp:cNvSpPr/>
      </dsp:nvSpPr>
      <dsp:spPr>
        <a:xfrm>
          <a:off x="5228629" y="1790940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4BF74-96BE-40D0-8E97-CF5887981280}">
      <dsp:nvSpPr>
        <dsp:cNvPr id="0" name=""/>
        <dsp:cNvSpPr/>
      </dsp:nvSpPr>
      <dsp:spPr>
        <a:xfrm>
          <a:off x="6396742" y="1790940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0EBBC-5495-403A-BE67-CE09A13EFA67}">
      <dsp:nvSpPr>
        <dsp:cNvPr id="0" name=""/>
        <dsp:cNvSpPr/>
      </dsp:nvSpPr>
      <dsp:spPr>
        <a:xfrm>
          <a:off x="7564856" y="1790940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61A9B-0FE9-4D04-83E1-2CC77CF49A4D}">
      <dsp:nvSpPr>
        <dsp:cNvPr id="0" name=""/>
        <dsp:cNvSpPr/>
      </dsp:nvSpPr>
      <dsp:spPr>
        <a:xfrm>
          <a:off x="556174" y="2074520"/>
          <a:ext cx="8277970" cy="752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+mj-lt"/>
            </a:rPr>
            <a:t>Участие в деятельности Российского Совета профсоюза, его постоянных и временных комиссий.</a:t>
          </a:r>
        </a:p>
      </dsp:txBody>
      <dsp:txXfrm>
        <a:off x="556174" y="2074520"/>
        <a:ext cx="8277970" cy="752542"/>
      </dsp:txXfrm>
    </dsp:sp>
    <dsp:sp modelId="{FD70B7A0-B8CB-4C8C-BE28-0C8887F3C8C1}">
      <dsp:nvSpPr>
        <dsp:cNvPr id="0" name=""/>
        <dsp:cNvSpPr/>
      </dsp:nvSpPr>
      <dsp:spPr>
        <a:xfrm>
          <a:off x="556174" y="2827062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2EB3D-59B5-4BA5-8692-D3EBEC143743}">
      <dsp:nvSpPr>
        <dsp:cNvPr id="0" name=""/>
        <dsp:cNvSpPr/>
      </dsp:nvSpPr>
      <dsp:spPr>
        <a:xfrm>
          <a:off x="1724288" y="2827062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AE172-8C00-4736-B08D-CA0E810FE94F}">
      <dsp:nvSpPr>
        <dsp:cNvPr id="0" name=""/>
        <dsp:cNvSpPr/>
      </dsp:nvSpPr>
      <dsp:spPr>
        <a:xfrm>
          <a:off x="2892401" y="2827062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667CB-E90B-4061-86DC-B7636DC5CBCA}">
      <dsp:nvSpPr>
        <dsp:cNvPr id="0" name=""/>
        <dsp:cNvSpPr/>
      </dsp:nvSpPr>
      <dsp:spPr>
        <a:xfrm>
          <a:off x="4060515" y="2827062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CA659-0AAD-42B7-BF62-33AF1D57C41F}">
      <dsp:nvSpPr>
        <dsp:cNvPr id="0" name=""/>
        <dsp:cNvSpPr/>
      </dsp:nvSpPr>
      <dsp:spPr>
        <a:xfrm>
          <a:off x="5228629" y="2827062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FDC23-65A8-461B-BFBC-6FB6F0F260AD}">
      <dsp:nvSpPr>
        <dsp:cNvPr id="0" name=""/>
        <dsp:cNvSpPr/>
      </dsp:nvSpPr>
      <dsp:spPr>
        <a:xfrm>
          <a:off x="6396742" y="2827062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0E076-47EC-40F3-9C70-831B2E6B424A}">
      <dsp:nvSpPr>
        <dsp:cNvPr id="0" name=""/>
        <dsp:cNvSpPr/>
      </dsp:nvSpPr>
      <dsp:spPr>
        <a:xfrm>
          <a:off x="7564856" y="2827062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D6414-0E70-4F66-80B1-66E5B257ACF0}">
      <dsp:nvSpPr>
        <dsp:cNvPr id="0" name=""/>
        <dsp:cNvSpPr/>
      </dsp:nvSpPr>
      <dsp:spPr>
        <a:xfrm>
          <a:off x="556174" y="3110642"/>
          <a:ext cx="8277970" cy="752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+mj-lt"/>
            </a:rPr>
            <a:t>Подготовка предложений Российскому Совету и его Президиуму по организации обучения молодых профсоюзных кадров и актива, по проведению молодёжных форумов, конференций, слётов, круглых столов по проблемам молодежи, по совершенствованию информационной политики Профсоюза и формированию положительного имиджа Профсоюза и его структурных организаций.</a:t>
          </a:r>
        </a:p>
      </dsp:txBody>
      <dsp:txXfrm>
        <a:off x="556174" y="3110642"/>
        <a:ext cx="8277970" cy="752542"/>
      </dsp:txXfrm>
    </dsp:sp>
    <dsp:sp modelId="{E0CCC98B-6880-4638-AAF7-BD250A6C6806}">
      <dsp:nvSpPr>
        <dsp:cNvPr id="0" name=""/>
        <dsp:cNvSpPr/>
      </dsp:nvSpPr>
      <dsp:spPr>
        <a:xfrm>
          <a:off x="556174" y="3863185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016F6-7CC2-4E47-929F-56A3BAA7AD93}">
      <dsp:nvSpPr>
        <dsp:cNvPr id="0" name=""/>
        <dsp:cNvSpPr/>
      </dsp:nvSpPr>
      <dsp:spPr>
        <a:xfrm>
          <a:off x="1724288" y="3863185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E3E76-933D-43EA-AC5F-EA58CD013065}">
      <dsp:nvSpPr>
        <dsp:cNvPr id="0" name=""/>
        <dsp:cNvSpPr/>
      </dsp:nvSpPr>
      <dsp:spPr>
        <a:xfrm>
          <a:off x="2892401" y="3863185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966BD-F9DB-47D6-92EF-2542E7349A28}">
      <dsp:nvSpPr>
        <dsp:cNvPr id="0" name=""/>
        <dsp:cNvSpPr/>
      </dsp:nvSpPr>
      <dsp:spPr>
        <a:xfrm>
          <a:off x="4060515" y="3863185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E2D94-A933-4739-8E64-BEBEE4CBBDA6}">
      <dsp:nvSpPr>
        <dsp:cNvPr id="0" name=""/>
        <dsp:cNvSpPr/>
      </dsp:nvSpPr>
      <dsp:spPr>
        <a:xfrm>
          <a:off x="5228629" y="3863185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ABF45-9111-4B66-B1D5-21416C6AEE66}">
      <dsp:nvSpPr>
        <dsp:cNvPr id="0" name=""/>
        <dsp:cNvSpPr/>
      </dsp:nvSpPr>
      <dsp:spPr>
        <a:xfrm>
          <a:off x="6396742" y="3863185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6DE10-AD15-4885-B2B2-C70EBC18947B}">
      <dsp:nvSpPr>
        <dsp:cNvPr id="0" name=""/>
        <dsp:cNvSpPr/>
      </dsp:nvSpPr>
      <dsp:spPr>
        <a:xfrm>
          <a:off x="7564856" y="3863185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5A5B9-50CF-4870-AE7F-461C2CCD24AC}">
      <dsp:nvSpPr>
        <dsp:cNvPr id="0" name=""/>
        <dsp:cNvSpPr/>
      </dsp:nvSpPr>
      <dsp:spPr>
        <a:xfrm>
          <a:off x="556174" y="4146765"/>
          <a:ext cx="8277970" cy="752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+mj-lt"/>
            </a:rPr>
            <a:t>Взаимодействие с органами государственной власти, с общественными молодёжными объединениями и объединениями работодателей в вопросах совершенствования механизмов трудоустройства, защиты трудовых прав и социальных гарантий работающей и учащейся молодежи </a:t>
          </a:r>
        </a:p>
      </dsp:txBody>
      <dsp:txXfrm>
        <a:off x="556174" y="4146765"/>
        <a:ext cx="8277970" cy="752542"/>
      </dsp:txXfrm>
    </dsp:sp>
    <dsp:sp modelId="{74EEF76B-E5E0-4E49-A109-7F7016822C93}">
      <dsp:nvSpPr>
        <dsp:cNvPr id="0" name=""/>
        <dsp:cNvSpPr/>
      </dsp:nvSpPr>
      <dsp:spPr>
        <a:xfrm>
          <a:off x="556174" y="4899308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7C211-E5FE-4B63-947D-03355C4F37BA}">
      <dsp:nvSpPr>
        <dsp:cNvPr id="0" name=""/>
        <dsp:cNvSpPr/>
      </dsp:nvSpPr>
      <dsp:spPr>
        <a:xfrm>
          <a:off x="1724288" y="4899308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5675A-53E6-4AD1-B96A-8A1F9703BF2F}">
      <dsp:nvSpPr>
        <dsp:cNvPr id="0" name=""/>
        <dsp:cNvSpPr/>
      </dsp:nvSpPr>
      <dsp:spPr>
        <a:xfrm>
          <a:off x="2892401" y="4899308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01E11-C3A2-428C-8839-5DBD5064E3AB}">
      <dsp:nvSpPr>
        <dsp:cNvPr id="0" name=""/>
        <dsp:cNvSpPr/>
      </dsp:nvSpPr>
      <dsp:spPr>
        <a:xfrm>
          <a:off x="4060515" y="4899308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DF32C-4007-408F-B04D-865A21814840}">
      <dsp:nvSpPr>
        <dsp:cNvPr id="0" name=""/>
        <dsp:cNvSpPr/>
      </dsp:nvSpPr>
      <dsp:spPr>
        <a:xfrm>
          <a:off x="5228629" y="4899308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6F260-E598-498A-B349-D4811566C6F4}">
      <dsp:nvSpPr>
        <dsp:cNvPr id="0" name=""/>
        <dsp:cNvSpPr/>
      </dsp:nvSpPr>
      <dsp:spPr>
        <a:xfrm>
          <a:off x="6396742" y="4899308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61F6C-8512-4854-B2F0-6BC4B476AC08}">
      <dsp:nvSpPr>
        <dsp:cNvPr id="0" name=""/>
        <dsp:cNvSpPr/>
      </dsp:nvSpPr>
      <dsp:spPr>
        <a:xfrm>
          <a:off x="7564856" y="4899308"/>
          <a:ext cx="1103729" cy="18395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12A87-396C-4226-80DD-50DBD58FEE01}">
      <dsp:nvSpPr>
        <dsp:cNvPr id="0" name=""/>
        <dsp:cNvSpPr/>
      </dsp:nvSpPr>
      <dsp:spPr>
        <a:xfrm>
          <a:off x="772027" y="2033"/>
          <a:ext cx="8742944" cy="794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Участие в подготовке изменений и дополнений в действующее законодательство по вопросам, затрагивающим интересы молодежи, в том числе с использованием современных информационных ресурсов.</a:t>
          </a:r>
        </a:p>
      </dsp:txBody>
      <dsp:txXfrm>
        <a:off x="772027" y="2033"/>
        <a:ext cx="8742944" cy="794813"/>
      </dsp:txXfrm>
    </dsp:sp>
    <dsp:sp modelId="{397925F4-A467-41D8-AC0C-AB9751A330CC}">
      <dsp:nvSpPr>
        <dsp:cNvPr id="0" name=""/>
        <dsp:cNvSpPr/>
      </dsp:nvSpPr>
      <dsp:spPr>
        <a:xfrm>
          <a:off x="772027" y="796846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B16FB-CA4B-4AA4-82FB-FC295997757F}">
      <dsp:nvSpPr>
        <dsp:cNvPr id="0" name=""/>
        <dsp:cNvSpPr/>
      </dsp:nvSpPr>
      <dsp:spPr>
        <a:xfrm>
          <a:off x="2005753" y="796846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4F16D-5C54-4E61-8F58-DA055AE51CA3}">
      <dsp:nvSpPr>
        <dsp:cNvPr id="0" name=""/>
        <dsp:cNvSpPr/>
      </dsp:nvSpPr>
      <dsp:spPr>
        <a:xfrm>
          <a:off x="3239480" y="796846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AAFCA-F1BF-4C17-8416-194BCDE88D0B}">
      <dsp:nvSpPr>
        <dsp:cNvPr id="0" name=""/>
        <dsp:cNvSpPr/>
      </dsp:nvSpPr>
      <dsp:spPr>
        <a:xfrm>
          <a:off x="4473207" y="796846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7F125-BD6B-4186-9112-FAE1F244B684}">
      <dsp:nvSpPr>
        <dsp:cNvPr id="0" name=""/>
        <dsp:cNvSpPr/>
      </dsp:nvSpPr>
      <dsp:spPr>
        <a:xfrm>
          <a:off x="5706933" y="796846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0517C-81F4-455A-AD63-9037A90545AF}">
      <dsp:nvSpPr>
        <dsp:cNvPr id="0" name=""/>
        <dsp:cNvSpPr/>
      </dsp:nvSpPr>
      <dsp:spPr>
        <a:xfrm>
          <a:off x="6940660" y="796846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F49AE-3554-4D22-9F04-B8C5D2CBA3D3}">
      <dsp:nvSpPr>
        <dsp:cNvPr id="0" name=""/>
        <dsp:cNvSpPr/>
      </dsp:nvSpPr>
      <dsp:spPr>
        <a:xfrm>
          <a:off x="8174386" y="796846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3DC0A-8E60-4CC8-BAE3-65CB21801727}">
      <dsp:nvSpPr>
        <dsp:cNvPr id="0" name=""/>
        <dsp:cNvSpPr/>
      </dsp:nvSpPr>
      <dsp:spPr>
        <a:xfrm>
          <a:off x="772027" y="1092254"/>
          <a:ext cx="8742944" cy="794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+mj-lt"/>
            </a:rPr>
            <a:t>Разработка предложений по совершенствованию государственной молодежной политики, молодежной политики Профсоюза и ФНПР. </a:t>
          </a:r>
        </a:p>
      </dsp:txBody>
      <dsp:txXfrm>
        <a:off x="772027" y="1092254"/>
        <a:ext cx="8742944" cy="794813"/>
      </dsp:txXfrm>
    </dsp:sp>
    <dsp:sp modelId="{1A9E8F34-5B94-4EE0-84F6-14B7450637C7}">
      <dsp:nvSpPr>
        <dsp:cNvPr id="0" name=""/>
        <dsp:cNvSpPr/>
      </dsp:nvSpPr>
      <dsp:spPr>
        <a:xfrm>
          <a:off x="772027" y="1887067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0F2CA-A66A-40C7-A856-965DB42DBEB5}">
      <dsp:nvSpPr>
        <dsp:cNvPr id="0" name=""/>
        <dsp:cNvSpPr/>
      </dsp:nvSpPr>
      <dsp:spPr>
        <a:xfrm>
          <a:off x="2005753" y="1887067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08404-62F1-4B1C-BBCC-0F094DFC984B}">
      <dsp:nvSpPr>
        <dsp:cNvPr id="0" name=""/>
        <dsp:cNvSpPr/>
      </dsp:nvSpPr>
      <dsp:spPr>
        <a:xfrm>
          <a:off x="3239480" y="1887067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6719E-B8F4-448C-95E9-1D66DDF6653F}">
      <dsp:nvSpPr>
        <dsp:cNvPr id="0" name=""/>
        <dsp:cNvSpPr/>
      </dsp:nvSpPr>
      <dsp:spPr>
        <a:xfrm>
          <a:off x="4473207" y="1887067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605D4-AFB9-48C1-8DD3-C8492697712B}">
      <dsp:nvSpPr>
        <dsp:cNvPr id="0" name=""/>
        <dsp:cNvSpPr/>
      </dsp:nvSpPr>
      <dsp:spPr>
        <a:xfrm>
          <a:off x="5706933" y="1887067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18518-31F8-46F4-97F1-2AB51C4B14EA}">
      <dsp:nvSpPr>
        <dsp:cNvPr id="0" name=""/>
        <dsp:cNvSpPr/>
      </dsp:nvSpPr>
      <dsp:spPr>
        <a:xfrm>
          <a:off x="6940660" y="1887067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2AB08-4595-4BCA-9927-D9B36AC07AA7}">
      <dsp:nvSpPr>
        <dsp:cNvPr id="0" name=""/>
        <dsp:cNvSpPr/>
      </dsp:nvSpPr>
      <dsp:spPr>
        <a:xfrm>
          <a:off x="8174386" y="1887067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32909-E9FA-419C-8690-2C343AD5DE0A}">
      <dsp:nvSpPr>
        <dsp:cNvPr id="0" name=""/>
        <dsp:cNvSpPr/>
      </dsp:nvSpPr>
      <dsp:spPr>
        <a:xfrm>
          <a:off x="772027" y="2182476"/>
          <a:ext cx="8742944" cy="794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+mj-lt"/>
            </a:rPr>
            <a:t>Формирование в общественной среде образа Профсоюза как современной, престижной и значимой организации, способной реально защитить трудовые и социальные права и интересы молодежи.</a:t>
          </a:r>
        </a:p>
      </dsp:txBody>
      <dsp:txXfrm>
        <a:off x="772027" y="2182476"/>
        <a:ext cx="8742944" cy="794813"/>
      </dsp:txXfrm>
    </dsp:sp>
    <dsp:sp modelId="{207B0831-7019-4F4C-AB39-1EF633FD384B}">
      <dsp:nvSpPr>
        <dsp:cNvPr id="0" name=""/>
        <dsp:cNvSpPr/>
      </dsp:nvSpPr>
      <dsp:spPr>
        <a:xfrm>
          <a:off x="772027" y="2977289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DD1A0-A6A2-42BE-A452-D74DF4121D91}">
      <dsp:nvSpPr>
        <dsp:cNvPr id="0" name=""/>
        <dsp:cNvSpPr/>
      </dsp:nvSpPr>
      <dsp:spPr>
        <a:xfrm>
          <a:off x="2005753" y="2977289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8F440-8DB5-45F3-AC63-E0519A9C8945}">
      <dsp:nvSpPr>
        <dsp:cNvPr id="0" name=""/>
        <dsp:cNvSpPr/>
      </dsp:nvSpPr>
      <dsp:spPr>
        <a:xfrm>
          <a:off x="3239480" y="2977289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7BE4E-AFC6-427E-9D4E-19A486EF2193}">
      <dsp:nvSpPr>
        <dsp:cNvPr id="0" name=""/>
        <dsp:cNvSpPr/>
      </dsp:nvSpPr>
      <dsp:spPr>
        <a:xfrm>
          <a:off x="4473207" y="2977289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55A5C-9AA4-46E2-BB2C-538E938C97EA}">
      <dsp:nvSpPr>
        <dsp:cNvPr id="0" name=""/>
        <dsp:cNvSpPr/>
      </dsp:nvSpPr>
      <dsp:spPr>
        <a:xfrm>
          <a:off x="5706933" y="2977289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43E4E-5A39-4228-9059-106885BC0399}">
      <dsp:nvSpPr>
        <dsp:cNvPr id="0" name=""/>
        <dsp:cNvSpPr/>
      </dsp:nvSpPr>
      <dsp:spPr>
        <a:xfrm>
          <a:off x="6940660" y="2977289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E2231-6717-4AB5-BB6D-8E990C4C30D8}">
      <dsp:nvSpPr>
        <dsp:cNvPr id="0" name=""/>
        <dsp:cNvSpPr/>
      </dsp:nvSpPr>
      <dsp:spPr>
        <a:xfrm>
          <a:off x="8174386" y="2977289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079E3-E2BA-4821-A96B-0B381E0736B6}">
      <dsp:nvSpPr>
        <dsp:cNvPr id="0" name=""/>
        <dsp:cNvSpPr/>
      </dsp:nvSpPr>
      <dsp:spPr>
        <a:xfrm>
          <a:off x="772027" y="3272697"/>
          <a:ext cx="8742944" cy="794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+mj-lt"/>
            </a:rPr>
            <a:t>Содействие внедрению в деятельность Профсоюза и его структурных организаций современных образовательных и информационных технологий. Содействие в обучении и подготовке резерва профсоюзных кадров из числа наиболее активных молодых членов Профсоюза, создание базы стратегического резерва Профсоюза из числа молодых профсоюзных активистов. </a:t>
          </a:r>
        </a:p>
      </dsp:txBody>
      <dsp:txXfrm>
        <a:off x="772027" y="3272697"/>
        <a:ext cx="8742944" cy="794813"/>
      </dsp:txXfrm>
    </dsp:sp>
    <dsp:sp modelId="{3BB466D5-72AC-4FBC-AFAC-570CA73B8F58}">
      <dsp:nvSpPr>
        <dsp:cNvPr id="0" name=""/>
        <dsp:cNvSpPr/>
      </dsp:nvSpPr>
      <dsp:spPr>
        <a:xfrm>
          <a:off x="772027" y="4067510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0B064-479E-47C2-86A8-67DF75D60689}">
      <dsp:nvSpPr>
        <dsp:cNvPr id="0" name=""/>
        <dsp:cNvSpPr/>
      </dsp:nvSpPr>
      <dsp:spPr>
        <a:xfrm>
          <a:off x="2005753" y="4067510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333F9-C1C0-4FFC-9DA7-06C0BB82A32B}">
      <dsp:nvSpPr>
        <dsp:cNvPr id="0" name=""/>
        <dsp:cNvSpPr/>
      </dsp:nvSpPr>
      <dsp:spPr>
        <a:xfrm>
          <a:off x="3239480" y="4067510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F8F60-AD45-458C-A82A-A391D0EFAA53}">
      <dsp:nvSpPr>
        <dsp:cNvPr id="0" name=""/>
        <dsp:cNvSpPr/>
      </dsp:nvSpPr>
      <dsp:spPr>
        <a:xfrm>
          <a:off x="4473207" y="4067510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AFC28-6E33-4D8F-9EE5-CD68A6EBFECF}">
      <dsp:nvSpPr>
        <dsp:cNvPr id="0" name=""/>
        <dsp:cNvSpPr/>
      </dsp:nvSpPr>
      <dsp:spPr>
        <a:xfrm>
          <a:off x="5706933" y="4067510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CBA38-965E-44B7-9C65-049CB26FAE1A}">
      <dsp:nvSpPr>
        <dsp:cNvPr id="0" name=""/>
        <dsp:cNvSpPr/>
      </dsp:nvSpPr>
      <dsp:spPr>
        <a:xfrm>
          <a:off x="6940660" y="4067510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F505E-9284-4188-98F3-2373C60816A0}">
      <dsp:nvSpPr>
        <dsp:cNvPr id="0" name=""/>
        <dsp:cNvSpPr/>
      </dsp:nvSpPr>
      <dsp:spPr>
        <a:xfrm>
          <a:off x="8174386" y="4067510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F19C4-39DF-477C-9B88-F39B2FADFFB9}">
      <dsp:nvSpPr>
        <dsp:cNvPr id="0" name=""/>
        <dsp:cNvSpPr/>
      </dsp:nvSpPr>
      <dsp:spPr>
        <a:xfrm>
          <a:off x="772027" y="4362918"/>
          <a:ext cx="8742944" cy="794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+mj-lt"/>
            </a:rPr>
            <a:t>Изучение, обобщение и распространение опыта работы с молодежью в профсоюзных организациях, совершенствование форм и методов этой работы</a:t>
          </a:r>
        </a:p>
      </dsp:txBody>
      <dsp:txXfrm>
        <a:off x="772027" y="4362918"/>
        <a:ext cx="8742944" cy="794813"/>
      </dsp:txXfrm>
    </dsp:sp>
    <dsp:sp modelId="{0A25AD4E-E49C-4E19-BF84-7D996DE580E4}">
      <dsp:nvSpPr>
        <dsp:cNvPr id="0" name=""/>
        <dsp:cNvSpPr/>
      </dsp:nvSpPr>
      <dsp:spPr>
        <a:xfrm>
          <a:off x="772027" y="5157731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BF2BB-EDED-404B-8372-AD23C2DE3244}">
      <dsp:nvSpPr>
        <dsp:cNvPr id="0" name=""/>
        <dsp:cNvSpPr/>
      </dsp:nvSpPr>
      <dsp:spPr>
        <a:xfrm>
          <a:off x="2005753" y="5157731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88F36-BCC5-46FD-BC5B-836A1A2F8F53}">
      <dsp:nvSpPr>
        <dsp:cNvPr id="0" name=""/>
        <dsp:cNvSpPr/>
      </dsp:nvSpPr>
      <dsp:spPr>
        <a:xfrm>
          <a:off x="3239480" y="5157731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28FA9-9A62-4ECB-8FAD-46461890E017}">
      <dsp:nvSpPr>
        <dsp:cNvPr id="0" name=""/>
        <dsp:cNvSpPr/>
      </dsp:nvSpPr>
      <dsp:spPr>
        <a:xfrm>
          <a:off x="4473207" y="5157731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D4B1B-FD04-43DF-8276-270EE4D8A0B5}">
      <dsp:nvSpPr>
        <dsp:cNvPr id="0" name=""/>
        <dsp:cNvSpPr/>
      </dsp:nvSpPr>
      <dsp:spPr>
        <a:xfrm>
          <a:off x="5706933" y="5157731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7B4BA-A736-47E4-93C0-6C199806742D}">
      <dsp:nvSpPr>
        <dsp:cNvPr id="0" name=""/>
        <dsp:cNvSpPr/>
      </dsp:nvSpPr>
      <dsp:spPr>
        <a:xfrm>
          <a:off x="6940660" y="5157731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BB7B3-06A0-4197-8CC3-9C146B2C8BB8}">
      <dsp:nvSpPr>
        <dsp:cNvPr id="0" name=""/>
        <dsp:cNvSpPr/>
      </dsp:nvSpPr>
      <dsp:spPr>
        <a:xfrm>
          <a:off x="8174386" y="5157731"/>
          <a:ext cx="1165725" cy="194287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08FD5-6346-4B44-833A-E2CFD72BD09B}">
      <dsp:nvSpPr>
        <dsp:cNvPr id="0" name=""/>
        <dsp:cNvSpPr/>
      </dsp:nvSpPr>
      <dsp:spPr>
        <a:xfrm>
          <a:off x="3237464" y="603"/>
          <a:ext cx="725021" cy="7250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83E7381-7D9E-4DEC-8641-32FD8FC419A1}">
      <dsp:nvSpPr>
        <dsp:cNvPr id="0" name=""/>
        <dsp:cNvSpPr/>
      </dsp:nvSpPr>
      <dsp:spPr>
        <a:xfrm>
          <a:off x="3599975" y="603"/>
          <a:ext cx="3868256" cy="72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Защита интересов молодёжи перед администрацией.</a:t>
          </a:r>
        </a:p>
      </dsp:txBody>
      <dsp:txXfrm>
        <a:off x="3599975" y="603"/>
        <a:ext cx="3868256" cy="725021"/>
      </dsp:txXfrm>
    </dsp:sp>
    <dsp:sp modelId="{4F8FD18A-F763-474A-A0FF-ADBEE1E527E9}">
      <dsp:nvSpPr>
        <dsp:cNvPr id="0" name=""/>
        <dsp:cNvSpPr/>
      </dsp:nvSpPr>
      <dsp:spPr>
        <a:xfrm>
          <a:off x="3237464" y="725625"/>
          <a:ext cx="725021" cy="7250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AF6E6F7-0313-4ABC-9C85-5AB3714CADFB}">
      <dsp:nvSpPr>
        <dsp:cNvPr id="0" name=""/>
        <dsp:cNvSpPr/>
      </dsp:nvSpPr>
      <dsp:spPr>
        <a:xfrm>
          <a:off x="3599975" y="725625"/>
          <a:ext cx="3868256" cy="72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Реализация законодательных гарантий прав молодежи на труд, зарплату, учебу, отдых. </a:t>
          </a:r>
        </a:p>
      </dsp:txBody>
      <dsp:txXfrm>
        <a:off x="3599975" y="725625"/>
        <a:ext cx="3868256" cy="725021"/>
      </dsp:txXfrm>
    </dsp:sp>
    <dsp:sp modelId="{F354211B-262F-45B4-B1A0-8787E8168EEF}">
      <dsp:nvSpPr>
        <dsp:cNvPr id="0" name=""/>
        <dsp:cNvSpPr/>
      </dsp:nvSpPr>
      <dsp:spPr>
        <a:xfrm>
          <a:off x="3237464" y="1450647"/>
          <a:ext cx="725021" cy="7250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74F4E18-2E48-41AD-AEF5-2720F4EF3A59}">
      <dsp:nvSpPr>
        <dsp:cNvPr id="0" name=""/>
        <dsp:cNvSpPr/>
      </dsp:nvSpPr>
      <dsp:spPr>
        <a:xfrm>
          <a:off x="3599975" y="1450647"/>
          <a:ext cx="3868256" cy="72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Профессиональный рост. </a:t>
          </a:r>
        </a:p>
      </dsp:txBody>
      <dsp:txXfrm>
        <a:off x="3599975" y="1450647"/>
        <a:ext cx="3868256" cy="725021"/>
      </dsp:txXfrm>
    </dsp:sp>
    <dsp:sp modelId="{EEDD208D-A6DF-4D0C-B1E2-F65A62DA57A2}">
      <dsp:nvSpPr>
        <dsp:cNvPr id="0" name=""/>
        <dsp:cNvSpPr/>
      </dsp:nvSpPr>
      <dsp:spPr>
        <a:xfrm>
          <a:off x="3237464" y="2175669"/>
          <a:ext cx="725021" cy="7250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84A7DD9-ADE3-4782-B007-978C21E91688}">
      <dsp:nvSpPr>
        <dsp:cNvPr id="0" name=""/>
        <dsp:cNvSpPr/>
      </dsp:nvSpPr>
      <dsp:spPr>
        <a:xfrm>
          <a:off x="3599975" y="2175669"/>
          <a:ext cx="3868256" cy="72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Решение части социальных проблем молодежи. </a:t>
          </a:r>
        </a:p>
      </dsp:txBody>
      <dsp:txXfrm>
        <a:off x="3599975" y="2175669"/>
        <a:ext cx="3868256" cy="725021"/>
      </dsp:txXfrm>
    </dsp:sp>
    <dsp:sp modelId="{91A3ADF9-8C05-4246-B5AD-C8FDE86CC08E}">
      <dsp:nvSpPr>
        <dsp:cNvPr id="0" name=""/>
        <dsp:cNvSpPr/>
      </dsp:nvSpPr>
      <dsp:spPr>
        <a:xfrm>
          <a:off x="3237464" y="2900690"/>
          <a:ext cx="725021" cy="7250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36E6117-19A3-453B-AA8D-12CA968E7E18}">
      <dsp:nvSpPr>
        <dsp:cNvPr id="0" name=""/>
        <dsp:cNvSpPr/>
      </dsp:nvSpPr>
      <dsp:spPr>
        <a:xfrm>
          <a:off x="3599975" y="2900690"/>
          <a:ext cx="3868256" cy="72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Решение материальных проблем (совместно с администрацией). </a:t>
          </a:r>
        </a:p>
      </dsp:txBody>
      <dsp:txXfrm>
        <a:off x="3599975" y="2900690"/>
        <a:ext cx="3868256" cy="725021"/>
      </dsp:txXfrm>
    </dsp:sp>
    <dsp:sp modelId="{F71AD593-0E7B-4944-823A-D2393BE82280}">
      <dsp:nvSpPr>
        <dsp:cNvPr id="0" name=""/>
        <dsp:cNvSpPr/>
      </dsp:nvSpPr>
      <dsp:spPr>
        <a:xfrm>
          <a:off x="3237464" y="3625712"/>
          <a:ext cx="725021" cy="7250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5C41385-C21A-40A0-856D-32D0EADEC818}">
      <dsp:nvSpPr>
        <dsp:cNvPr id="0" name=""/>
        <dsp:cNvSpPr/>
      </dsp:nvSpPr>
      <dsp:spPr>
        <a:xfrm>
          <a:off x="3599975" y="3625712"/>
          <a:ext cx="3868256" cy="72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Культурно-массовая и спортивная работа.</a:t>
          </a:r>
        </a:p>
      </dsp:txBody>
      <dsp:txXfrm>
        <a:off x="3599975" y="3625712"/>
        <a:ext cx="3868256" cy="7250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F7CDB-F2AE-4894-BE25-373D10486653}">
      <dsp:nvSpPr>
        <dsp:cNvPr id="0" name=""/>
        <dsp:cNvSpPr/>
      </dsp:nvSpPr>
      <dsp:spPr>
        <a:xfrm>
          <a:off x="2336902" y="0"/>
          <a:ext cx="5278605" cy="5278605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32E5F-7562-4CF2-822D-547F0BEF470A}">
      <dsp:nvSpPr>
        <dsp:cNvPr id="0" name=""/>
        <dsp:cNvSpPr/>
      </dsp:nvSpPr>
      <dsp:spPr>
        <a:xfrm>
          <a:off x="4976205" y="530695"/>
          <a:ext cx="3431093" cy="12495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Молодежная комиссия профкома самоорганизованная структура, выполняющая часть функций профкома. </a:t>
          </a:r>
        </a:p>
      </dsp:txBody>
      <dsp:txXfrm>
        <a:off x="5037203" y="591693"/>
        <a:ext cx="3309097" cy="1127548"/>
      </dsp:txXfrm>
    </dsp:sp>
    <dsp:sp modelId="{F8583C10-4DF9-4D1F-BF71-846EFD8F6E36}">
      <dsp:nvSpPr>
        <dsp:cNvPr id="0" name=""/>
        <dsp:cNvSpPr/>
      </dsp:nvSpPr>
      <dsp:spPr>
        <a:xfrm>
          <a:off x="4976205" y="1936433"/>
          <a:ext cx="3431093" cy="12495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Приток молодежи в профсоюзную организацию. </a:t>
          </a:r>
        </a:p>
      </dsp:txBody>
      <dsp:txXfrm>
        <a:off x="5037203" y="1997431"/>
        <a:ext cx="3309097" cy="1127548"/>
      </dsp:txXfrm>
    </dsp:sp>
    <dsp:sp modelId="{5E6C288A-A31B-4E8F-8330-A91792F025B9}">
      <dsp:nvSpPr>
        <dsp:cNvPr id="0" name=""/>
        <dsp:cNvSpPr/>
      </dsp:nvSpPr>
      <dsp:spPr>
        <a:xfrm>
          <a:off x="4976205" y="3342171"/>
          <a:ext cx="3431093" cy="12495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Резерв на выборные должности в профсоюзных организациях</a:t>
          </a:r>
        </a:p>
      </dsp:txBody>
      <dsp:txXfrm>
        <a:off x="5037203" y="3403169"/>
        <a:ext cx="3309097" cy="11275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62162-F5B1-4AF5-A649-5EF7708A9398}">
      <dsp:nvSpPr>
        <dsp:cNvPr id="0" name=""/>
        <dsp:cNvSpPr/>
      </dsp:nvSpPr>
      <dsp:spPr>
        <a:xfrm>
          <a:off x="2847473" y="0"/>
          <a:ext cx="5358063" cy="5358063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64B12-91B6-4FA0-893D-4507A99B7180}">
      <dsp:nvSpPr>
        <dsp:cNvPr id="0" name=""/>
        <dsp:cNvSpPr/>
      </dsp:nvSpPr>
      <dsp:spPr>
        <a:xfrm>
          <a:off x="3356488" y="509015"/>
          <a:ext cx="2089644" cy="20896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chemeClr val="tx1"/>
              </a:solidFill>
              <a:latin typeface="+mj-lt"/>
            </a:rPr>
            <a:t>Активизация участия молодежи в повышении эффективности деятельности организации. </a:t>
          </a:r>
        </a:p>
      </dsp:txBody>
      <dsp:txXfrm>
        <a:off x="3458496" y="611023"/>
        <a:ext cx="1885628" cy="1885628"/>
      </dsp:txXfrm>
    </dsp:sp>
    <dsp:sp modelId="{2178C46C-3A66-449A-8A24-186AD0B3DAD1}">
      <dsp:nvSpPr>
        <dsp:cNvPr id="0" name=""/>
        <dsp:cNvSpPr/>
      </dsp:nvSpPr>
      <dsp:spPr>
        <a:xfrm>
          <a:off x="5606875" y="509015"/>
          <a:ext cx="2089644" cy="2089644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chemeClr val="tx1"/>
              </a:solidFill>
              <a:latin typeface="+mj-lt"/>
            </a:rPr>
            <a:t>Решение вопросов кадровой политики. </a:t>
          </a:r>
        </a:p>
      </dsp:txBody>
      <dsp:txXfrm>
        <a:off x="5708883" y="611023"/>
        <a:ext cx="1885628" cy="1885628"/>
      </dsp:txXfrm>
    </dsp:sp>
    <dsp:sp modelId="{19541E31-7A8F-42C7-BD78-BE6C89F3F04F}">
      <dsp:nvSpPr>
        <dsp:cNvPr id="0" name=""/>
        <dsp:cNvSpPr/>
      </dsp:nvSpPr>
      <dsp:spPr>
        <a:xfrm>
          <a:off x="3356488" y="2759402"/>
          <a:ext cx="2089644" cy="2089644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chemeClr val="tx1"/>
              </a:solidFill>
              <a:latin typeface="+mj-lt"/>
            </a:rPr>
            <a:t>Резерв руководящих кадров. </a:t>
          </a:r>
        </a:p>
      </dsp:txBody>
      <dsp:txXfrm>
        <a:off x="3458496" y="2861410"/>
        <a:ext cx="1885628" cy="1885628"/>
      </dsp:txXfrm>
    </dsp:sp>
    <dsp:sp modelId="{E71857CD-4ABA-4E91-8550-7BF6A8D58FE6}">
      <dsp:nvSpPr>
        <dsp:cNvPr id="0" name=""/>
        <dsp:cNvSpPr/>
      </dsp:nvSpPr>
      <dsp:spPr>
        <a:xfrm>
          <a:off x="5606875" y="2759402"/>
          <a:ext cx="2089644" cy="208964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chemeClr val="tx1"/>
              </a:solidFill>
              <a:latin typeface="+mj-lt"/>
            </a:rPr>
            <a:t>Привлечение в организацию молодежи.</a:t>
          </a:r>
        </a:p>
      </dsp:txBody>
      <dsp:txXfrm>
        <a:off x="5708883" y="2861410"/>
        <a:ext cx="1885628" cy="18856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8B427-6F3B-4A2C-9A14-467EB8F4EA1B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F7B8A-6461-407C-9FC9-47D0CABCD5C1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j-lt"/>
            </a:rPr>
            <a:t>Совет (комиссия) утверждается решением профсоюзного комитета на срок его полномочий, из числа профсоюзных активистов и членов Профсоюза в возрасте до 35 лет. При формировании состава совета (комиссии) учитываются предложения членов профкома, руководителей профсоюзных структур организации. </a:t>
          </a:r>
        </a:p>
      </dsp:txBody>
      <dsp:txXfrm>
        <a:off x="2175669" y="0"/>
        <a:ext cx="8339931" cy="1305404"/>
      </dsp:txXfrm>
    </dsp:sp>
    <dsp:sp modelId="{B9AEE5CE-4D1D-4BFA-A963-8C100C6CD777}">
      <dsp:nvSpPr>
        <dsp:cNvPr id="0" name=""/>
        <dsp:cNvSpPr/>
      </dsp:nvSpPr>
      <dsp:spPr>
        <a:xfrm>
          <a:off x="761485" y="1305404"/>
          <a:ext cx="2828366" cy="282836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0E80A-8E77-47F7-89A7-6E7F9A53BF54}">
      <dsp:nvSpPr>
        <dsp:cNvPr id="0" name=""/>
        <dsp:cNvSpPr/>
      </dsp:nvSpPr>
      <dsp:spPr>
        <a:xfrm>
          <a:off x="2175669" y="1305404"/>
          <a:ext cx="8339931" cy="28283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j-lt"/>
            </a:rPr>
            <a:t>Деятельностью совета (комиссии) руководит председатель, являющийся членом профкома. </a:t>
          </a:r>
        </a:p>
      </dsp:txBody>
      <dsp:txXfrm>
        <a:off x="2175669" y="1305404"/>
        <a:ext cx="8339931" cy="1305399"/>
      </dsp:txXfrm>
    </dsp:sp>
    <dsp:sp modelId="{B0AC6234-B578-4E92-86DF-4BEB1B628732}">
      <dsp:nvSpPr>
        <dsp:cNvPr id="0" name=""/>
        <dsp:cNvSpPr/>
      </dsp:nvSpPr>
      <dsp:spPr>
        <a:xfrm>
          <a:off x="1522968" y="2610804"/>
          <a:ext cx="1305400" cy="13054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FCCB7-7C40-43E7-B4E1-1D608BC62570}">
      <dsp:nvSpPr>
        <dsp:cNvPr id="0" name=""/>
        <dsp:cNvSpPr/>
      </dsp:nvSpPr>
      <dsp:spPr>
        <a:xfrm>
          <a:off x="2175669" y="2610804"/>
          <a:ext cx="8339931" cy="130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j-lt"/>
            </a:rPr>
            <a:t>Совет (комиссия) подотчетна и подконтрольна профсоюзному комитету</a:t>
          </a:r>
        </a:p>
      </dsp:txBody>
      <dsp:txXfrm>
        <a:off x="2175669" y="2610804"/>
        <a:ext cx="8339931" cy="13054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2C0AC-911A-4D0C-9909-A4B1D6F29E31}">
      <dsp:nvSpPr>
        <dsp:cNvPr id="0" name=""/>
        <dsp:cNvSpPr/>
      </dsp:nvSpPr>
      <dsp:spPr>
        <a:xfrm>
          <a:off x="0" y="687"/>
          <a:ext cx="9697454" cy="0"/>
        </a:xfrm>
        <a:prstGeom prst="lin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116C4-1A19-4804-A264-4E1818AEC544}">
      <dsp:nvSpPr>
        <dsp:cNvPr id="0" name=""/>
        <dsp:cNvSpPr/>
      </dsp:nvSpPr>
      <dsp:spPr>
        <a:xfrm>
          <a:off x="0" y="687"/>
          <a:ext cx="9697454" cy="804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+mj-lt"/>
            </a:rPr>
            <a:t>изучает интересы и проблемы молодежи в организации; </a:t>
          </a:r>
        </a:p>
      </dsp:txBody>
      <dsp:txXfrm>
        <a:off x="0" y="687"/>
        <a:ext cx="9697454" cy="804654"/>
      </dsp:txXfrm>
    </dsp:sp>
    <dsp:sp modelId="{F330BA29-08A3-4485-98AA-755583543F5E}">
      <dsp:nvSpPr>
        <dsp:cNvPr id="0" name=""/>
        <dsp:cNvSpPr/>
      </dsp:nvSpPr>
      <dsp:spPr>
        <a:xfrm>
          <a:off x="0" y="805341"/>
          <a:ext cx="9697454" cy="0"/>
        </a:xfrm>
        <a:prstGeom prst="line">
          <a:avLst/>
        </a:prstGeom>
        <a:solidFill>
          <a:schemeClr val="accent2">
            <a:shade val="50000"/>
            <a:hueOff val="-168907"/>
            <a:satOff val="2224"/>
            <a:lumOff val="13319"/>
            <a:alphaOff val="0"/>
          </a:schemeClr>
        </a:solidFill>
        <a:ln w="12700" cap="flat" cmpd="sng" algn="ctr">
          <a:solidFill>
            <a:schemeClr val="accent2">
              <a:shade val="50000"/>
              <a:hueOff val="-168907"/>
              <a:satOff val="2224"/>
              <a:lumOff val="13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BEC9C-BF2F-4B1D-BBAA-70E5C8143C4D}">
      <dsp:nvSpPr>
        <dsp:cNvPr id="0" name=""/>
        <dsp:cNvSpPr/>
      </dsp:nvSpPr>
      <dsp:spPr>
        <a:xfrm>
          <a:off x="0" y="805341"/>
          <a:ext cx="9697454" cy="804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+mj-lt"/>
            </a:rPr>
            <a:t>принимает участие в разработке коллективного договора организации, вносит предложения в молодежный раздел;</a:t>
          </a:r>
        </a:p>
      </dsp:txBody>
      <dsp:txXfrm>
        <a:off x="0" y="805341"/>
        <a:ext cx="9697454" cy="804654"/>
      </dsp:txXfrm>
    </dsp:sp>
    <dsp:sp modelId="{B791EB8E-9F55-4CE3-A6F8-798E06F263C6}">
      <dsp:nvSpPr>
        <dsp:cNvPr id="0" name=""/>
        <dsp:cNvSpPr/>
      </dsp:nvSpPr>
      <dsp:spPr>
        <a:xfrm>
          <a:off x="0" y="1609995"/>
          <a:ext cx="9697454" cy="0"/>
        </a:xfrm>
        <a:prstGeom prst="line">
          <a:avLst/>
        </a:prstGeom>
        <a:solidFill>
          <a:schemeClr val="accent2">
            <a:shade val="50000"/>
            <a:hueOff val="-337813"/>
            <a:satOff val="4447"/>
            <a:lumOff val="26638"/>
            <a:alphaOff val="0"/>
          </a:schemeClr>
        </a:solidFill>
        <a:ln w="12700" cap="flat" cmpd="sng" algn="ctr">
          <a:solidFill>
            <a:schemeClr val="accent2">
              <a:shade val="50000"/>
              <a:hueOff val="-337813"/>
              <a:satOff val="4447"/>
              <a:lumOff val="266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BD5A8-2679-406C-9D70-C6BEF98D2C74}">
      <dsp:nvSpPr>
        <dsp:cNvPr id="0" name=""/>
        <dsp:cNvSpPr/>
      </dsp:nvSpPr>
      <dsp:spPr>
        <a:xfrm>
          <a:off x="0" y="1609995"/>
          <a:ext cx="9697454" cy="804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+mj-lt"/>
            </a:rPr>
            <a:t>проводит среди молодых работников разъяснительную работу о роли и задачах профсоюза, о правах, обязанностях и преимуществах членов профсоюза;</a:t>
          </a:r>
        </a:p>
      </dsp:txBody>
      <dsp:txXfrm>
        <a:off x="0" y="1609995"/>
        <a:ext cx="9697454" cy="804654"/>
      </dsp:txXfrm>
    </dsp:sp>
    <dsp:sp modelId="{3B13C5A9-C8F1-4F96-9AB5-6292C44D5B6D}">
      <dsp:nvSpPr>
        <dsp:cNvPr id="0" name=""/>
        <dsp:cNvSpPr/>
      </dsp:nvSpPr>
      <dsp:spPr>
        <a:xfrm>
          <a:off x="0" y="2414649"/>
          <a:ext cx="9697454" cy="0"/>
        </a:xfrm>
        <a:prstGeom prst="line">
          <a:avLst/>
        </a:prstGeom>
        <a:solidFill>
          <a:schemeClr val="accent2">
            <a:shade val="50000"/>
            <a:hueOff val="-506720"/>
            <a:satOff val="6671"/>
            <a:lumOff val="39957"/>
            <a:alphaOff val="0"/>
          </a:schemeClr>
        </a:solidFill>
        <a:ln w="12700" cap="flat" cmpd="sng" algn="ctr">
          <a:solidFill>
            <a:schemeClr val="accent2">
              <a:shade val="50000"/>
              <a:hueOff val="-506720"/>
              <a:satOff val="6671"/>
              <a:lumOff val="399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AD3DD-00EB-4A06-8E0C-682983952DC8}">
      <dsp:nvSpPr>
        <dsp:cNvPr id="0" name=""/>
        <dsp:cNvSpPr/>
      </dsp:nvSpPr>
      <dsp:spPr>
        <a:xfrm>
          <a:off x="0" y="2414649"/>
          <a:ext cx="9697454" cy="804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+mj-lt"/>
            </a:rPr>
            <a:t>предоставляет к сведению молодых профсоюзных активистов, членов профсоюза информацию по молодежной политике профсоюза, </a:t>
          </a:r>
        </a:p>
      </dsp:txBody>
      <dsp:txXfrm>
        <a:off x="0" y="2414649"/>
        <a:ext cx="9697454" cy="804654"/>
      </dsp:txXfrm>
    </dsp:sp>
    <dsp:sp modelId="{A8F744EF-302C-48F1-B753-7B66175C7677}">
      <dsp:nvSpPr>
        <dsp:cNvPr id="0" name=""/>
        <dsp:cNvSpPr/>
      </dsp:nvSpPr>
      <dsp:spPr>
        <a:xfrm>
          <a:off x="0" y="3219304"/>
          <a:ext cx="9697454" cy="0"/>
        </a:xfrm>
        <a:prstGeom prst="line">
          <a:avLst/>
        </a:prstGeom>
        <a:solidFill>
          <a:schemeClr val="accent2">
            <a:shade val="50000"/>
            <a:hueOff val="-506720"/>
            <a:satOff val="6671"/>
            <a:lumOff val="39957"/>
            <a:alphaOff val="0"/>
          </a:schemeClr>
        </a:solidFill>
        <a:ln w="12700" cap="flat" cmpd="sng" algn="ctr">
          <a:solidFill>
            <a:schemeClr val="accent2">
              <a:shade val="50000"/>
              <a:hueOff val="-506720"/>
              <a:satOff val="6671"/>
              <a:lumOff val="399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4D426-A5B4-4919-8A55-B31F2B51D69A}">
      <dsp:nvSpPr>
        <dsp:cNvPr id="0" name=""/>
        <dsp:cNvSpPr/>
      </dsp:nvSpPr>
      <dsp:spPr>
        <a:xfrm>
          <a:off x="0" y="3219304"/>
          <a:ext cx="9697454" cy="804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+mj-lt"/>
            </a:rPr>
            <a:t>содействует привлечению молодежи к активному участию в профсоюзной работе, вовлечению молодых работников в члены профсоюза; </a:t>
          </a:r>
        </a:p>
      </dsp:txBody>
      <dsp:txXfrm>
        <a:off x="0" y="3219304"/>
        <a:ext cx="9697454" cy="804654"/>
      </dsp:txXfrm>
    </dsp:sp>
    <dsp:sp modelId="{81C4E16F-2247-4CC9-9685-8AB100E4427C}">
      <dsp:nvSpPr>
        <dsp:cNvPr id="0" name=""/>
        <dsp:cNvSpPr/>
      </dsp:nvSpPr>
      <dsp:spPr>
        <a:xfrm>
          <a:off x="0" y="4023958"/>
          <a:ext cx="9697454" cy="0"/>
        </a:xfrm>
        <a:prstGeom prst="line">
          <a:avLst/>
        </a:prstGeom>
        <a:solidFill>
          <a:schemeClr val="accent2">
            <a:shade val="50000"/>
            <a:hueOff val="-337813"/>
            <a:satOff val="4447"/>
            <a:lumOff val="26638"/>
            <a:alphaOff val="0"/>
          </a:schemeClr>
        </a:solidFill>
        <a:ln w="12700" cap="flat" cmpd="sng" algn="ctr">
          <a:solidFill>
            <a:schemeClr val="accent2">
              <a:shade val="50000"/>
              <a:hueOff val="-337813"/>
              <a:satOff val="4447"/>
              <a:lumOff val="266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CCCDE-B9AD-4BC7-B849-FADBAA2BD116}">
      <dsp:nvSpPr>
        <dsp:cNvPr id="0" name=""/>
        <dsp:cNvSpPr/>
      </dsp:nvSpPr>
      <dsp:spPr>
        <a:xfrm>
          <a:off x="0" y="4023958"/>
          <a:ext cx="9697454" cy="804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+mj-lt"/>
            </a:rPr>
            <a:t>осуществляет контроль за соблюдением законодательства о социальных и правовых гарантиях молодежи, охраны-труда и здоровья; </a:t>
          </a:r>
        </a:p>
      </dsp:txBody>
      <dsp:txXfrm>
        <a:off x="0" y="4023958"/>
        <a:ext cx="9697454" cy="804654"/>
      </dsp:txXfrm>
    </dsp:sp>
    <dsp:sp modelId="{41D76B75-7828-4FBA-8B7F-C37EC14EC1C4}">
      <dsp:nvSpPr>
        <dsp:cNvPr id="0" name=""/>
        <dsp:cNvSpPr/>
      </dsp:nvSpPr>
      <dsp:spPr>
        <a:xfrm>
          <a:off x="0" y="4828612"/>
          <a:ext cx="9697454" cy="0"/>
        </a:xfrm>
        <a:prstGeom prst="line">
          <a:avLst/>
        </a:prstGeom>
        <a:solidFill>
          <a:schemeClr val="accent2">
            <a:shade val="50000"/>
            <a:hueOff val="-168907"/>
            <a:satOff val="2224"/>
            <a:lumOff val="13319"/>
            <a:alphaOff val="0"/>
          </a:schemeClr>
        </a:solidFill>
        <a:ln w="12700" cap="flat" cmpd="sng" algn="ctr">
          <a:solidFill>
            <a:schemeClr val="accent2">
              <a:shade val="50000"/>
              <a:hueOff val="-168907"/>
              <a:satOff val="2224"/>
              <a:lumOff val="13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9BEDE-4A3B-468D-B4B5-A9CD8FBFE555}">
      <dsp:nvSpPr>
        <dsp:cNvPr id="0" name=""/>
        <dsp:cNvSpPr/>
      </dsp:nvSpPr>
      <dsp:spPr>
        <a:xfrm>
          <a:off x="0" y="4828612"/>
          <a:ext cx="9697454" cy="804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+mj-lt"/>
            </a:rPr>
            <a:t>содействует профкому в вопросах правовой и экономической защиты молодежи, решению ее социальных вопросов, участвует в подготовке проектов решений первичной профсоюзной организации; </a:t>
          </a:r>
        </a:p>
      </dsp:txBody>
      <dsp:txXfrm>
        <a:off x="0" y="4828612"/>
        <a:ext cx="9697454" cy="8046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AD589-AFBC-49ED-A3F5-60B04491F53A}">
      <dsp:nvSpPr>
        <dsp:cNvPr id="0" name=""/>
        <dsp:cNvSpPr/>
      </dsp:nvSpPr>
      <dsp:spPr>
        <a:xfrm>
          <a:off x="0" y="0"/>
          <a:ext cx="1027095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DDF76-BDF6-41C4-A868-853B75D98E22}">
      <dsp:nvSpPr>
        <dsp:cNvPr id="0" name=""/>
        <dsp:cNvSpPr/>
      </dsp:nvSpPr>
      <dsp:spPr>
        <a:xfrm>
          <a:off x="0" y="0"/>
          <a:ext cx="10270957" cy="729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j-lt"/>
            </a:rPr>
            <a:t>контролирует своевременное присвоение соответствующих разрядов, тарифных ставок и окладов молодым работникам, готовит предложения по их материальному поощрению по результатам труда; </a:t>
          </a:r>
        </a:p>
      </dsp:txBody>
      <dsp:txXfrm>
        <a:off x="0" y="0"/>
        <a:ext cx="10270957" cy="729317"/>
      </dsp:txXfrm>
    </dsp:sp>
    <dsp:sp modelId="{9FCF3F12-1CFE-4EC0-A20E-148469C1D1E9}">
      <dsp:nvSpPr>
        <dsp:cNvPr id="0" name=""/>
        <dsp:cNvSpPr/>
      </dsp:nvSpPr>
      <dsp:spPr>
        <a:xfrm>
          <a:off x="0" y="729317"/>
          <a:ext cx="1027095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7939E-0577-4D8E-BA19-5E1A43B6339B}">
      <dsp:nvSpPr>
        <dsp:cNvPr id="0" name=""/>
        <dsp:cNvSpPr/>
      </dsp:nvSpPr>
      <dsp:spPr>
        <a:xfrm>
          <a:off x="0" y="729317"/>
          <a:ext cx="10270957" cy="729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оказывает содействие молодым работникам в повышении квалификации, организует, в случае необходимости, наставничество; </a:t>
          </a:r>
        </a:p>
      </dsp:txBody>
      <dsp:txXfrm>
        <a:off x="0" y="729317"/>
        <a:ext cx="10270957" cy="729317"/>
      </dsp:txXfrm>
    </dsp:sp>
    <dsp:sp modelId="{179FA9B8-FD0E-4714-8853-729ED1831C3E}">
      <dsp:nvSpPr>
        <dsp:cNvPr id="0" name=""/>
        <dsp:cNvSpPr/>
      </dsp:nvSpPr>
      <dsp:spPr>
        <a:xfrm>
          <a:off x="0" y="1458635"/>
          <a:ext cx="1027095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D4B11-30C2-43C8-9A4A-56ACFD697E95}">
      <dsp:nvSpPr>
        <dsp:cNvPr id="0" name=""/>
        <dsp:cNvSpPr/>
      </dsp:nvSpPr>
      <dsp:spPr>
        <a:xfrm>
          <a:off x="0" y="1458635"/>
          <a:ext cx="10270957" cy="729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оказывает помощь молодым работникам в повышении общего образовательного уровня, добивается создания необходимых условий для успешного совмещения учебы с работой, соблюдения работодателем установленных льгот для обучающихся без отрыва от производства; </a:t>
          </a:r>
        </a:p>
      </dsp:txBody>
      <dsp:txXfrm>
        <a:off x="0" y="1458635"/>
        <a:ext cx="10270957" cy="729317"/>
      </dsp:txXfrm>
    </dsp:sp>
    <dsp:sp modelId="{C00EF61C-713D-4BDB-A457-66922C3B64EA}">
      <dsp:nvSpPr>
        <dsp:cNvPr id="0" name=""/>
        <dsp:cNvSpPr/>
      </dsp:nvSpPr>
      <dsp:spPr>
        <a:xfrm>
          <a:off x="0" y="2187953"/>
          <a:ext cx="1027095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1B1F4-E254-4187-B634-62BEA3CEDDAB}">
      <dsp:nvSpPr>
        <dsp:cNvPr id="0" name=""/>
        <dsp:cNvSpPr/>
      </dsp:nvSpPr>
      <dsp:spPr>
        <a:xfrm>
          <a:off x="0" y="2187953"/>
          <a:ext cx="10270957" cy="729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+mj-lt"/>
            </a:rPr>
            <a:t>участвует в организации культурно-массовой и физкультурно-оздоровительной работы среди молодежи, в развитии спорта и туризма; </a:t>
          </a:r>
        </a:p>
      </dsp:txBody>
      <dsp:txXfrm>
        <a:off x="0" y="2187953"/>
        <a:ext cx="10270957" cy="729317"/>
      </dsp:txXfrm>
    </dsp:sp>
    <dsp:sp modelId="{8724A02B-3D71-4BC6-80E1-CEE05A2D0DE3}">
      <dsp:nvSpPr>
        <dsp:cNvPr id="0" name=""/>
        <dsp:cNvSpPr/>
      </dsp:nvSpPr>
      <dsp:spPr>
        <a:xfrm>
          <a:off x="0" y="2917271"/>
          <a:ext cx="1027095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EC423-E77F-41F9-B51B-CD1925961F2A}">
      <dsp:nvSpPr>
        <dsp:cNvPr id="0" name=""/>
        <dsp:cNvSpPr/>
      </dsp:nvSpPr>
      <dsp:spPr>
        <a:xfrm>
          <a:off x="0" y="2917271"/>
          <a:ext cx="10270957" cy="729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+mj-lt"/>
            </a:rPr>
            <a:t>добивается направления молодых работников, нуждающихся в лечении и отдыхе, в санатории, санатории-профилактории, дома отдыха и туристские базы; </a:t>
          </a:r>
        </a:p>
      </dsp:txBody>
      <dsp:txXfrm>
        <a:off x="0" y="2917271"/>
        <a:ext cx="10270957" cy="729317"/>
      </dsp:txXfrm>
    </dsp:sp>
    <dsp:sp modelId="{5288D818-85F4-4C13-BC0A-E18F25BE88F7}">
      <dsp:nvSpPr>
        <dsp:cNvPr id="0" name=""/>
        <dsp:cNvSpPr/>
      </dsp:nvSpPr>
      <dsp:spPr>
        <a:xfrm>
          <a:off x="0" y="3646589"/>
          <a:ext cx="1027095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2ACCC-5C82-4224-9862-22A7B6BDB51F}">
      <dsp:nvSpPr>
        <dsp:cNvPr id="0" name=""/>
        <dsp:cNvSpPr/>
      </dsp:nvSpPr>
      <dsp:spPr>
        <a:xfrm>
          <a:off x="0" y="3646589"/>
          <a:ext cx="10270957" cy="729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+mj-lt"/>
            </a:rPr>
            <a:t>участвует в организации летнего отдыха детей работников в оздоровительных лагерях; </a:t>
          </a:r>
        </a:p>
      </dsp:txBody>
      <dsp:txXfrm>
        <a:off x="0" y="3646589"/>
        <a:ext cx="10270957" cy="729317"/>
      </dsp:txXfrm>
    </dsp:sp>
    <dsp:sp modelId="{802D7361-B1BE-49F6-B274-2859F19B743C}">
      <dsp:nvSpPr>
        <dsp:cNvPr id="0" name=""/>
        <dsp:cNvSpPr/>
      </dsp:nvSpPr>
      <dsp:spPr>
        <a:xfrm>
          <a:off x="0" y="4375907"/>
          <a:ext cx="1027095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D62C7-BBC7-49E3-8FFE-73E8B77CA053}">
      <dsp:nvSpPr>
        <dsp:cNvPr id="0" name=""/>
        <dsp:cNvSpPr/>
      </dsp:nvSpPr>
      <dsp:spPr>
        <a:xfrm>
          <a:off x="0" y="4375907"/>
          <a:ext cx="10270957" cy="729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+mj-lt"/>
            </a:rPr>
            <a:t>организовывает подготовку и проведение слетов, форумов, семинаров и конкурсов профессионального мастерства - привлекает молодежь к активному участию в коллективных действиях, проводимых профсоюзом;</a:t>
          </a:r>
        </a:p>
      </dsp:txBody>
      <dsp:txXfrm>
        <a:off x="0" y="4375907"/>
        <a:ext cx="10270957" cy="729317"/>
      </dsp:txXfrm>
    </dsp:sp>
    <dsp:sp modelId="{F7136121-214B-4149-90C2-CC27B6444BA9}">
      <dsp:nvSpPr>
        <dsp:cNvPr id="0" name=""/>
        <dsp:cNvSpPr/>
      </dsp:nvSpPr>
      <dsp:spPr>
        <a:xfrm>
          <a:off x="0" y="5105225"/>
          <a:ext cx="1027095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E638F-9B28-4F57-8346-772429AC5603}">
      <dsp:nvSpPr>
        <dsp:cNvPr id="0" name=""/>
        <dsp:cNvSpPr/>
      </dsp:nvSpPr>
      <dsp:spPr>
        <a:xfrm>
          <a:off x="0" y="5105225"/>
          <a:ext cx="10270957" cy="729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+mj-lt"/>
            </a:rPr>
            <a:t>ходатайствует о представлении к профсоюзным наградам молодых профсоюзных работников и активистов, внесших значительный вклад в развитие профсоюзной организации и совершенствование профсоюзной работы.</a:t>
          </a:r>
        </a:p>
      </dsp:txBody>
      <dsp:txXfrm>
        <a:off x="0" y="5105225"/>
        <a:ext cx="10270957" cy="7293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E2E9A-4ABE-47AC-8C7F-0D7CA2A42959}">
      <dsp:nvSpPr>
        <dsp:cNvPr id="0" name=""/>
        <dsp:cNvSpPr/>
      </dsp:nvSpPr>
      <dsp:spPr>
        <a:xfrm>
          <a:off x="-6607503" y="-1011267"/>
          <a:ext cx="7870600" cy="7870600"/>
        </a:xfrm>
        <a:prstGeom prst="blockArc">
          <a:avLst>
            <a:gd name="adj1" fmla="val 18900000"/>
            <a:gd name="adj2" fmla="val 2700000"/>
            <a:gd name="adj3" fmla="val 274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D7A97-40D4-4C6E-804A-4243BAE23464}">
      <dsp:nvSpPr>
        <dsp:cNvPr id="0" name=""/>
        <dsp:cNvSpPr/>
      </dsp:nvSpPr>
      <dsp:spPr>
        <a:xfrm>
          <a:off x="410241" y="265853"/>
          <a:ext cx="10027286" cy="531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85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Совет осуществляет свою деятельность в соответствии с планом работы</a:t>
          </a:r>
        </a:p>
      </dsp:txBody>
      <dsp:txXfrm>
        <a:off x="410241" y="265853"/>
        <a:ext cx="10027286" cy="531472"/>
      </dsp:txXfrm>
    </dsp:sp>
    <dsp:sp modelId="{0FDD16BB-836E-410E-9A7E-42083CDC6A6C}">
      <dsp:nvSpPr>
        <dsp:cNvPr id="0" name=""/>
        <dsp:cNvSpPr/>
      </dsp:nvSpPr>
      <dsp:spPr>
        <a:xfrm>
          <a:off x="78071" y="199419"/>
          <a:ext cx="664340" cy="6643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1D7F3-99B5-4FBF-A43D-BB6F2E6E0A96}">
      <dsp:nvSpPr>
        <dsp:cNvPr id="0" name=""/>
        <dsp:cNvSpPr/>
      </dsp:nvSpPr>
      <dsp:spPr>
        <a:xfrm>
          <a:off x="891537" y="1063529"/>
          <a:ext cx="9545990" cy="531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85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Заседания проводятся по мере необходимости</a:t>
          </a:r>
        </a:p>
      </dsp:txBody>
      <dsp:txXfrm>
        <a:off x="891537" y="1063529"/>
        <a:ext cx="9545990" cy="531472"/>
      </dsp:txXfrm>
    </dsp:sp>
    <dsp:sp modelId="{190660F2-D206-4706-9E62-317B07A967A7}">
      <dsp:nvSpPr>
        <dsp:cNvPr id="0" name=""/>
        <dsp:cNvSpPr/>
      </dsp:nvSpPr>
      <dsp:spPr>
        <a:xfrm>
          <a:off x="559367" y="997095"/>
          <a:ext cx="664340" cy="6643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62FD1-568C-43B3-8EE5-B29ED29A2745}">
      <dsp:nvSpPr>
        <dsp:cNvPr id="0" name=""/>
        <dsp:cNvSpPr/>
      </dsp:nvSpPr>
      <dsp:spPr>
        <a:xfrm>
          <a:off x="1155285" y="1860620"/>
          <a:ext cx="9282242" cy="531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85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Заседания считаются правомочными, если в их работе участвуют более половины членов комиссии.</a:t>
          </a:r>
        </a:p>
      </dsp:txBody>
      <dsp:txXfrm>
        <a:off x="1155285" y="1860620"/>
        <a:ext cx="9282242" cy="531472"/>
      </dsp:txXfrm>
    </dsp:sp>
    <dsp:sp modelId="{66E33A20-34A7-471C-B31A-37DCCE9B4AC7}">
      <dsp:nvSpPr>
        <dsp:cNvPr id="0" name=""/>
        <dsp:cNvSpPr/>
      </dsp:nvSpPr>
      <dsp:spPr>
        <a:xfrm>
          <a:off x="823115" y="1794186"/>
          <a:ext cx="664340" cy="6643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5F6E0-34F0-4676-B3B5-9D631BDF6AFA}">
      <dsp:nvSpPr>
        <dsp:cNvPr id="0" name=""/>
        <dsp:cNvSpPr/>
      </dsp:nvSpPr>
      <dsp:spPr>
        <a:xfrm>
          <a:off x="1239497" y="2658296"/>
          <a:ext cx="9198030" cy="531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85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Решения комиссии принимаются большинством голосов при наличии кворума. </a:t>
          </a:r>
        </a:p>
      </dsp:txBody>
      <dsp:txXfrm>
        <a:off x="1239497" y="2658296"/>
        <a:ext cx="9198030" cy="531472"/>
      </dsp:txXfrm>
    </dsp:sp>
    <dsp:sp modelId="{115C8958-67AC-437A-B087-F50C1CEE63B2}">
      <dsp:nvSpPr>
        <dsp:cNvPr id="0" name=""/>
        <dsp:cNvSpPr/>
      </dsp:nvSpPr>
      <dsp:spPr>
        <a:xfrm>
          <a:off x="907327" y="2591862"/>
          <a:ext cx="664340" cy="6643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C495A-57C4-4B36-BCCE-3B14CE481A91}">
      <dsp:nvSpPr>
        <dsp:cNvPr id="0" name=""/>
        <dsp:cNvSpPr/>
      </dsp:nvSpPr>
      <dsp:spPr>
        <a:xfrm>
          <a:off x="1155285" y="3455973"/>
          <a:ext cx="9282242" cy="531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85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Совет осуществляет свою работу во взаимодействии с другими комиссиями профкома, а также с молодежными структурами, действующими в организациях. </a:t>
          </a:r>
        </a:p>
      </dsp:txBody>
      <dsp:txXfrm>
        <a:off x="1155285" y="3455973"/>
        <a:ext cx="9282242" cy="531472"/>
      </dsp:txXfrm>
    </dsp:sp>
    <dsp:sp modelId="{12A0A3A5-EA87-4FEE-9B43-42A22A9EFE0F}">
      <dsp:nvSpPr>
        <dsp:cNvPr id="0" name=""/>
        <dsp:cNvSpPr/>
      </dsp:nvSpPr>
      <dsp:spPr>
        <a:xfrm>
          <a:off x="823115" y="3389539"/>
          <a:ext cx="664340" cy="6643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721DD-262B-4313-B66D-FE43EB50A2CB}">
      <dsp:nvSpPr>
        <dsp:cNvPr id="0" name=""/>
        <dsp:cNvSpPr/>
      </dsp:nvSpPr>
      <dsp:spPr>
        <a:xfrm>
          <a:off x="891537" y="4253064"/>
          <a:ext cx="9545990" cy="531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85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Совет отчитывается о проделанной работе перед выборным профсоюзным органом. </a:t>
          </a:r>
        </a:p>
      </dsp:txBody>
      <dsp:txXfrm>
        <a:off x="891537" y="4253064"/>
        <a:ext cx="9545990" cy="531472"/>
      </dsp:txXfrm>
    </dsp:sp>
    <dsp:sp modelId="{FD14A842-8CA7-4000-B411-FCE94B30EAF3}">
      <dsp:nvSpPr>
        <dsp:cNvPr id="0" name=""/>
        <dsp:cNvSpPr/>
      </dsp:nvSpPr>
      <dsp:spPr>
        <a:xfrm>
          <a:off x="559367" y="4186630"/>
          <a:ext cx="664340" cy="6643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94F70-59F2-48AD-BE99-831BB94966D2}">
      <dsp:nvSpPr>
        <dsp:cNvPr id="0" name=""/>
        <dsp:cNvSpPr/>
      </dsp:nvSpPr>
      <dsp:spPr>
        <a:xfrm>
          <a:off x="410241" y="5050740"/>
          <a:ext cx="10027286" cy="531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85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Председатель Совета (комиссии) постоянно информирует выборный профсоюзный орган о принимаемых комиссией решениях.</a:t>
          </a:r>
        </a:p>
      </dsp:txBody>
      <dsp:txXfrm>
        <a:off x="410241" y="5050740"/>
        <a:ext cx="10027286" cy="531472"/>
      </dsp:txXfrm>
    </dsp:sp>
    <dsp:sp modelId="{ABA18234-3A45-42C3-B021-47116EF78D89}">
      <dsp:nvSpPr>
        <dsp:cNvPr id="0" name=""/>
        <dsp:cNvSpPr/>
      </dsp:nvSpPr>
      <dsp:spPr>
        <a:xfrm>
          <a:off x="78071" y="4984306"/>
          <a:ext cx="664340" cy="6643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4D6A9-AC64-4F7A-954A-315AA5155497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54EE4-F008-4309-9340-29C48F76C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29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54C44-407B-4D3A-ADB6-3302E64C1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F5AA50-6484-445A-848D-3F8AA64D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DACBC5-6020-42E8-8250-31567E61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BC41A3-BE6F-477C-89EC-FE527E80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ECE07-9987-4556-87B0-0D0B29B4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BD5F5-72D7-4B52-9E8D-3FE06528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7B1C3C-AF35-42E4-A350-A38EAB1D7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7E438-9C51-42A3-9DA7-86E480D3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D73C82-5072-4F73-98AE-28E5420C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DFAFE-FF21-4C8F-BF90-276D5DCB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арт\финиш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49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9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82FB4-C8C2-4DDA-B96D-C27FE57E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82F312-AFA6-48EC-97F0-82580887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81F16-03B5-4657-9286-A7BD3B2E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41FF0-7895-4D3D-AEB7-41FC9AD2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F18D9D-0E49-4135-BC79-280B054D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5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8BDE7-D66C-4081-81A2-1DD1B92F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7CEDBF-886A-430F-B2ED-6F79489A1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D99180-B0C3-41B4-845E-070EFD0B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A14C94-73E5-4627-B01A-ABA9F62D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495DD-F313-420D-A4EB-5362DB91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84941-8C49-498A-9495-DB0DAECB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BE524F-CEFE-48B8-BDB3-B5F5338F9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2C1362-EDD1-4ABB-9ACA-B741DAD84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B46500-2DB7-42D9-BB80-77CA54A0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1EC63B-91CC-4C07-A5B6-398EAE51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A17297-EBA4-4774-9B1F-4F5ECB2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9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26BF5-67F1-4DE3-9900-F1B2B28F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2CB1DC-1634-4476-8FB1-E4B5B666C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623493-5F5C-4DA0-91C7-13840F3E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22CCC0-7029-4B1B-84DA-02767A8D8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8676AA-D40C-4C4F-B25C-5E896283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83D76C0-B48D-4DA1-A944-C85F3B0C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FAB293-E357-4AA7-AD05-1EADC746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219F7D-987A-4551-893E-E8609121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1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FA791-B567-4C11-BD76-759298D1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51B387-A12C-4F15-8CEF-EFB77560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4132EB-A669-42AD-A5C9-295C8992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8BCFBA-5B07-42CC-878F-86BA3986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417A82-9303-4AEF-8345-63F785BB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6163E8-59EB-4DDC-BBB8-E7C0E71B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565953-006B-46D1-BDE9-A8262D17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3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DA840-6391-4EAF-B556-CF41BC6A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96B461-2F54-4749-BCC5-E0B4C50C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910F72-E250-42F2-9BA0-09EA57F9E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94CE45-A01D-4BD1-83B0-412670EC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42251A-2C98-4EEF-AE64-F7A15F1B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F61194-6F56-4EA4-9AAE-829C1152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BC389-F2E7-45D5-844D-AA182DC1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E850DC-B202-4727-A6DD-7C5F93922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3B8C42-1492-4622-89AB-7235C28A1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ADF694-0E6A-4D00-902C-B49927D1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B9F80A-84DE-4D62-B225-D6D77A29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89E44E-59CF-46FE-B225-B9149AE3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1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2E84D-ABD3-43BA-AA26-4BD02627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72B73E-C034-4E87-B656-4C6A9771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08A872-61F3-49DF-AF1E-C917BF2A2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200B13-92D7-4389-873A-90A1313FE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CCE7DA-D2EC-49BC-9E95-603C1E383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C1F20C-A7E2-4DE2-BBC8-CE51CEBD3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rgbClr val="324A92"/>
                </a:solidFill>
              </a:rPr>
              <a:t>Молодежный Совет (цели, задачи, деятельность, организация работы</a:t>
            </a:r>
          </a:p>
        </p:txBody>
      </p:sp>
    </p:spTree>
    <p:extLst>
      <p:ext uri="{BB962C8B-B14F-4D97-AF65-F5344CB8AC3E}">
        <p14:creationId xmlns:p14="http://schemas.microsoft.com/office/powerpoint/2010/main" val="180731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5656A-ADE6-4447-B9BE-9E9F7C91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42" y="148557"/>
            <a:ext cx="10515600" cy="1325563"/>
          </a:xfrm>
        </p:spPr>
        <p:txBody>
          <a:bodyPr/>
          <a:lstStyle/>
          <a:p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ЧЕМ ОН ЗАНИМАЕТСЯ</a:t>
            </a:r>
            <a:b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3C0D5A2-2985-46D5-8D8A-9CED3D8E46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87642" y="999457"/>
          <a:ext cx="9697454" cy="5633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6663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7F05E40-DB5A-4A5E-A48C-F38E715D70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9042" y="1023457"/>
          <a:ext cx="10270958" cy="5834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9C5FF56-8B3D-4350-AEB8-F2C25BDD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42" y="148557"/>
            <a:ext cx="10515600" cy="1325563"/>
          </a:xfrm>
        </p:spPr>
        <p:txBody>
          <a:bodyPr/>
          <a:lstStyle/>
          <a:p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ЧЕМ ОН ЗАНИМАЕТСЯ</a:t>
            </a:r>
            <a:b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955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FE9350-4CE6-48D3-8F63-7B492FC1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863"/>
            <a:ext cx="12192000" cy="6195019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634346-B7D6-436E-AD2D-7FABB632F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87C74A-4241-44BD-A278-F4AA7398E93F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54FB666-3734-448B-9504-3452880EF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Поле деятельности молодежного совета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4623A6-023C-412C-AC33-7B46C176177F}"/>
              </a:ext>
            </a:extLst>
          </p:cNvPr>
          <p:cNvSpPr/>
          <p:nvPr/>
        </p:nvSpPr>
        <p:spPr>
          <a:xfrm>
            <a:off x="5859262" y="904498"/>
            <a:ext cx="6215754" cy="55861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ru-RU" sz="1200" b="1" dirty="0">
                <a:latin typeface="+mj-lt"/>
                <a:ea typeface="Times New Roman" panose="02020603050405020304" pitchFamily="18" charset="0"/>
              </a:rPr>
              <a:t> Взаимодействие с другими органами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С органами исполнительной и законодательной власти</a:t>
            </a:r>
            <a:br>
              <a:rPr lang="ru-RU" sz="1200" dirty="0">
                <a:latin typeface="+mj-lt"/>
                <a:ea typeface="Times New Roman" panose="02020603050405020304" pitchFamily="18" charset="0"/>
              </a:rPr>
            </a:br>
            <a:r>
              <a:rPr lang="ru-RU" sz="1200" dirty="0">
                <a:latin typeface="+mj-lt"/>
                <a:ea typeface="Times New Roman" panose="02020603050405020304" pitchFamily="18" charset="0"/>
              </a:rPr>
              <a:t>- законодательная инициатива (проекты, программы)</a:t>
            </a:r>
            <a:br>
              <a:rPr lang="ru-RU" sz="1200" dirty="0">
                <a:latin typeface="+mj-lt"/>
                <a:ea typeface="Times New Roman" panose="02020603050405020304" pitchFamily="18" charset="0"/>
              </a:rPr>
            </a:br>
            <a:r>
              <a:rPr lang="ru-RU" sz="1200" dirty="0">
                <a:latin typeface="+mj-lt"/>
                <a:ea typeface="Times New Roman" panose="02020603050405020304" pitchFamily="18" charset="0"/>
              </a:rPr>
              <a:t>- организация совместных мероприятий и акций</a:t>
            </a:r>
            <a:br>
              <a:rPr lang="ru-RU" sz="1200" dirty="0">
                <a:latin typeface="+mj-lt"/>
                <a:ea typeface="Times New Roman" panose="02020603050405020304" pitchFamily="18" charset="0"/>
              </a:rPr>
            </a:br>
            <a:r>
              <a:rPr lang="ru-RU" sz="1200" dirty="0">
                <a:latin typeface="+mj-lt"/>
                <a:ea typeface="Times New Roman" panose="02020603050405020304" pitchFamily="18" charset="0"/>
              </a:rPr>
              <a:t>- участие в комиссиях, советах при органах власти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С негосударственными органами</a:t>
            </a:r>
            <a:br>
              <a:rPr lang="ru-RU" sz="1200" dirty="0">
                <a:latin typeface="+mj-lt"/>
                <a:ea typeface="Times New Roman" panose="02020603050405020304" pitchFamily="18" charset="0"/>
              </a:rPr>
            </a:br>
            <a:r>
              <a:rPr lang="ru-RU" sz="1200" dirty="0">
                <a:latin typeface="+mj-lt"/>
                <a:ea typeface="Times New Roman" panose="02020603050405020304" pitchFamily="18" charset="0"/>
              </a:rPr>
              <a:t>- с коммерческими организациями по реализации совместных социальных проектов</a:t>
            </a:r>
            <a:br>
              <a:rPr lang="ru-RU" sz="1200" dirty="0">
                <a:latin typeface="+mj-lt"/>
                <a:ea typeface="Times New Roman" panose="02020603050405020304" pitchFamily="18" charset="0"/>
              </a:rPr>
            </a:br>
            <a:r>
              <a:rPr lang="ru-RU" sz="1200" dirty="0">
                <a:latin typeface="+mj-lt"/>
                <a:ea typeface="Times New Roman" panose="02020603050405020304" pitchFamily="18" charset="0"/>
              </a:rPr>
              <a:t>- с партиями, общественными объединениями (взаимодействие с их молодежными структурами)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sz="1200" b="1" dirty="0">
                <a:latin typeface="+mj-lt"/>
                <a:ea typeface="Times New Roman" panose="02020603050405020304" pitchFamily="18" charset="0"/>
              </a:rPr>
              <a:t> Контроль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На комиссии по социальному партнерству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Собрания, конференции (коллективный договор)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Заседания выборных профсоюзных органов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sz="1200" b="1" dirty="0">
                <a:latin typeface="+mj-lt"/>
                <a:ea typeface="Times New Roman" panose="02020603050405020304" pitchFamily="18" charset="0"/>
              </a:rPr>
              <a:t> Имидж профсоюзной структуры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400050" indent="-171450">
              <a:spcAft>
                <a:spcPts val="0"/>
              </a:spcAft>
              <a:buFontTx/>
              <a:buChar char="-"/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символика</a:t>
            </a:r>
            <a:br>
              <a:rPr lang="ru-RU" sz="1200" dirty="0">
                <a:latin typeface="+mj-lt"/>
                <a:ea typeface="Times New Roman" panose="02020603050405020304" pitchFamily="18" charset="0"/>
              </a:rPr>
            </a:br>
            <a:r>
              <a:rPr lang="ru-RU" sz="1200" dirty="0">
                <a:latin typeface="+mj-lt"/>
                <a:ea typeface="Times New Roman" panose="02020603050405020304" pitchFamily="18" charset="0"/>
              </a:rPr>
              <a:t>- ритуалы</a:t>
            </a:r>
            <a:br>
              <a:rPr lang="ru-RU" sz="1200" dirty="0">
                <a:latin typeface="+mj-lt"/>
                <a:ea typeface="Times New Roman" panose="02020603050405020304" pitchFamily="18" charset="0"/>
              </a:rPr>
            </a:br>
            <a:r>
              <a:rPr lang="ru-RU" sz="1200" dirty="0">
                <a:latin typeface="+mj-lt"/>
                <a:ea typeface="Times New Roman" panose="02020603050405020304" pitchFamily="18" charset="0"/>
              </a:rPr>
              <a:t>- иерархия</a:t>
            </a:r>
            <a:br>
              <a:rPr lang="ru-RU" sz="1200" dirty="0">
                <a:latin typeface="+mj-lt"/>
                <a:ea typeface="Times New Roman" panose="02020603050405020304" pitchFamily="18" charset="0"/>
              </a:rPr>
            </a:br>
            <a:r>
              <a:rPr lang="ru-RU" sz="1200" dirty="0">
                <a:latin typeface="+mj-lt"/>
                <a:ea typeface="Times New Roman" panose="02020603050405020304" pitchFamily="18" charset="0"/>
              </a:rPr>
              <a:t>- идеология</a:t>
            </a:r>
            <a:br>
              <a:rPr lang="ru-RU" sz="1200" dirty="0">
                <a:latin typeface="+mj-lt"/>
                <a:ea typeface="Times New Roman" panose="02020603050405020304" pitchFamily="18" charset="0"/>
              </a:rPr>
            </a:br>
            <a:r>
              <a:rPr lang="ru-RU" sz="1200" dirty="0">
                <a:latin typeface="+mj-lt"/>
                <a:ea typeface="Times New Roman" panose="02020603050405020304" pitchFamily="18" charset="0"/>
              </a:rPr>
              <a:t>- деятельность</a:t>
            </a:r>
          </a:p>
          <a:p>
            <a:pPr marL="228600">
              <a:spcAft>
                <a:spcPts val="0"/>
              </a:spcAft>
            </a:pP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 </a:t>
            </a:r>
            <a:r>
              <a:rPr lang="ru-RU" sz="1200" b="1" dirty="0">
                <a:latin typeface="+mj-lt"/>
                <a:ea typeface="Times New Roman" panose="02020603050405020304" pitchFamily="18" charset="0"/>
              </a:rPr>
              <a:t>Идеология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Определить круг проблем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Информирование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Конкретизация целей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Этапы и способы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Результат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Доведение информации до рядовых членов МС</a:t>
            </a:r>
            <a:r>
              <a:rPr lang="ru-RU" sz="1200" b="1" dirty="0">
                <a:latin typeface="+mj-lt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F580F2-E3E0-4EFB-90E4-263E61200B08}"/>
              </a:ext>
            </a:extLst>
          </p:cNvPr>
          <p:cNvSpPr/>
          <p:nvPr/>
        </p:nvSpPr>
        <p:spPr>
          <a:xfrm>
            <a:off x="248574" y="904498"/>
            <a:ext cx="5228948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ru-RU" sz="1200" b="1" dirty="0">
                <a:latin typeface="+mj-lt"/>
                <a:ea typeface="Times New Roman" panose="02020603050405020304" pitchFamily="18" charset="0"/>
              </a:rPr>
              <a:t>Защита прав молодежи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Консультации</a:t>
            </a:r>
            <a:br>
              <a:rPr lang="ru-RU" sz="1200" dirty="0">
                <a:latin typeface="+mj-lt"/>
                <a:ea typeface="Times New Roman" panose="02020603050405020304" pitchFamily="18" charset="0"/>
              </a:rPr>
            </a:br>
            <a:r>
              <a:rPr lang="ru-RU" sz="1200" dirty="0">
                <a:latin typeface="+mj-lt"/>
                <a:ea typeface="Times New Roman" panose="02020603050405020304" pitchFamily="18" charset="0"/>
              </a:rPr>
              <a:t>- трудовое право</a:t>
            </a:r>
            <a:br>
              <a:rPr lang="ru-RU" sz="1200" dirty="0">
                <a:latin typeface="+mj-lt"/>
                <a:ea typeface="Times New Roman" panose="02020603050405020304" pitchFamily="18" charset="0"/>
              </a:rPr>
            </a:br>
            <a:r>
              <a:rPr lang="ru-RU" sz="1200" dirty="0">
                <a:latin typeface="+mj-lt"/>
                <a:ea typeface="Times New Roman" panose="02020603050405020304" pitchFamily="18" charset="0"/>
              </a:rPr>
              <a:t>- о действующих нормативных актах по жилью, образованию, региональному и российскому законодательству</a:t>
            </a:r>
            <a:br>
              <a:rPr lang="ru-RU" sz="1200" dirty="0">
                <a:latin typeface="+mj-lt"/>
                <a:ea typeface="Times New Roman" panose="02020603050405020304" pitchFamily="18" charset="0"/>
              </a:rPr>
            </a:br>
            <a:r>
              <a:rPr lang="ru-RU" sz="1200" dirty="0">
                <a:latin typeface="+mj-lt"/>
                <a:ea typeface="Times New Roman" panose="02020603050405020304" pitchFamily="18" charset="0"/>
              </a:rPr>
              <a:t>- по вопросам социального партнерства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Законодательная (законотворческая) инициатива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организация акций в защиту молодежи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sz="1200" b="1" dirty="0">
                <a:latin typeface="+mj-lt"/>
                <a:ea typeface="Times New Roman" panose="02020603050405020304" pitchFamily="18" charset="0"/>
              </a:rPr>
              <a:t> 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sz="1200" b="1" dirty="0">
                <a:latin typeface="+mj-lt"/>
                <a:ea typeface="Times New Roman" panose="02020603050405020304" pitchFamily="18" charset="0"/>
              </a:rPr>
              <a:t>Информационный центр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Взаимодействие со СМИ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Распространение своих информационных материалов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Сбор информации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Создание информационной базы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Сбор инициатив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sz="1200" b="1" dirty="0">
                <a:latin typeface="+mj-lt"/>
                <a:ea typeface="Times New Roman" panose="02020603050405020304" pitchFamily="18" charset="0"/>
              </a:rPr>
              <a:t> 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sz="1200" b="1" dirty="0">
                <a:latin typeface="+mj-lt"/>
                <a:ea typeface="Times New Roman" panose="02020603050405020304" pitchFamily="18" charset="0"/>
              </a:rPr>
              <a:t>Кузница кадров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Обучение, проведение молодежных мероприятий (выявление активистов)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Инициирование участия в выборах 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Включение в кадровый резерв на всех уровнях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Поддержка лидеров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sz="1200" b="1" dirty="0">
                <a:latin typeface="+mj-lt"/>
                <a:ea typeface="Times New Roman" panose="02020603050405020304" pitchFamily="18" charset="0"/>
              </a:rPr>
              <a:t> 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sz="1200" b="1" dirty="0">
                <a:latin typeface="+mj-lt"/>
                <a:ea typeface="Times New Roman" panose="02020603050405020304" pitchFamily="18" charset="0"/>
              </a:rPr>
              <a:t>Вовлечение в профсоюз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Пропаганда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Агитация</a:t>
            </a:r>
            <a:br>
              <a:rPr lang="ru-RU" sz="1200" dirty="0">
                <a:latin typeface="+mj-lt"/>
                <a:ea typeface="Times New Roman" panose="02020603050405020304" pitchFamily="18" charset="0"/>
              </a:rPr>
            </a:br>
            <a:r>
              <a:rPr lang="ru-RU" sz="1200" dirty="0">
                <a:latin typeface="+mj-lt"/>
                <a:ea typeface="Times New Roman" panose="02020603050405020304" pitchFamily="18" charset="0"/>
              </a:rPr>
              <a:t>- проведение мероприятий</a:t>
            </a:r>
            <a:br>
              <a:rPr lang="ru-RU" sz="1200" dirty="0">
                <a:latin typeface="+mj-lt"/>
                <a:ea typeface="Times New Roman" panose="02020603050405020304" pitchFamily="18" charset="0"/>
              </a:rPr>
            </a:br>
            <a:r>
              <a:rPr lang="ru-RU" sz="1200" dirty="0">
                <a:latin typeface="+mj-lt"/>
                <a:ea typeface="Times New Roman" panose="02020603050405020304" pitchFamily="18" charset="0"/>
              </a:rPr>
              <a:t>- включение социальных гарантий в коллективные договоры, соглашения</a:t>
            </a:r>
            <a:br>
              <a:rPr lang="ru-RU" sz="1200" dirty="0">
                <a:latin typeface="+mj-lt"/>
                <a:ea typeface="Times New Roman" panose="02020603050405020304" pitchFamily="18" charset="0"/>
              </a:rPr>
            </a:br>
            <a:r>
              <a:rPr lang="ru-RU" sz="1200" dirty="0">
                <a:latin typeface="+mj-lt"/>
                <a:ea typeface="Times New Roman" panose="02020603050405020304" pitchFamily="18" charset="0"/>
              </a:rPr>
              <a:t>- законотворческая деятельность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84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CE8DE82-BF08-4545-ABCA-0BA4F8148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3269" y="1025525"/>
            <a:ext cx="7673822" cy="5513387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 marL="360363" indent="0">
              <a:buNone/>
            </a:pPr>
            <a:r>
              <a:rPr lang="ru-RU" dirty="0">
                <a:latin typeface="+mj-lt"/>
              </a:rPr>
              <a:t>Экскурсия молодых работников предприятия по заводу.</a:t>
            </a:r>
          </a:p>
          <a:p>
            <a:pPr marL="360363" indent="0">
              <a:buNone/>
            </a:pPr>
            <a:r>
              <a:rPr lang="ru-RU" dirty="0">
                <a:latin typeface="+mj-lt"/>
              </a:rPr>
              <a:t>Съемка видеоролика «Что такое профсоюз?»</a:t>
            </a:r>
          </a:p>
          <a:p>
            <a:pPr marL="360363" indent="0">
              <a:buNone/>
            </a:pPr>
            <a:r>
              <a:rPr lang="ru-RU" dirty="0">
                <a:latin typeface="+mj-lt"/>
              </a:rPr>
              <a:t>Участие в мероприятии «Зимние забавы».</a:t>
            </a:r>
          </a:p>
          <a:p>
            <a:pPr marL="360363" indent="0">
              <a:buNone/>
            </a:pPr>
            <a:r>
              <a:rPr lang="ru-RU" dirty="0">
                <a:latin typeface="+mj-lt"/>
              </a:rPr>
              <a:t>Организация и проведение конкурса КВН</a:t>
            </a:r>
          </a:p>
          <a:p>
            <a:pPr marL="360363" indent="0">
              <a:buNone/>
            </a:pPr>
            <a:r>
              <a:rPr lang="ru-RU" dirty="0">
                <a:latin typeface="+mj-lt"/>
              </a:rPr>
              <a:t>Участие в мероприятиях, посвященных 1 мая </a:t>
            </a:r>
          </a:p>
          <a:p>
            <a:pPr marL="360363" indent="0">
              <a:buNone/>
            </a:pPr>
            <a:r>
              <a:rPr lang="ru-RU" dirty="0">
                <a:latin typeface="+mj-lt"/>
              </a:rPr>
              <a:t>Участие в мероприятиях, посвященных Дню победы. </a:t>
            </a:r>
          </a:p>
          <a:p>
            <a:pPr marL="360363" indent="0">
              <a:buNone/>
            </a:pPr>
            <a:r>
              <a:rPr lang="ru-RU" dirty="0">
                <a:latin typeface="+mj-lt"/>
              </a:rPr>
              <a:t>Экскурсии</a:t>
            </a:r>
          </a:p>
          <a:p>
            <a:pPr marL="360363" indent="0">
              <a:buNone/>
            </a:pPr>
            <a:r>
              <a:rPr lang="ru-RU" dirty="0">
                <a:latin typeface="+mj-lt"/>
              </a:rPr>
              <a:t>Организация проведения дня донора на предприятии.</a:t>
            </a:r>
          </a:p>
          <a:p>
            <a:pPr marL="360363" indent="0">
              <a:buNone/>
            </a:pPr>
            <a:r>
              <a:rPr lang="ru-RU" dirty="0">
                <a:latin typeface="+mj-lt"/>
              </a:rPr>
              <a:t>Благотворительные акции.</a:t>
            </a:r>
          </a:p>
          <a:p>
            <a:pPr marL="360363" indent="0">
              <a:buNone/>
            </a:pPr>
            <a:r>
              <a:rPr lang="ru-RU" dirty="0">
                <a:latin typeface="+mj-lt"/>
              </a:rPr>
              <a:t>Организация творческого вечера молодых работников.</a:t>
            </a:r>
          </a:p>
          <a:p>
            <a:pPr marL="360363" indent="0">
              <a:buNone/>
            </a:pPr>
            <a:r>
              <a:rPr lang="ru-RU" dirty="0">
                <a:latin typeface="+mj-lt"/>
              </a:rPr>
              <a:t>Организация в проведении адаптационного курса МС</a:t>
            </a:r>
          </a:p>
          <a:p>
            <a:pPr marL="360363" indent="0">
              <a:buNone/>
            </a:pPr>
            <a:r>
              <a:rPr lang="ru-RU" dirty="0">
                <a:latin typeface="+mj-lt"/>
              </a:rPr>
              <a:t>Мероприятие с ветеранами завода.</a:t>
            </a:r>
          </a:p>
          <a:p>
            <a:pPr marL="360363" indent="0">
              <a:buNone/>
            </a:pPr>
            <a:r>
              <a:rPr lang="ru-RU" dirty="0">
                <a:latin typeface="+mj-lt"/>
              </a:rPr>
              <a:t>Организация и проведение фотоконкурса «Молодёжь за ЗОЖ»</a:t>
            </a:r>
          </a:p>
          <a:p>
            <a:pPr marL="360363" indent="0">
              <a:buNone/>
            </a:pPr>
            <a:r>
              <a:rPr lang="ru-RU" dirty="0">
                <a:latin typeface="+mj-lt"/>
              </a:rPr>
              <a:t>Профсоюзный «</a:t>
            </a:r>
            <a:r>
              <a:rPr lang="ru-RU" dirty="0" err="1">
                <a:latin typeface="+mj-lt"/>
              </a:rPr>
              <a:t>Квиз</a:t>
            </a:r>
            <a:r>
              <a:rPr lang="ru-RU" dirty="0">
                <a:latin typeface="+mj-lt"/>
              </a:rPr>
              <a:t>»</a:t>
            </a:r>
          </a:p>
          <a:p>
            <a:pPr marL="360363" indent="0">
              <a:buNone/>
            </a:pPr>
            <a:r>
              <a:rPr lang="ru-RU" dirty="0">
                <a:latin typeface="+mj-lt"/>
              </a:rPr>
              <a:t>Участие в организации велопробега</a:t>
            </a:r>
          </a:p>
          <a:p>
            <a:pPr marL="360363" indent="0">
              <a:buNone/>
            </a:pPr>
            <a:r>
              <a:rPr lang="ru-RU" dirty="0">
                <a:latin typeface="+mj-lt"/>
              </a:rPr>
              <a:t>Сдача норм ГТО</a:t>
            </a:r>
          </a:p>
          <a:p>
            <a:pPr marL="360363" indent="0">
              <a:buNone/>
            </a:pPr>
            <a:r>
              <a:rPr lang="ru-RU" dirty="0">
                <a:latin typeface="+mj-lt"/>
              </a:rPr>
              <a:t>Гонка героев</a:t>
            </a:r>
          </a:p>
          <a:p>
            <a:pPr marL="360363" indent="0">
              <a:buNone/>
            </a:pPr>
            <a:r>
              <a:rPr lang="ru-RU" dirty="0">
                <a:latin typeface="+mj-lt"/>
              </a:rPr>
              <a:t>Форсайт-сессии</a:t>
            </a:r>
          </a:p>
          <a:p>
            <a:pPr marL="360363" indent="0">
              <a:buNone/>
            </a:pPr>
            <a:r>
              <a:rPr lang="ru-RU" dirty="0">
                <a:latin typeface="+mj-lt"/>
              </a:rPr>
              <a:t>Квартирники</a:t>
            </a:r>
          </a:p>
          <a:p>
            <a:pPr marL="360363" indent="0">
              <a:buNone/>
            </a:pPr>
            <a:r>
              <a:rPr lang="ru-RU" dirty="0">
                <a:latin typeface="+mj-lt"/>
              </a:rPr>
              <a:t>Консолидация с региональными и крупными форумами</a:t>
            </a:r>
          </a:p>
          <a:p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6128D2-1712-4DDB-87FE-87F5A70C6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87C74A-4241-44BD-A278-F4AA7398E93F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8FC8C18-D17A-406A-8C25-84A69044D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43" y="-160421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/>
              <a:t>Основные проводимые мероприятия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C4B9442-1264-4A53-9E9C-28B984DEFA02}"/>
              </a:ext>
            </a:extLst>
          </p:cNvPr>
          <p:cNvCxnSpPr>
            <a:cxnSpLocks/>
          </p:cNvCxnSpPr>
          <p:nvPr/>
        </p:nvCxnSpPr>
        <p:spPr>
          <a:xfrm>
            <a:off x="2937164" y="1136073"/>
            <a:ext cx="0" cy="5019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053279C-6682-4BCF-9A13-BBCE9112C336}"/>
              </a:ext>
            </a:extLst>
          </p:cNvPr>
          <p:cNvCxnSpPr/>
          <p:nvPr/>
        </p:nvCxnSpPr>
        <p:spPr>
          <a:xfrm>
            <a:off x="2937164" y="1136073"/>
            <a:ext cx="249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7F16387-4DE1-4D11-97AC-DF7A922C0FE5}"/>
              </a:ext>
            </a:extLst>
          </p:cNvPr>
          <p:cNvCxnSpPr/>
          <p:nvPr/>
        </p:nvCxnSpPr>
        <p:spPr>
          <a:xfrm>
            <a:off x="2937164" y="1380836"/>
            <a:ext cx="249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C7E76E5C-9B9D-423D-8922-E0F1FF10E2B9}"/>
              </a:ext>
            </a:extLst>
          </p:cNvPr>
          <p:cNvCxnSpPr/>
          <p:nvPr/>
        </p:nvCxnSpPr>
        <p:spPr>
          <a:xfrm>
            <a:off x="2937164" y="1639455"/>
            <a:ext cx="249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061F0450-B7C3-4BCA-9BDC-D4896F72EEA0}"/>
              </a:ext>
            </a:extLst>
          </p:cNvPr>
          <p:cNvCxnSpPr/>
          <p:nvPr/>
        </p:nvCxnSpPr>
        <p:spPr>
          <a:xfrm>
            <a:off x="2937164" y="1925782"/>
            <a:ext cx="249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9FD4CC98-D773-48FC-AF59-ED8F8372374C}"/>
              </a:ext>
            </a:extLst>
          </p:cNvPr>
          <p:cNvCxnSpPr/>
          <p:nvPr/>
        </p:nvCxnSpPr>
        <p:spPr>
          <a:xfrm>
            <a:off x="2937164" y="2184400"/>
            <a:ext cx="249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D81E369-66AB-4D4B-96D0-DBEE4B286889}"/>
              </a:ext>
            </a:extLst>
          </p:cNvPr>
          <p:cNvCxnSpPr/>
          <p:nvPr/>
        </p:nvCxnSpPr>
        <p:spPr>
          <a:xfrm>
            <a:off x="2937164" y="2433782"/>
            <a:ext cx="249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14C7475E-61D8-4F52-94D2-88A070DAD537}"/>
              </a:ext>
            </a:extLst>
          </p:cNvPr>
          <p:cNvCxnSpPr/>
          <p:nvPr/>
        </p:nvCxnSpPr>
        <p:spPr>
          <a:xfrm>
            <a:off x="2937164" y="2720110"/>
            <a:ext cx="249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94E6E6B-53DA-44CC-B397-FEF02AC1693E}"/>
              </a:ext>
            </a:extLst>
          </p:cNvPr>
          <p:cNvCxnSpPr/>
          <p:nvPr/>
        </p:nvCxnSpPr>
        <p:spPr>
          <a:xfrm>
            <a:off x="2937164" y="2969491"/>
            <a:ext cx="249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1D8F015A-70FC-4C4E-B6E9-4FA519532E57}"/>
              </a:ext>
            </a:extLst>
          </p:cNvPr>
          <p:cNvCxnSpPr/>
          <p:nvPr/>
        </p:nvCxnSpPr>
        <p:spPr>
          <a:xfrm>
            <a:off x="2937164" y="3246582"/>
            <a:ext cx="249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00402AAA-7E61-4FBE-A7EE-7915882B1726}"/>
              </a:ext>
            </a:extLst>
          </p:cNvPr>
          <p:cNvCxnSpPr/>
          <p:nvPr/>
        </p:nvCxnSpPr>
        <p:spPr>
          <a:xfrm>
            <a:off x="2937164" y="3505200"/>
            <a:ext cx="249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EA9C64F2-A6C6-43AD-96BC-D94B5C5B9161}"/>
              </a:ext>
            </a:extLst>
          </p:cNvPr>
          <p:cNvCxnSpPr/>
          <p:nvPr/>
        </p:nvCxnSpPr>
        <p:spPr>
          <a:xfrm>
            <a:off x="2937164" y="3773054"/>
            <a:ext cx="249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1AB4F434-18B2-46E6-A377-927C92D222CE}"/>
              </a:ext>
            </a:extLst>
          </p:cNvPr>
          <p:cNvCxnSpPr/>
          <p:nvPr/>
        </p:nvCxnSpPr>
        <p:spPr>
          <a:xfrm>
            <a:off x="2937164" y="4027054"/>
            <a:ext cx="249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F98644BB-2E37-46C8-9E54-28234BB971DA}"/>
              </a:ext>
            </a:extLst>
          </p:cNvPr>
          <p:cNvCxnSpPr/>
          <p:nvPr/>
        </p:nvCxnSpPr>
        <p:spPr>
          <a:xfrm>
            <a:off x="2937164" y="4830617"/>
            <a:ext cx="249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F258B375-621E-4464-A742-C02539C4DD2F}"/>
              </a:ext>
            </a:extLst>
          </p:cNvPr>
          <p:cNvCxnSpPr/>
          <p:nvPr/>
        </p:nvCxnSpPr>
        <p:spPr>
          <a:xfrm>
            <a:off x="2937164" y="4276436"/>
            <a:ext cx="249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35A80B65-099C-478C-B81A-798DFF0AADA3}"/>
              </a:ext>
            </a:extLst>
          </p:cNvPr>
          <p:cNvCxnSpPr/>
          <p:nvPr/>
        </p:nvCxnSpPr>
        <p:spPr>
          <a:xfrm>
            <a:off x="2923310" y="4567382"/>
            <a:ext cx="249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39537C0C-3876-4463-809D-C89C2DA551D1}"/>
              </a:ext>
            </a:extLst>
          </p:cNvPr>
          <p:cNvCxnSpPr/>
          <p:nvPr/>
        </p:nvCxnSpPr>
        <p:spPr>
          <a:xfrm>
            <a:off x="2923310" y="5089236"/>
            <a:ext cx="249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996E48A6-D356-40DD-BDF8-B26F2EDF8710}"/>
              </a:ext>
            </a:extLst>
          </p:cNvPr>
          <p:cNvCxnSpPr/>
          <p:nvPr/>
        </p:nvCxnSpPr>
        <p:spPr>
          <a:xfrm>
            <a:off x="2937164" y="5375563"/>
            <a:ext cx="249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A86B8208-EC04-4ED9-A1E8-F47D0D2AB0DE}"/>
              </a:ext>
            </a:extLst>
          </p:cNvPr>
          <p:cNvCxnSpPr/>
          <p:nvPr/>
        </p:nvCxnSpPr>
        <p:spPr>
          <a:xfrm>
            <a:off x="2937164" y="5883563"/>
            <a:ext cx="249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859E16FA-772D-48C5-8B2B-C7CF6D4D2721}"/>
              </a:ext>
            </a:extLst>
          </p:cNvPr>
          <p:cNvCxnSpPr/>
          <p:nvPr/>
        </p:nvCxnSpPr>
        <p:spPr>
          <a:xfrm>
            <a:off x="2937164" y="5597236"/>
            <a:ext cx="249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3C2DF331-9E3B-464D-A87D-3E3EAB5F72C0}"/>
              </a:ext>
            </a:extLst>
          </p:cNvPr>
          <p:cNvCxnSpPr/>
          <p:nvPr/>
        </p:nvCxnSpPr>
        <p:spPr>
          <a:xfrm>
            <a:off x="2923310" y="6156036"/>
            <a:ext cx="249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394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85E5E-1A56-4183-90DA-0F24E1377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46" y="226901"/>
            <a:ext cx="10515600" cy="1325563"/>
          </a:xfrm>
        </p:spPr>
        <p:txBody>
          <a:bodyPr/>
          <a:lstStyle/>
          <a:p>
            <a:r>
              <a:rPr lang="ru-RU" dirty="0"/>
              <a:t>Пример плана работы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49D5FB4-499D-43AC-A7E9-59BCC8B25F8E}"/>
              </a:ext>
            </a:extLst>
          </p:cNvPr>
          <p:cNvGraphicFramePr>
            <a:graphicFrameLocks noGrp="1"/>
          </p:cNvGraphicFramePr>
          <p:nvPr/>
        </p:nvGraphicFramePr>
        <p:xfrm>
          <a:off x="1183977" y="1677659"/>
          <a:ext cx="9735659" cy="40334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{8799B23B-EC83-4686-B30A-512413B5E67A}</a:tableStyleId>
              </a:tblPr>
              <a:tblGrid>
                <a:gridCol w="8026068">
                  <a:extLst>
                    <a:ext uri="{9D8B030D-6E8A-4147-A177-3AD203B41FA5}">
                      <a16:colId xmlns:a16="http://schemas.microsoft.com/office/drawing/2014/main" val="1220179210"/>
                    </a:ext>
                  </a:extLst>
                </a:gridCol>
                <a:gridCol w="1709591">
                  <a:extLst>
                    <a:ext uri="{9D8B030D-6E8A-4147-A177-3AD203B41FA5}">
                      <a16:colId xmlns:a16="http://schemas.microsoft.com/office/drawing/2014/main" val="2202560953"/>
                    </a:ext>
                  </a:extLst>
                </a:gridCol>
              </a:tblGrid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  <a:latin typeface="+mj-lt"/>
                        </a:rPr>
                        <a:t>Мероприятие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effectLst/>
                          <a:latin typeface="+mj-lt"/>
                        </a:rPr>
                        <a:t>Срок исполнения</a:t>
                      </a:r>
                      <a:endParaRPr lang="ru-RU" sz="1600" b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723007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 indent="27940"/>
                      <a:r>
                        <a:rPr lang="ru-RU" sz="1800" b="0">
                          <a:effectLst/>
                          <a:latin typeface="+mj-lt"/>
                        </a:rPr>
                        <a:t>Проведение заседаний Молодежного совета</a:t>
                      </a:r>
                      <a:endParaRPr lang="ru-RU" sz="1600" b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ctr"/>
                      <a:r>
                        <a:rPr lang="ru-RU" sz="1800" b="0">
                          <a:effectLst/>
                          <a:latin typeface="+mj-lt"/>
                        </a:rPr>
                        <a:t>В течении года</a:t>
                      </a:r>
                      <a:endParaRPr lang="ru-RU" sz="1600" b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1590691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marL="36195" algn="l">
                        <a:lnSpc>
                          <a:spcPct val="150000"/>
                        </a:lnSpc>
                      </a:pPr>
                      <a:r>
                        <a:rPr lang="ru-RU" sz="1800" b="0" kern="0">
                          <a:effectLst/>
                          <a:latin typeface="+mj-lt"/>
                        </a:rPr>
                        <a:t>Участие в организации и проведении онлайн тренингов</a:t>
                      </a:r>
                      <a:endParaRPr lang="ru-RU" sz="1100" b="0" i="1" kern="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ctr"/>
                      <a:r>
                        <a:rPr lang="ru-RU" sz="1800" b="0">
                          <a:effectLst/>
                          <a:latin typeface="+mj-lt"/>
                        </a:rPr>
                        <a:t>1 раз в квартал</a:t>
                      </a:r>
                      <a:endParaRPr lang="ru-RU" sz="1600" b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577337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just"/>
                      <a:r>
                        <a:rPr lang="ru-RU" sz="1800" b="0">
                          <a:effectLst/>
                          <a:latin typeface="+mj-lt"/>
                        </a:rPr>
                        <a:t>Участие в Первомайских мероприятиях  </a:t>
                      </a:r>
                      <a:endParaRPr lang="ru-RU" sz="1600" b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ctr"/>
                      <a:r>
                        <a:rPr lang="ru-RU" sz="1800" b="0">
                          <a:effectLst/>
                          <a:latin typeface="+mj-lt"/>
                        </a:rPr>
                        <a:t> 1 мая</a:t>
                      </a:r>
                      <a:endParaRPr lang="ru-RU" sz="1600" b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9651269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just"/>
                      <a:r>
                        <a:rPr lang="ru-RU" sz="1800" b="0">
                          <a:effectLst/>
                          <a:latin typeface="+mj-lt"/>
                        </a:rPr>
                        <a:t>Участие в организации и проведении Молодёжного слета</a:t>
                      </a:r>
                      <a:endParaRPr lang="ru-RU" sz="1600" b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ctr"/>
                      <a:r>
                        <a:rPr lang="ru-RU" sz="1800" b="0">
                          <a:effectLst/>
                          <a:latin typeface="+mj-lt"/>
                        </a:rPr>
                        <a:t>июль</a:t>
                      </a:r>
                      <a:endParaRPr lang="ru-RU" sz="1600" b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2725649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marL="36195"/>
                      <a:r>
                        <a:rPr lang="ru-RU" sz="1800" b="0">
                          <a:effectLst/>
                          <a:latin typeface="+mj-lt"/>
                        </a:rPr>
                        <a:t>Проведение Дней Добрых дел</a:t>
                      </a:r>
                      <a:endParaRPr lang="ru-RU" sz="1600" b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ctr"/>
                      <a:r>
                        <a:rPr lang="ru-RU" sz="1800" b="0">
                          <a:effectLst/>
                          <a:latin typeface="+mj-lt"/>
                        </a:rPr>
                        <a:t>В течении года </a:t>
                      </a:r>
                      <a:endParaRPr lang="ru-RU" sz="1600" b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096679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marL="36195"/>
                      <a:r>
                        <a:rPr lang="ru-RU" sz="1800" b="0" dirty="0">
                          <a:effectLst/>
                          <a:latin typeface="+mj-lt"/>
                        </a:rPr>
                        <a:t>Участие в семинаре профсоюзного актива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ctr"/>
                      <a:r>
                        <a:rPr lang="ru-RU" sz="1800" b="0">
                          <a:effectLst/>
                          <a:latin typeface="+mj-lt"/>
                        </a:rPr>
                        <a:t>октябрь</a:t>
                      </a:r>
                      <a:endParaRPr lang="ru-RU" sz="1600" b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83603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r>
                        <a:rPr lang="ru-RU" sz="1800" b="0" dirty="0">
                          <a:effectLst/>
                          <a:latin typeface="+mj-lt"/>
                        </a:rPr>
                        <a:t>Организация информационной работы среди молодежи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ctr"/>
                      <a:r>
                        <a:rPr lang="ru-RU" sz="1800" b="0">
                          <a:effectLst/>
                          <a:latin typeface="+mj-lt"/>
                        </a:rPr>
                        <a:t>В течение года</a:t>
                      </a:r>
                      <a:endParaRPr lang="ru-RU" sz="1600" b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872208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+mj-lt"/>
                        </a:rPr>
                        <a:t>«</a:t>
                      </a:r>
                      <a:r>
                        <a:rPr lang="ru-RU" sz="1600" b="0" dirty="0" err="1">
                          <a:effectLst/>
                          <a:latin typeface="+mj-lt"/>
                        </a:rPr>
                        <a:t>Квиз</a:t>
                      </a:r>
                      <a:r>
                        <a:rPr lang="ru-RU" sz="1600" b="0" dirty="0">
                          <a:effectLst/>
                          <a:latin typeface="+mj-lt"/>
                        </a:rPr>
                        <a:t>» или Самый умный молодой специалист </a:t>
                      </a:r>
                      <a:endParaRPr lang="ru-RU" sz="1600" b="0" dirty="0">
                        <a:effectLst/>
                        <a:highlight>
                          <a:srgbClr val="FFFF00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ctr"/>
                      <a:r>
                        <a:rPr lang="ru-RU" sz="1600" b="0" dirty="0">
                          <a:effectLst/>
                          <a:latin typeface="+mj-lt"/>
                        </a:rPr>
                        <a:t>Май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6858699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+mj-lt"/>
                        </a:rPr>
                        <a:t>Организация проведения экскурсии группе учащихся школ, студентов ВУЗов и техникумов</a:t>
                      </a:r>
                      <a:endParaRPr lang="ru-RU" sz="1600" b="0" dirty="0">
                        <a:effectLst/>
                        <a:highlight>
                          <a:srgbClr val="FFFF00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ctr"/>
                      <a:r>
                        <a:rPr lang="ru-RU" sz="1600" b="0" dirty="0">
                          <a:effectLst/>
                          <a:latin typeface="+mj-lt"/>
                        </a:rPr>
                        <a:t>Февраль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609481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+mj-lt"/>
                        </a:rPr>
                        <a:t>Участие в фестивале КВН между командами организаций Группы </a:t>
                      </a:r>
                      <a:endParaRPr lang="ru-RU" sz="1600" b="0" dirty="0">
                        <a:effectLst/>
                        <a:highlight>
                          <a:srgbClr val="FFFF00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ctr"/>
                      <a:r>
                        <a:rPr lang="ru-RU" sz="1600" b="0" dirty="0">
                          <a:effectLst/>
                          <a:latin typeface="+mj-lt"/>
                        </a:rPr>
                        <a:t>Октябрь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5265195"/>
                  </a:ext>
                </a:extLst>
              </a:tr>
              <a:tr h="306683"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+mj-lt"/>
                        </a:rPr>
                        <a:t>Организация соревнований (лыжи, коньки, плавание)</a:t>
                      </a:r>
                      <a:endParaRPr lang="ru-RU" sz="1600" b="0" dirty="0">
                        <a:effectLst/>
                        <a:highlight>
                          <a:srgbClr val="FFFF00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ctr"/>
                      <a:r>
                        <a:rPr lang="ru-RU" sz="1600" b="0" dirty="0">
                          <a:effectLst/>
                          <a:latin typeface="+mj-lt"/>
                        </a:rPr>
                        <a:t>Январь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1184484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+mj-lt"/>
                        </a:rPr>
                        <a:t>«День молодого специалиста» Посвящение в нефтяники</a:t>
                      </a:r>
                      <a:endParaRPr lang="ru-RU" sz="1600" b="0" dirty="0">
                        <a:effectLst/>
                        <a:highlight>
                          <a:srgbClr val="FFFF00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ctr"/>
                      <a:r>
                        <a:rPr lang="ru-RU" sz="1600" b="0" dirty="0">
                          <a:effectLst/>
                          <a:latin typeface="+mj-lt"/>
                        </a:rPr>
                        <a:t>Сентябрь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7340423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+mj-lt"/>
                        </a:rPr>
                        <a:t>Поздравление ветеранов в день пожилого человека </a:t>
                      </a:r>
                      <a:endParaRPr lang="ru-RU" sz="1600" b="0" dirty="0">
                        <a:effectLst/>
                        <a:highlight>
                          <a:srgbClr val="FFFF00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ctr"/>
                      <a:r>
                        <a:rPr lang="ru-RU" sz="1600" b="0" dirty="0">
                          <a:effectLst/>
                          <a:latin typeface="+mj-lt"/>
                        </a:rPr>
                        <a:t>Октябрь 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342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384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67D99-2091-45F6-BE75-BEB46C898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55" y="13648"/>
            <a:ext cx="10515600" cy="1325563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 РАБОТАЕТ  МОЛОДЕЖНЫЙ СОВЕТ</a:t>
            </a:r>
            <a:br>
              <a:rPr lang="ru-RU" sz="3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8D338E4-FBD2-4262-A0DB-9696038409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009934"/>
          <a:ext cx="10515600" cy="5848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486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68D3A-EF90-4118-A8F0-5C10A328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03" y="0"/>
            <a:ext cx="10515600" cy="1325563"/>
          </a:xfrm>
        </p:spPr>
        <p:txBody>
          <a:bodyPr/>
          <a:lstStyle/>
          <a:p>
            <a:r>
              <a:rPr lang="ru-RU" dirty="0"/>
              <a:t>Молодежный совет Профсоюза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CB1398E-77A7-42B4-81AA-A9433F6417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69718" y="1482866"/>
          <a:ext cx="9390320" cy="5085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5A257C0-AD9B-49D2-BE1A-5E4792FFD556}"/>
              </a:ext>
            </a:extLst>
          </p:cNvPr>
          <p:cNvSpPr txBox="1"/>
          <p:nvPr/>
        </p:nvSpPr>
        <p:spPr>
          <a:xfrm>
            <a:off x="2069851" y="1057388"/>
            <a:ext cx="8012612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+mj-lt"/>
              </a:rPr>
              <a:t>ОСНОВНЫЕ ЗАДАЧИ И НАПРАВЛЕНИЯ  ДЕЯТЕЛЬНОСТИ МОЛОДЕЖНОГО СОВЕТА</a:t>
            </a:r>
          </a:p>
        </p:txBody>
      </p:sp>
    </p:spTree>
    <p:extLst>
      <p:ext uri="{BB962C8B-B14F-4D97-AF65-F5344CB8AC3E}">
        <p14:creationId xmlns:p14="http://schemas.microsoft.com/office/powerpoint/2010/main" val="99867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DE9316D-27B0-4052-B5FE-A9EC308014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10654" y="1383631"/>
          <a:ext cx="10286999" cy="5354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316452-D759-4FAA-8001-7976FB908EC5}"/>
              </a:ext>
            </a:extLst>
          </p:cNvPr>
          <p:cNvSpPr txBox="1">
            <a:spLocks/>
          </p:cNvSpPr>
          <p:nvPr/>
        </p:nvSpPr>
        <p:spPr>
          <a:xfrm>
            <a:off x="21040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Молодежный совет Профсоюза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9DA59B-F613-44CC-A417-51072FC1B998}"/>
              </a:ext>
            </a:extLst>
          </p:cNvPr>
          <p:cNvSpPr txBox="1"/>
          <p:nvPr/>
        </p:nvSpPr>
        <p:spPr>
          <a:xfrm>
            <a:off x="1876926" y="1057388"/>
            <a:ext cx="8205537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+mj-lt"/>
              </a:rPr>
              <a:t>ОСНОВНЫЕ ЗАДАЧИ И НАПРАВЛЕНИЯ  ДЕЯТЕЛЬНОСТИ МОЛОДЕЖНОГО СОВЕТА</a:t>
            </a:r>
          </a:p>
        </p:txBody>
      </p:sp>
    </p:spTree>
    <p:extLst>
      <p:ext uri="{BB962C8B-B14F-4D97-AF65-F5344CB8AC3E}">
        <p14:creationId xmlns:p14="http://schemas.microsoft.com/office/powerpoint/2010/main" val="2940425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CDE99A-F93A-4AEB-ADAE-216D9773DD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7C74A-4241-44BD-A278-F4AA7398E93F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1D3975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D397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A256983-9616-4C25-8E26-A57F206C2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42" y="-187768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Профсоюз – старт для карьеры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2F17DD-EFD9-4DDF-8E14-3E2A00CFEA28}"/>
              </a:ext>
            </a:extLst>
          </p:cNvPr>
          <p:cNvSpPr/>
          <p:nvPr/>
        </p:nvSpPr>
        <p:spPr>
          <a:xfrm>
            <a:off x="2293615" y="1767512"/>
            <a:ext cx="6695174" cy="376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Х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амадьяров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Рифдар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Рифкатович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+mj-lt"/>
                <a:ea typeface="+mn-ea"/>
                <a:cs typeface="+mn-cs"/>
              </a:rPr>
              <a:t>– </a:t>
            </a:r>
            <a:r>
              <a:rPr lang="ru-RU" sz="1600" dirty="0">
                <a:solidFill>
                  <a:prstClr val="black"/>
                </a:solidFill>
                <a:highlight>
                  <a:srgbClr val="FFFFFF"/>
                </a:highlight>
                <a:latin typeface="+mj-lt"/>
              </a:rPr>
              <a:t>Заместитель председателя Межрегиональной профсоюзной организации Татнефть Профсоюз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Терентьев Александр Александрович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Главный советник   Департамента Управления Президента РФ по внутренней политике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Питеева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Елена Николаевна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–Директор КУ "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Радужнинский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центр занятости населения"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Ширшин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Михаил Иванович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председатель Волгоградской областной организации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Нафикова Елена Альбертовна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– главный специалист по организационно-профсоюзной и кадровой работе аппарата МПО ПАО «ЛУКОЙЛ»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1" r="18749"/>
          <a:stretch/>
        </p:blipFill>
        <p:spPr>
          <a:xfrm>
            <a:off x="9146918" y="819082"/>
            <a:ext cx="1669665" cy="1699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r="4359"/>
          <a:stretch/>
        </p:blipFill>
        <p:spPr>
          <a:xfrm>
            <a:off x="244607" y="4900483"/>
            <a:ext cx="1727146" cy="1379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4" t="7598" r="16398"/>
          <a:stretch/>
        </p:blipFill>
        <p:spPr>
          <a:xfrm>
            <a:off x="9159348" y="4656519"/>
            <a:ext cx="1659557" cy="1699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2" name="Picture 2" descr="Ð¨Ð¸ÑÑÐ¸Ð½ ÐÐ¸ÑÐ°Ð¸Ð» ÐÐ²Ð°Ð½Ð¾Ð²Ð¸Ñ">
            <a:extLst>
              <a:ext uri="{FF2B5EF4-FFF2-40B4-BE49-F238E27FC236}">
                <a16:creationId xmlns:a16="http://schemas.microsoft.com/office/drawing/2014/main" id="{CDB034EB-78C1-466E-A6AD-3C70BD79A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99"/>
          <a:stretch/>
        </p:blipFill>
        <p:spPr bwMode="auto">
          <a:xfrm>
            <a:off x="9157025" y="2658682"/>
            <a:ext cx="1659558" cy="1859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489F8E-2B62-448C-B546-E6AA597E41A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067" y="2869128"/>
            <a:ext cx="1694685" cy="1840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Изображение выглядит как стена, одежд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E7A3E5C0-CE5A-4923-AC9B-93470441FF3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4" t="6048" r="52000" b="55894"/>
          <a:stretch/>
        </p:blipFill>
        <p:spPr>
          <a:xfrm>
            <a:off x="277067" y="950225"/>
            <a:ext cx="1669665" cy="1699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360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F94415-403F-490A-9342-F8829B2BD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9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5AEC388-E2EF-44B2-B804-5E6AF2942C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5CD64E-E10A-4A65-8D38-100AA7A494EC}"/>
              </a:ext>
            </a:extLst>
          </p:cNvPr>
          <p:cNvSpPr txBox="1"/>
          <p:nvPr/>
        </p:nvSpPr>
        <p:spPr>
          <a:xfrm>
            <a:off x="424112" y="488829"/>
            <a:ext cx="743652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+mj-lt"/>
              </a:rPr>
              <a:t>Организация работы Молодёжного совета на уровне структурной организации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A26F5E-9939-4E7E-8B9D-28ECFAC4954D}"/>
              </a:ext>
            </a:extLst>
          </p:cNvPr>
          <p:cNvSpPr/>
          <p:nvPr/>
        </p:nvSpPr>
        <p:spPr>
          <a:xfrm>
            <a:off x="481264" y="3272589"/>
            <a:ext cx="5759116" cy="2245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1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489FD-E071-41C6-A43B-DED2023E2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605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ЗАЧЕМ МОЛОДЕЖНЫЙ СОВЕТ НУЖЕН: МОЛОДЕЖИ...</a:t>
            </a:r>
            <a:b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2168A58-0BD5-4086-B7E3-E2E95DC8F7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9342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D5940-0898-4376-BB92-B14D7CAA0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495"/>
            <a:ext cx="9079832" cy="1325563"/>
          </a:xfrm>
        </p:spPr>
        <p:txBody>
          <a:bodyPr>
            <a:noAutofit/>
          </a:bodyPr>
          <a:lstStyle/>
          <a:p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ЗАЧЕМ МОЛОДЕЖНЫЙ СОВЕТ НУЖЕН: ПРОФСОЮЗНОЙ ОРГАНИЗАЦИИ...</a:t>
            </a:r>
            <a:b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E97DCA3-7FD9-424A-BE9B-7CC6A68846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898358"/>
          <a:ext cx="10744201" cy="5278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7821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4703F-8366-4ECC-A2A5-784453E9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05" y="0"/>
            <a:ext cx="10515600" cy="1431590"/>
          </a:xfrm>
        </p:spPr>
        <p:txBody>
          <a:bodyPr>
            <a:noAutofit/>
          </a:bodyPr>
          <a:lstStyle/>
          <a:p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ЗАЧЕМ МОЛОДЕЖНЫЙ СОВЕТ  НУЖЕН:АДМИНИСТРАЦИИ</a:t>
            </a:r>
            <a:b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A9E8B44-E446-46AE-9A1B-1218B9B8E5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9811" y="1267326"/>
          <a:ext cx="11053009" cy="5358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389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8D341-BCCB-4B8E-A311-A15E7A490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0746"/>
            <a:ext cx="9801726" cy="1325563"/>
          </a:xfrm>
        </p:spPr>
        <p:txBody>
          <a:bodyPr>
            <a:noAutofit/>
          </a:bodyPr>
          <a:lstStyle/>
          <a:p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КТО ВХОДИТ В СОВЕТ (КОМИССИЮ), И КТО ВОЗГЛАВЛЯЕТ </a:t>
            </a:r>
            <a:b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F52FF83-A49F-4F5E-9DE0-B7E6E03F64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2686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57FE8ACC-3D79-4176-A724-2815E1DB762A}" vid="{0B105576-CB70-4993-82CA-8D3239CCE41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614599B489ACE4C98556584C2512FB3" ma:contentTypeVersion="10" ma:contentTypeDescription="Создание документа." ma:contentTypeScope="" ma:versionID="2b7b012c3e2703add5699dea109c23d7">
  <xsd:schema xmlns:xsd="http://www.w3.org/2001/XMLSchema" xmlns:xs="http://www.w3.org/2001/XMLSchema" xmlns:p="http://schemas.microsoft.com/office/2006/metadata/properties" xmlns:ns2="ffbbaca9-2892-4ef6-8b83-294e11478586" targetNamespace="http://schemas.microsoft.com/office/2006/metadata/properties" ma:root="true" ma:fieldsID="1c88d1b216a42c09415f46ca53c3f95c" ns2:_="">
    <xsd:import namespace="ffbbaca9-2892-4ef6-8b83-294e11478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baca9-2892-4ef6-8b83-294e11478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5C0128-FD4E-4FF4-9E62-B306C612944D}"/>
</file>

<file path=customXml/itemProps2.xml><?xml version="1.0" encoding="utf-8"?>
<ds:datastoreItem xmlns:ds="http://schemas.openxmlformats.org/officeDocument/2006/customXml" ds:itemID="{FF95884D-34E8-4719-B3B9-7269A0449FDA}"/>
</file>

<file path=customXml/itemProps3.xml><?xml version="1.0" encoding="utf-8"?>
<ds:datastoreItem xmlns:ds="http://schemas.openxmlformats.org/officeDocument/2006/customXml" ds:itemID="{F50A84DD-1AB9-451D-A9A3-91D76F3693BA}"/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1754</TotalTime>
  <Words>1393</Words>
  <Application>Microsoft Office PowerPoint</Application>
  <PresentationFormat>Широкоэкранный</PresentationFormat>
  <Paragraphs>166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Тема1</vt:lpstr>
      <vt:lpstr>Презентация PowerPoint</vt:lpstr>
      <vt:lpstr>Молодежный совет Профсоюза</vt:lpstr>
      <vt:lpstr>Презентация PowerPoint</vt:lpstr>
      <vt:lpstr>Профсоюз – старт для карьеры</vt:lpstr>
      <vt:lpstr>Презентация PowerPoint</vt:lpstr>
      <vt:lpstr>ЗАЧЕМ МОЛОДЕЖНЫЙ СОВЕТ НУЖЕН: МОЛОДЕЖИ... </vt:lpstr>
      <vt:lpstr>ЗАЧЕМ МОЛОДЕЖНЫЙ СОВЕТ НУЖЕН: ПРОФСОЮЗНОЙ ОРГАНИЗАЦИИ... </vt:lpstr>
      <vt:lpstr>ЗАЧЕМ МОЛОДЕЖНЫЙ СОВЕТ  НУЖЕН:АДМИНИСТРАЦИИ </vt:lpstr>
      <vt:lpstr>КТО ВХОДИТ В СОВЕТ (КОМИССИЮ), И КТО ВОЗГЛАВЛЯЕТ  </vt:lpstr>
      <vt:lpstr>ЧЕМ ОН ЗАНИМАЕТСЯ </vt:lpstr>
      <vt:lpstr>ЧЕМ ОН ЗАНИМАЕТСЯ </vt:lpstr>
      <vt:lpstr>Поле деятельности молодежного совета</vt:lpstr>
      <vt:lpstr>Основные проводимые мероприятия</vt:lpstr>
      <vt:lpstr>Пример плана работы </vt:lpstr>
      <vt:lpstr>  КАК РАБОТАЕТ  МОЛОДЕЖНЫЙ СОВЕТ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Нефтегазстройпрофсоюз России</dc:title>
  <dc:creator>Евгений Портной</dc:creator>
  <cp:lastModifiedBy>Александра Константиновна</cp:lastModifiedBy>
  <cp:revision>144</cp:revision>
  <cp:lastPrinted>2020-01-28T06:26:30Z</cp:lastPrinted>
  <dcterms:created xsi:type="dcterms:W3CDTF">2019-11-07T06:11:59Z</dcterms:created>
  <dcterms:modified xsi:type="dcterms:W3CDTF">2021-05-25T13:34:14Z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0x0101007614599B489ACE4C98556584C2512FB3</vt:lpwstr>
  </property>
</Properties>
</file>