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1.xml" ContentType="application/vnd.openxmlformats-officedocument.drawingml.diagramData+xml"/>
  <Override PartName="/ppt/diagrams/data7.xml" ContentType="application/vnd.openxmlformats-officedocument.drawingml.diagramData+xml"/>
  <Override PartName="/ppt/diagrams/data6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diagrams/layout6.xml" ContentType="application/vnd.openxmlformats-officedocument.drawingml.diagram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comment1.xml" ContentType="application/vnd.openxmlformats-officedocument.presentationml.comments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quickStyle3.xml" ContentType="application/vnd.openxmlformats-officedocument.drawingml.diagramStyle+xml"/>
  <Override PartName="/ppt/diagrams/layout4.xml" ContentType="application/vnd.openxmlformats-officedocument.drawingml.diagramLayout+xml"/>
  <Override PartName="/ppt/diagrams/layout7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quickStyle7.xml" ContentType="application/vnd.openxmlformats-officedocument.drawingml.diagramStyle+xml"/>
  <Override PartName="/ppt/diagrams/layout3.xml" ContentType="application/vnd.openxmlformats-officedocument.drawingml.diagramLayout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71" r:id="rId2"/>
    <p:sldId id="260" r:id="rId3"/>
    <p:sldId id="313" r:id="rId4"/>
    <p:sldId id="315" r:id="rId5"/>
    <p:sldId id="342" r:id="rId6"/>
    <p:sldId id="368" r:id="rId7"/>
    <p:sldId id="316" r:id="rId8"/>
    <p:sldId id="343" r:id="rId9"/>
    <p:sldId id="331" r:id="rId10"/>
    <p:sldId id="302" r:id="rId11"/>
    <p:sldId id="285" r:id="rId12"/>
    <p:sldId id="304" r:id="rId13"/>
    <p:sldId id="288" r:id="rId14"/>
    <p:sldId id="305" r:id="rId15"/>
    <p:sldId id="307" r:id="rId16"/>
    <p:sldId id="295" r:id="rId17"/>
    <p:sldId id="332" r:id="rId18"/>
    <p:sldId id="298" r:id="rId1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29C4864-9F6B-4258-BA62-1268603AEC4C}">
          <p14:sldIdLst>
            <p14:sldId id="371"/>
            <p14:sldId id="260"/>
            <p14:sldId id="313"/>
            <p14:sldId id="315"/>
            <p14:sldId id="342"/>
            <p14:sldId id="368"/>
            <p14:sldId id="316"/>
            <p14:sldId id="343"/>
            <p14:sldId id="331"/>
            <p14:sldId id="302"/>
            <p14:sldId id="285"/>
            <p14:sldId id="304"/>
            <p14:sldId id="288"/>
            <p14:sldId id="305"/>
            <p14:sldId id="307"/>
            <p14:sldId id="295"/>
            <p14:sldId id="332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а Константиновна" initials="АК" lastIdx="1" clrIdx="0">
    <p:extLst>
      <p:ext uri="{19B8F6BF-5375-455C-9EA6-DF929625EA0E}">
        <p15:presenceInfo xmlns:p15="http://schemas.microsoft.com/office/powerpoint/2012/main" userId="Александра Константино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A92"/>
    <a:srgbClr val="D4D2D3"/>
    <a:srgbClr val="E6322C"/>
    <a:srgbClr val="ADADAD"/>
    <a:srgbClr val="FFFFFF"/>
    <a:srgbClr val="344688"/>
    <a:srgbClr val="1F63AC"/>
    <a:srgbClr val="CE2939"/>
    <a:srgbClr val="1D65AD"/>
    <a:srgbClr val="D42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0" autoAdjust="0"/>
    <p:restoredTop sz="94660"/>
  </p:normalViewPr>
  <p:slideViewPr>
    <p:cSldViewPr snapToGrid="0">
      <p:cViewPr varScale="1">
        <p:scale>
          <a:sx n="53" d="100"/>
          <a:sy n="53" d="100"/>
        </p:scale>
        <p:origin x="7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6">
                <a:shade val="41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15-19</c:v>
                </c:pt>
                <c:pt idx="1">
                  <c:v>20-24</c:v>
                </c:pt>
                <c:pt idx="2">
                  <c:v>25-29</c:v>
                </c:pt>
                <c:pt idx="3">
                  <c:v>30-34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8389</c:v>
                </c:pt>
                <c:pt idx="1">
                  <c:v>12169</c:v>
                </c:pt>
                <c:pt idx="2">
                  <c:v>11982</c:v>
                </c:pt>
                <c:pt idx="3">
                  <c:v>10980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7B-4735-BC0D-38F9ADCC2D2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6">
                <a:shade val="53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15-19</c:v>
                </c:pt>
                <c:pt idx="1">
                  <c:v>20-24</c:v>
                </c:pt>
                <c:pt idx="2">
                  <c:v>25-29</c:v>
                </c:pt>
                <c:pt idx="3">
                  <c:v>30-34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8237</c:v>
                </c:pt>
                <c:pt idx="1">
                  <c:v>12122</c:v>
                </c:pt>
                <c:pt idx="2">
                  <c:v>12012</c:v>
                </c:pt>
                <c:pt idx="3">
                  <c:v>11016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7B-4735-BC0D-38F9ADCC2D2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6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15-19</c:v>
                </c:pt>
                <c:pt idx="1">
                  <c:v>20-24</c:v>
                </c:pt>
                <c:pt idx="2">
                  <c:v>25-29</c:v>
                </c:pt>
                <c:pt idx="3">
                  <c:v>30-34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7631</c:v>
                </c:pt>
                <c:pt idx="1">
                  <c:v>11599</c:v>
                </c:pt>
                <c:pt idx="2">
                  <c:v>12328</c:v>
                </c:pt>
                <c:pt idx="3">
                  <c:v>11116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7B-4735-BC0D-38F9ADCC2D2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15-19</c:v>
                </c:pt>
                <c:pt idx="1">
                  <c:v>20-24</c:v>
                </c:pt>
                <c:pt idx="2">
                  <c:v>25-29</c:v>
                </c:pt>
                <c:pt idx="3">
                  <c:v>30-34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7152</c:v>
                </c:pt>
                <c:pt idx="1">
                  <c:v>10849</c:v>
                </c:pt>
                <c:pt idx="2">
                  <c:v>12556</c:v>
                </c:pt>
                <c:pt idx="3">
                  <c:v>11346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57B-4735-BC0D-38F9ADCC2D2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6">
                <a:shade val="88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15-19</c:v>
                </c:pt>
                <c:pt idx="1">
                  <c:v>20-24</c:v>
                </c:pt>
                <c:pt idx="2">
                  <c:v>25-29</c:v>
                </c:pt>
                <c:pt idx="3">
                  <c:v>30-34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6956</c:v>
                </c:pt>
                <c:pt idx="1">
                  <c:v>9971</c:v>
                </c:pt>
                <c:pt idx="2">
                  <c:v>12522</c:v>
                </c:pt>
                <c:pt idx="3">
                  <c:v>11660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57B-4735-BC0D-38F9ADCC2D2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15-19</c:v>
                </c:pt>
                <c:pt idx="1">
                  <c:v>20-24</c:v>
                </c:pt>
                <c:pt idx="2">
                  <c:v>25-29</c:v>
                </c:pt>
                <c:pt idx="3">
                  <c:v>30-34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6829</c:v>
                </c:pt>
                <c:pt idx="1">
                  <c:v>9293</c:v>
                </c:pt>
                <c:pt idx="2">
                  <c:v>12620</c:v>
                </c:pt>
                <c:pt idx="3">
                  <c:v>12092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57B-4735-BC0D-38F9ADCC2D22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>
                <a:tint val="89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15-19</c:v>
                </c:pt>
                <c:pt idx="1">
                  <c:v>20-24</c:v>
                </c:pt>
                <c:pt idx="2">
                  <c:v>25-29</c:v>
                </c:pt>
                <c:pt idx="3">
                  <c:v>30-34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6731</c:v>
                </c:pt>
                <c:pt idx="1">
                  <c:v>8445</c:v>
                </c:pt>
                <c:pt idx="2">
                  <c:v>12412</c:v>
                </c:pt>
                <c:pt idx="3">
                  <c:v>12219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57B-4735-BC0D-38F9ADCC2D22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15-19</c:v>
                </c:pt>
                <c:pt idx="1">
                  <c:v>20-24</c:v>
                </c:pt>
                <c:pt idx="2">
                  <c:v>25-29</c:v>
                </c:pt>
                <c:pt idx="3">
                  <c:v>30-34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0">
                  <c:v>6690</c:v>
                </c:pt>
                <c:pt idx="1">
                  <c:v>7828</c:v>
                </c:pt>
                <c:pt idx="2">
                  <c:v>11879</c:v>
                </c:pt>
                <c:pt idx="3">
                  <c:v>12537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57B-4735-BC0D-38F9ADCC2D22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15-19</c:v>
                </c:pt>
                <c:pt idx="1">
                  <c:v>20-24</c:v>
                </c:pt>
                <c:pt idx="2">
                  <c:v>25-29</c:v>
                </c:pt>
                <c:pt idx="3">
                  <c:v>30-34</c:v>
                </c:pt>
              </c:strCache>
            </c:strRef>
          </c:cat>
          <c:val>
            <c:numRef>
              <c:f>Лист1!$J$2:$J$5</c:f>
              <c:numCache>
                <c:formatCode>General</c:formatCode>
                <c:ptCount val="4"/>
                <c:pt idx="0">
                  <c:v>6816</c:v>
                </c:pt>
                <c:pt idx="1">
                  <c:v>7336</c:v>
                </c:pt>
                <c:pt idx="2">
                  <c:v>11120</c:v>
                </c:pt>
                <c:pt idx="3">
                  <c:v>12766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57B-4735-BC0D-38F9ADCC2D22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6">
                <a:tint val="54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15-19</c:v>
                </c:pt>
                <c:pt idx="1">
                  <c:v>20-24</c:v>
                </c:pt>
                <c:pt idx="2">
                  <c:v>25-29</c:v>
                </c:pt>
                <c:pt idx="3">
                  <c:v>30-34</c:v>
                </c:pt>
              </c:strCache>
            </c:strRef>
          </c:cat>
          <c:val>
            <c:numRef>
              <c:f>Лист1!$K$2:$K$5</c:f>
              <c:numCache>
                <c:formatCode>General</c:formatCode>
                <c:ptCount val="4"/>
                <c:pt idx="0">
                  <c:v>6947</c:v>
                </c:pt>
                <c:pt idx="1">
                  <c:v>7114</c:v>
                </c:pt>
                <c:pt idx="2">
                  <c:v>10222</c:v>
                </c:pt>
                <c:pt idx="3">
                  <c:v>12718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57B-4735-BC0D-38F9ADCC2D22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>
                <a:tint val="42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15-19</c:v>
                </c:pt>
                <c:pt idx="1">
                  <c:v>20-24</c:v>
                </c:pt>
                <c:pt idx="2">
                  <c:v>25-29</c:v>
                </c:pt>
                <c:pt idx="3">
                  <c:v>30-34</c:v>
                </c:pt>
              </c:strCache>
            </c:strRef>
          </c:cat>
          <c:val>
            <c:numRef>
              <c:f>Лист1!$L$2:$L$5</c:f>
              <c:numCache>
                <c:formatCode>General</c:formatCode>
                <c:ptCount val="4"/>
                <c:pt idx="0">
                  <c:v>7161</c:v>
                </c:pt>
                <c:pt idx="1">
                  <c:v>6889</c:v>
                </c:pt>
                <c:pt idx="2">
                  <c:v>9427</c:v>
                </c:pt>
                <c:pt idx="3">
                  <c:v>12633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857B-4735-BC0D-38F9ADCC2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57181152"/>
        <c:axId val="1157187808"/>
      </c:barChart>
      <c:catAx>
        <c:axId val="1157181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7187808"/>
        <c:crosses val="autoZero"/>
        <c:auto val="1"/>
        <c:lblAlgn val="ctr"/>
        <c:lblOffset val="100"/>
        <c:noMultiLvlLbl val="0"/>
      </c:catAx>
      <c:valAx>
        <c:axId val="1157187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7181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>
                <a:shade val="41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Все население</c:v>
                </c:pt>
                <c:pt idx="1">
                  <c:v>  трудоспособном </c:v>
                </c:pt>
                <c:pt idx="2">
                  <c:v>  моложе трудоспособного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#,##0">
                  <c:v>142857</c:v>
                </c:pt>
                <c:pt idx="1">
                  <c:v>87983</c:v>
                </c:pt>
                <c:pt idx="2">
                  <c:v>23126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DD-49A9-80B3-EFE5538E0A4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3">
                <a:shade val="53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Все население</c:v>
                </c:pt>
                <c:pt idx="1">
                  <c:v>  трудоспособном </c:v>
                </c:pt>
                <c:pt idx="2">
                  <c:v>  моложе трудоспособного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 formatCode="#,##0">
                  <c:v>142865</c:v>
                </c:pt>
                <c:pt idx="1">
                  <c:v>87847</c:v>
                </c:pt>
                <c:pt idx="2">
                  <c:v>23209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DD-49A9-80B3-EFE5538E0A4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3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Все население</c:v>
                </c:pt>
                <c:pt idx="1">
                  <c:v>  трудоспособном </c:v>
                </c:pt>
                <c:pt idx="2">
                  <c:v>  моложе трудоспособного 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 formatCode="#,##0">
                  <c:v>143056</c:v>
                </c:pt>
                <c:pt idx="1">
                  <c:v>87055</c:v>
                </c:pt>
                <c:pt idx="2">
                  <c:v>23568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DD-49A9-80B3-EFE5538E0A4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Все население</c:v>
                </c:pt>
                <c:pt idx="1">
                  <c:v>  трудоспособном </c:v>
                </c:pt>
                <c:pt idx="2">
                  <c:v>  моложе трудоспособного 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143347</c:v>
                </c:pt>
                <c:pt idx="1">
                  <c:v>86137</c:v>
                </c:pt>
                <c:pt idx="2">
                  <c:v>24110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DD-49A9-80B3-EFE5538E0A4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3">
                <a:shade val="88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Все население</c:v>
                </c:pt>
                <c:pt idx="1">
                  <c:v>  трудоспособном </c:v>
                </c:pt>
                <c:pt idx="2">
                  <c:v>  моложе трудоспособного 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143667</c:v>
                </c:pt>
                <c:pt idx="1">
                  <c:v>85162</c:v>
                </c:pt>
                <c:pt idx="2">
                  <c:v>24717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3DD-49A9-80B3-EFE5538E0A4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Все население</c:v>
                </c:pt>
                <c:pt idx="1">
                  <c:v>  трудоспособном </c:v>
                </c:pt>
                <c:pt idx="2">
                  <c:v>  моложе трудоспособного </c:v>
                </c:pt>
              </c:strCache>
            </c:str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146267</c:v>
                </c:pt>
                <c:pt idx="1">
                  <c:v>85415</c:v>
                </c:pt>
                <c:pt idx="2">
                  <c:v>25689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3DD-49A9-80B3-EFE5538E0A42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tint val="89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Все население</c:v>
                </c:pt>
                <c:pt idx="1">
                  <c:v>  трудоспособном </c:v>
                </c:pt>
                <c:pt idx="2">
                  <c:v>  моложе трудоспособного </c:v>
                </c:pt>
              </c:strCache>
            </c:strRef>
          </c:cat>
          <c:val>
            <c:numRef>
              <c:f>Лист1!$H$2:$H$4</c:f>
              <c:numCache>
                <c:formatCode>General</c:formatCode>
                <c:ptCount val="3"/>
                <c:pt idx="0">
                  <c:v>146545</c:v>
                </c:pt>
                <c:pt idx="1">
                  <c:v>84199</c:v>
                </c:pt>
                <c:pt idx="2">
                  <c:v>26360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3DD-49A9-80B3-EFE5538E0A42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Все население</c:v>
                </c:pt>
                <c:pt idx="1">
                  <c:v>  трудоспособном </c:v>
                </c:pt>
                <c:pt idx="2">
                  <c:v>  моложе трудоспособного </c:v>
                </c:pt>
              </c:strCache>
            </c:strRef>
          </c:cat>
          <c:val>
            <c:numRef>
              <c:f>Лист1!$I$2:$I$4</c:f>
              <c:numCache>
                <c:formatCode>General</c:formatCode>
                <c:ptCount val="3"/>
                <c:pt idx="0">
                  <c:v>146804</c:v>
                </c:pt>
                <c:pt idx="1">
                  <c:v>83224</c:v>
                </c:pt>
                <c:pt idx="2">
                  <c:v>26895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DD-49A9-80B3-EFE5538E0A42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Все население</c:v>
                </c:pt>
                <c:pt idx="1">
                  <c:v>  трудоспособном </c:v>
                </c:pt>
                <c:pt idx="2">
                  <c:v>  моложе трудоспособного </c:v>
                </c:pt>
              </c:strCache>
            </c:strRef>
          </c:cat>
          <c:val>
            <c:numRef>
              <c:f>Лист1!$J$2:$J$4</c:f>
              <c:numCache>
                <c:formatCode>General</c:formatCode>
                <c:ptCount val="3"/>
                <c:pt idx="0">
                  <c:v>146880</c:v>
                </c:pt>
                <c:pt idx="1">
                  <c:v>82264</c:v>
                </c:pt>
                <c:pt idx="2">
                  <c:v>27254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3DD-49A9-80B3-EFE5538E0A42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tint val="54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Все население</c:v>
                </c:pt>
                <c:pt idx="1">
                  <c:v>  трудоспособном </c:v>
                </c:pt>
                <c:pt idx="2">
                  <c:v>  моложе трудоспособного </c:v>
                </c:pt>
              </c:strCache>
            </c:strRef>
          </c:cat>
          <c:val>
            <c:numRef>
              <c:f>Лист1!$K$2:$K$4</c:f>
              <c:numCache>
                <c:formatCode>General</c:formatCode>
                <c:ptCount val="3"/>
                <c:pt idx="0">
                  <c:v>146781</c:v>
                </c:pt>
                <c:pt idx="1">
                  <c:v>81362</c:v>
                </c:pt>
                <c:pt idx="2">
                  <c:v>27430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3DD-49A9-80B3-EFE5538E0A42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>
                <a:tint val="42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Все население</c:v>
                </c:pt>
                <c:pt idx="1">
                  <c:v>  трудоспособном </c:v>
                </c:pt>
                <c:pt idx="2">
                  <c:v>  моложе трудоспособного </c:v>
                </c:pt>
              </c:strCache>
            </c:strRef>
          </c:cat>
          <c:val>
            <c:numRef>
              <c:f>Лист1!$L$2:$L$4</c:f>
              <c:numCache>
                <c:formatCode>General</c:formatCode>
                <c:ptCount val="3"/>
                <c:pt idx="0">
                  <c:v>146749</c:v>
                </c:pt>
                <c:pt idx="1">
                  <c:v>82678</c:v>
                </c:pt>
                <c:pt idx="2">
                  <c:v>27442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3DD-49A9-80B3-EFE5538E0A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0433776"/>
        <c:axId val="1200436272"/>
      </c:barChart>
      <c:catAx>
        <c:axId val="120043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0436272"/>
        <c:crosses val="autoZero"/>
        <c:auto val="1"/>
        <c:lblAlgn val="ctr"/>
        <c:lblOffset val="100"/>
        <c:noMultiLvlLbl val="0"/>
      </c:catAx>
      <c:valAx>
        <c:axId val="120043627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043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1T10:39:34.347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5B35DF-81CF-4109-BFD9-63A6795C47F4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5278776-C3C1-4625-94B6-EC260928012F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/>
            <a:t>определяет цели, принципы, основные направления и формы реализации молодёжной политики в Российской Федерации.</a:t>
          </a:r>
        </a:p>
      </dgm:t>
    </dgm:pt>
    <dgm:pt modelId="{C204A2C9-58EF-4C3C-BB31-4E67663EE86B}" type="parTrans" cxnId="{89A56B3F-A9FC-4420-A9D1-ABEA5959D9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76A75BD-C4C4-4AB0-88EE-D50BA6EA333D}" type="sibTrans" cxnId="{89A56B3F-A9FC-4420-A9D1-ABEA5959D9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2EA382B-5545-4C12-920B-27A4B8108878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вводятся такие понятия: молодёжь или молодые граждане, молодая семья, молодой специалист, молодёжное общественное объединение.</a:t>
          </a:r>
        </a:p>
      </dgm:t>
    </dgm:pt>
    <dgm:pt modelId="{1677C3C9-0A46-4695-9521-075A88127CCA}" type="parTrans" cxnId="{CE0C3898-737F-4658-957B-41FE92D8E43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D694550-3567-4600-A863-F8E5554844E7}" type="sibTrans" cxnId="{CE0C3898-737F-4658-957B-41FE92D8E43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BFA6AF1-561F-41D3-A950-E9DA792DE7EF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устанавливаются полномочия в сфере молодёжной политики федеральных органов государственной власти, органов государственной власти субъектов Российской Федерации, органов местного самоуправления правовые основы информационного обеспечения реализации молодёжной политики, мониторинга её реализации и международного сотрудничества в сфере молодёжной политики.</a:t>
          </a:r>
        </a:p>
      </dgm:t>
    </dgm:pt>
    <dgm:pt modelId="{11F9F020-24EA-40EE-80C7-E9B2D01FACB1}" type="parTrans" cxnId="{39431B8A-8001-4E2C-9928-B821F99E35C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03990CE-9B41-43EC-9D2B-1BB03D797CCB}" type="sibTrans" cxnId="{39431B8A-8001-4E2C-9928-B821F99E35C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B9A2F29-47A5-4788-920C-60F20CD02667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dirty="0"/>
            <a:t>направлен на защиту прав и законных интересов молодёжи обеспечение равных условий для культурного, интеллектуального, профессионального, социального, физического развития и самореализации молодёжи, а также на формирование культуры семейных отношений создание условий для участия молодёжи в политической, социально-экономической, научной, спортивной и культурной жизни общества</a:t>
          </a:r>
        </a:p>
      </dgm:t>
    </dgm:pt>
    <dgm:pt modelId="{20C83159-AC8D-45EB-86C2-3CC482741731}" type="parTrans" cxnId="{ADB80BF3-FC9D-4074-9EEB-54268C8B2CF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750A63A-02C3-4D6B-9180-03D637423294}" type="sibTrans" cxnId="{ADB80BF3-FC9D-4074-9EEB-54268C8B2CF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9572D85-0BF7-4B38-8FCD-A6341A391267}" type="pres">
      <dgm:prSet presAssocID="{4E5B35DF-81CF-4109-BFD9-63A6795C47F4}" presName="linear" presStyleCnt="0">
        <dgm:presLayoutVars>
          <dgm:animLvl val="lvl"/>
          <dgm:resizeHandles val="exact"/>
        </dgm:presLayoutVars>
      </dgm:prSet>
      <dgm:spPr/>
    </dgm:pt>
    <dgm:pt modelId="{BC9A9798-AF05-4388-83BF-A0450A02B145}" type="pres">
      <dgm:prSet presAssocID="{25278776-C3C1-4625-94B6-EC260928012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3A97439-D793-48FF-BD77-B67349D94D7F}" type="pres">
      <dgm:prSet presAssocID="{E76A75BD-C4C4-4AB0-88EE-D50BA6EA333D}" presName="spacer" presStyleCnt="0"/>
      <dgm:spPr/>
    </dgm:pt>
    <dgm:pt modelId="{CBB6CBDC-BAD7-4AA2-8B25-2AED1517CE22}" type="pres">
      <dgm:prSet presAssocID="{62EA382B-5545-4C12-920B-27A4B810887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B224A9F-C2A5-4714-80FB-05686D6823F7}" type="pres">
      <dgm:prSet presAssocID="{1D694550-3567-4600-A863-F8E5554844E7}" presName="spacer" presStyleCnt="0"/>
      <dgm:spPr/>
    </dgm:pt>
    <dgm:pt modelId="{458B6FA4-7996-4EF3-B301-5AC5634F97FA}" type="pres">
      <dgm:prSet presAssocID="{5BFA6AF1-561F-41D3-A950-E9DA792DE7E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21D2A90-67A3-448F-B8D5-6FEE3094FCA9}" type="pres">
      <dgm:prSet presAssocID="{D03990CE-9B41-43EC-9D2B-1BB03D797CCB}" presName="spacer" presStyleCnt="0"/>
      <dgm:spPr/>
    </dgm:pt>
    <dgm:pt modelId="{617491B8-9FDC-4116-812C-9E8631E6F30C}" type="pres">
      <dgm:prSet presAssocID="{6B9A2F29-47A5-4788-920C-60F20CD0266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76B521E-1191-4F0E-A837-EA6E59B9837F}" type="presOf" srcId="{5BFA6AF1-561F-41D3-A950-E9DA792DE7EF}" destId="{458B6FA4-7996-4EF3-B301-5AC5634F97FA}" srcOrd="0" destOrd="0" presId="urn:microsoft.com/office/officeart/2005/8/layout/vList2"/>
    <dgm:cxn modelId="{3E550536-9DAF-4401-9538-FC296881ACF3}" type="presOf" srcId="{62EA382B-5545-4C12-920B-27A4B8108878}" destId="{CBB6CBDC-BAD7-4AA2-8B25-2AED1517CE22}" srcOrd="0" destOrd="0" presId="urn:microsoft.com/office/officeart/2005/8/layout/vList2"/>
    <dgm:cxn modelId="{89A56B3F-A9FC-4420-A9D1-ABEA5959D951}" srcId="{4E5B35DF-81CF-4109-BFD9-63A6795C47F4}" destId="{25278776-C3C1-4625-94B6-EC260928012F}" srcOrd="0" destOrd="0" parTransId="{C204A2C9-58EF-4C3C-BB31-4E67663EE86B}" sibTransId="{E76A75BD-C4C4-4AB0-88EE-D50BA6EA333D}"/>
    <dgm:cxn modelId="{39431B8A-8001-4E2C-9928-B821F99E35CF}" srcId="{4E5B35DF-81CF-4109-BFD9-63A6795C47F4}" destId="{5BFA6AF1-561F-41D3-A950-E9DA792DE7EF}" srcOrd="2" destOrd="0" parTransId="{11F9F020-24EA-40EE-80C7-E9B2D01FACB1}" sibTransId="{D03990CE-9B41-43EC-9D2B-1BB03D797CCB}"/>
    <dgm:cxn modelId="{CE0C3898-737F-4658-957B-41FE92D8E43C}" srcId="{4E5B35DF-81CF-4109-BFD9-63A6795C47F4}" destId="{62EA382B-5545-4C12-920B-27A4B8108878}" srcOrd="1" destOrd="0" parTransId="{1677C3C9-0A46-4695-9521-075A88127CCA}" sibTransId="{1D694550-3567-4600-A863-F8E5554844E7}"/>
    <dgm:cxn modelId="{DB37669D-0888-4133-8CCB-FE34C6C0BA97}" type="presOf" srcId="{4E5B35DF-81CF-4109-BFD9-63A6795C47F4}" destId="{19572D85-0BF7-4B38-8FCD-A6341A391267}" srcOrd="0" destOrd="0" presId="urn:microsoft.com/office/officeart/2005/8/layout/vList2"/>
    <dgm:cxn modelId="{A53AC6B3-9C58-426F-BB5C-D104FB6E895A}" type="presOf" srcId="{6B9A2F29-47A5-4788-920C-60F20CD02667}" destId="{617491B8-9FDC-4116-812C-9E8631E6F30C}" srcOrd="0" destOrd="0" presId="urn:microsoft.com/office/officeart/2005/8/layout/vList2"/>
    <dgm:cxn modelId="{0A8411B8-F7C2-44A5-BCE4-30DCD0F0CDB2}" type="presOf" srcId="{25278776-C3C1-4625-94B6-EC260928012F}" destId="{BC9A9798-AF05-4388-83BF-A0450A02B145}" srcOrd="0" destOrd="0" presId="urn:microsoft.com/office/officeart/2005/8/layout/vList2"/>
    <dgm:cxn modelId="{ADB80BF3-FC9D-4074-9EEB-54268C8B2CFD}" srcId="{4E5B35DF-81CF-4109-BFD9-63A6795C47F4}" destId="{6B9A2F29-47A5-4788-920C-60F20CD02667}" srcOrd="3" destOrd="0" parTransId="{20C83159-AC8D-45EB-86C2-3CC482741731}" sibTransId="{C750A63A-02C3-4D6B-9180-03D637423294}"/>
    <dgm:cxn modelId="{1D64150F-A454-4A98-A934-28C793B836F2}" type="presParOf" srcId="{19572D85-0BF7-4B38-8FCD-A6341A391267}" destId="{BC9A9798-AF05-4388-83BF-A0450A02B145}" srcOrd="0" destOrd="0" presId="urn:microsoft.com/office/officeart/2005/8/layout/vList2"/>
    <dgm:cxn modelId="{5B0B2E96-10E8-4823-A78E-E33155338783}" type="presParOf" srcId="{19572D85-0BF7-4B38-8FCD-A6341A391267}" destId="{03A97439-D793-48FF-BD77-B67349D94D7F}" srcOrd="1" destOrd="0" presId="urn:microsoft.com/office/officeart/2005/8/layout/vList2"/>
    <dgm:cxn modelId="{DE5252C4-58F0-4C14-A4DF-8BAB77DEECD4}" type="presParOf" srcId="{19572D85-0BF7-4B38-8FCD-A6341A391267}" destId="{CBB6CBDC-BAD7-4AA2-8B25-2AED1517CE22}" srcOrd="2" destOrd="0" presId="urn:microsoft.com/office/officeart/2005/8/layout/vList2"/>
    <dgm:cxn modelId="{2295310C-DCB0-478F-9DFC-8B1CCDBB3CFE}" type="presParOf" srcId="{19572D85-0BF7-4B38-8FCD-A6341A391267}" destId="{FB224A9F-C2A5-4714-80FB-05686D6823F7}" srcOrd="3" destOrd="0" presId="urn:microsoft.com/office/officeart/2005/8/layout/vList2"/>
    <dgm:cxn modelId="{5991E786-E4EC-44D4-A295-965CFBA8352E}" type="presParOf" srcId="{19572D85-0BF7-4B38-8FCD-A6341A391267}" destId="{458B6FA4-7996-4EF3-B301-5AC5634F97FA}" srcOrd="4" destOrd="0" presId="urn:microsoft.com/office/officeart/2005/8/layout/vList2"/>
    <dgm:cxn modelId="{5BB23C40-AB38-4999-B595-62846151C22F}" type="presParOf" srcId="{19572D85-0BF7-4B38-8FCD-A6341A391267}" destId="{B21D2A90-67A3-448F-B8D5-6FEE3094FCA9}" srcOrd="5" destOrd="0" presId="urn:microsoft.com/office/officeart/2005/8/layout/vList2"/>
    <dgm:cxn modelId="{404B501D-57BD-4953-BC20-371FEE8CEA68}" type="presParOf" srcId="{19572D85-0BF7-4B38-8FCD-A6341A391267}" destId="{617491B8-9FDC-4116-812C-9E8631E6F30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31332C-E91F-447D-9D20-BBC423230974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539E43C-A575-432B-9DA6-D80068F1F373}">
      <dgm:prSet custT="1"/>
      <dgm:spPr/>
      <dgm:t>
        <a:bodyPr/>
        <a:lstStyle/>
        <a:p>
          <a:r>
            <a:rPr lang="ru-RU" sz="1400" dirty="0">
              <a:latin typeface="+mj-lt"/>
            </a:rPr>
            <a:t>Не во всех профсоюзных организациях действуют молодежные комиссии</a:t>
          </a:r>
        </a:p>
      </dgm:t>
    </dgm:pt>
    <dgm:pt modelId="{A23BF864-4EE0-49E3-9E28-27E7224D9F59}" type="parTrans" cxnId="{7D978F38-D404-4B40-953B-E1144115E83B}">
      <dgm:prSet/>
      <dgm:spPr/>
      <dgm:t>
        <a:bodyPr/>
        <a:lstStyle/>
        <a:p>
          <a:endParaRPr lang="ru-RU" sz="3200">
            <a:latin typeface="+mj-lt"/>
          </a:endParaRPr>
        </a:p>
      </dgm:t>
    </dgm:pt>
    <dgm:pt modelId="{78458223-8D74-4AAD-9A2B-E1961DFF82BD}" type="sibTrans" cxnId="{7D978F38-D404-4B40-953B-E1144115E83B}">
      <dgm:prSet/>
      <dgm:spPr/>
      <dgm:t>
        <a:bodyPr/>
        <a:lstStyle/>
        <a:p>
          <a:endParaRPr lang="ru-RU" sz="3200">
            <a:latin typeface="+mj-lt"/>
          </a:endParaRPr>
        </a:p>
      </dgm:t>
    </dgm:pt>
    <dgm:pt modelId="{3E25EC0B-70C8-4580-8ACF-135F31CE3BD7}">
      <dgm:prSet custT="1"/>
      <dgm:spPr/>
      <dgm:t>
        <a:bodyPr/>
        <a:lstStyle/>
        <a:p>
          <a:r>
            <a:rPr lang="ru-RU" sz="1400">
              <a:latin typeface="+mj-lt"/>
            </a:rPr>
            <a:t>Не установлены конкретные показатели</a:t>
          </a:r>
        </a:p>
      </dgm:t>
    </dgm:pt>
    <dgm:pt modelId="{BEA05FDA-FB4B-4FA3-A529-173A71C53F6F}" type="parTrans" cxnId="{B015F9E7-E901-4751-A245-4B5B89928678}">
      <dgm:prSet/>
      <dgm:spPr/>
      <dgm:t>
        <a:bodyPr/>
        <a:lstStyle/>
        <a:p>
          <a:endParaRPr lang="ru-RU" sz="3200">
            <a:latin typeface="+mj-lt"/>
          </a:endParaRPr>
        </a:p>
      </dgm:t>
    </dgm:pt>
    <dgm:pt modelId="{1473EE8E-983F-4538-8760-B6405DEF2EF7}" type="sibTrans" cxnId="{B015F9E7-E901-4751-A245-4B5B89928678}">
      <dgm:prSet/>
      <dgm:spPr/>
      <dgm:t>
        <a:bodyPr/>
        <a:lstStyle/>
        <a:p>
          <a:endParaRPr lang="ru-RU" sz="3200">
            <a:latin typeface="+mj-lt"/>
          </a:endParaRPr>
        </a:p>
      </dgm:t>
    </dgm:pt>
    <dgm:pt modelId="{B0CC2ECA-B666-4285-A71F-53BC19B36AF9}">
      <dgm:prSet custT="1"/>
      <dgm:spPr/>
      <dgm:t>
        <a:bodyPr/>
        <a:lstStyle/>
        <a:p>
          <a:r>
            <a:rPr lang="ru-RU" sz="1400">
              <a:latin typeface="+mj-lt"/>
            </a:rPr>
            <a:t>Каждый 5-й вышедший из Профсоюза в возрасте до 35-ти лет</a:t>
          </a:r>
        </a:p>
      </dgm:t>
    </dgm:pt>
    <dgm:pt modelId="{1C98547D-8877-446A-B5B3-1734E90B5CE0}" type="parTrans" cxnId="{59D9F6AD-2B11-4861-9DE8-829DC789161D}">
      <dgm:prSet/>
      <dgm:spPr/>
      <dgm:t>
        <a:bodyPr/>
        <a:lstStyle/>
        <a:p>
          <a:endParaRPr lang="ru-RU" sz="3200">
            <a:latin typeface="+mj-lt"/>
          </a:endParaRPr>
        </a:p>
      </dgm:t>
    </dgm:pt>
    <dgm:pt modelId="{5D169027-EEC7-41B1-B2FA-DD56AAAEE700}" type="sibTrans" cxnId="{59D9F6AD-2B11-4861-9DE8-829DC789161D}">
      <dgm:prSet/>
      <dgm:spPr/>
      <dgm:t>
        <a:bodyPr/>
        <a:lstStyle/>
        <a:p>
          <a:endParaRPr lang="ru-RU" sz="3200">
            <a:latin typeface="+mj-lt"/>
          </a:endParaRPr>
        </a:p>
      </dgm:t>
    </dgm:pt>
    <dgm:pt modelId="{4FC8CB70-44FE-4928-8E36-3B8290A67D59}">
      <dgm:prSet custT="1"/>
      <dgm:spPr/>
      <dgm:t>
        <a:bodyPr/>
        <a:lstStyle/>
        <a:p>
          <a:r>
            <a:rPr lang="ru-RU" sz="1400">
              <a:latin typeface="+mj-lt"/>
            </a:rPr>
            <a:t>Молодежь недостаточно участвуют в комиссии по заключению коллективных договоров</a:t>
          </a:r>
        </a:p>
      </dgm:t>
    </dgm:pt>
    <dgm:pt modelId="{B2C47DDC-ABA1-45BB-B51B-BE5092808A86}" type="parTrans" cxnId="{7F6EAA78-56D2-4E3B-A1EA-F32A75CFAB1D}">
      <dgm:prSet/>
      <dgm:spPr/>
      <dgm:t>
        <a:bodyPr/>
        <a:lstStyle/>
        <a:p>
          <a:endParaRPr lang="ru-RU" sz="3200">
            <a:latin typeface="+mj-lt"/>
          </a:endParaRPr>
        </a:p>
      </dgm:t>
    </dgm:pt>
    <dgm:pt modelId="{80DFA9E3-4775-44FD-95D1-82741322DD24}" type="sibTrans" cxnId="{7F6EAA78-56D2-4E3B-A1EA-F32A75CFAB1D}">
      <dgm:prSet/>
      <dgm:spPr/>
      <dgm:t>
        <a:bodyPr/>
        <a:lstStyle/>
        <a:p>
          <a:endParaRPr lang="ru-RU" sz="3200">
            <a:latin typeface="+mj-lt"/>
          </a:endParaRPr>
        </a:p>
      </dgm:t>
    </dgm:pt>
    <dgm:pt modelId="{0CE5E55E-9E01-4CDC-9C56-69CA67892B4B}">
      <dgm:prSet custT="1"/>
      <dgm:spPr/>
      <dgm:t>
        <a:bodyPr/>
        <a:lstStyle/>
        <a:p>
          <a:r>
            <a:rPr lang="ru-RU" sz="1400" dirty="0">
              <a:latin typeface="+mj-lt"/>
            </a:rPr>
            <a:t>Отсутствует систематическая работа по развитию резерва кадров</a:t>
          </a:r>
        </a:p>
      </dgm:t>
    </dgm:pt>
    <dgm:pt modelId="{400952A2-BFFA-4579-95C0-62F05CAA4B7F}" type="parTrans" cxnId="{588BA42D-8D17-4D89-825D-A8CDF104F10D}">
      <dgm:prSet/>
      <dgm:spPr/>
      <dgm:t>
        <a:bodyPr/>
        <a:lstStyle/>
        <a:p>
          <a:endParaRPr lang="ru-RU" sz="3200">
            <a:latin typeface="+mj-lt"/>
          </a:endParaRPr>
        </a:p>
      </dgm:t>
    </dgm:pt>
    <dgm:pt modelId="{813499EF-BA20-47C4-9EE1-5E9EB53E4AA9}" type="sibTrans" cxnId="{588BA42D-8D17-4D89-825D-A8CDF104F10D}">
      <dgm:prSet/>
      <dgm:spPr/>
      <dgm:t>
        <a:bodyPr/>
        <a:lstStyle/>
        <a:p>
          <a:endParaRPr lang="ru-RU" sz="3200">
            <a:latin typeface="+mj-lt"/>
          </a:endParaRPr>
        </a:p>
      </dgm:t>
    </dgm:pt>
    <dgm:pt modelId="{11FD903E-7C1B-426F-BC81-41AF6B151436}">
      <dgm:prSet custT="1"/>
      <dgm:spPr/>
      <dgm:t>
        <a:bodyPr/>
        <a:lstStyle/>
        <a:p>
          <a:r>
            <a:rPr lang="ru-RU" sz="1400" dirty="0">
              <a:latin typeface="+mj-lt"/>
            </a:rPr>
            <a:t>План работы только на год</a:t>
          </a:r>
        </a:p>
      </dgm:t>
    </dgm:pt>
    <dgm:pt modelId="{C7864847-AC10-4961-AE0C-846A80ED6D55}" type="parTrans" cxnId="{711DCC28-9822-4A51-AF5A-D9948516AFED}">
      <dgm:prSet/>
      <dgm:spPr/>
      <dgm:t>
        <a:bodyPr/>
        <a:lstStyle/>
        <a:p>
          <a:endParaRPr lang="ru-RU" sz="3200">
            <a:latin typeface="+mj-lt"/>
          </a:endParaRPr>
        </a:p>
      </dgm:t>
    </dgm:pt>
    <dgm:pt modelId="{9D255E8C-68D7-42A1-AF57-7F28B80FADC6}" type="sibTrans" cxnId="{711DCC28-9822-4A51-AF5A-D9948516AFED}">
      <dgm:prSet/>
      <dgm:spPr/>
      <dgm:t>
        <a:bodyPr/>
        <a:lstStyle/>
        <a:p>
          <a:endParaRPr lang="ru-RU" sz="3200">
            <a:latin typeface="+mj-lt"/>
          </a:endParaRPr>
        </a:p>
      </dgm:t>
    </dgm:pt>
    <dgm:pt modelId="{7C595580-F9C6-4ABF-9435-652D2304AF75}">
      <dgm:prSet custT="1"/>
      <dgm:spPr/>
      <dgm:t>
        <a:bodyPr/>
        <a:lstStyle/>
        <a:p>
          <a:r>
            <a:rPr lang="ru-RU" sz="1400">
              <a:latin typeface="+mj-lt"/>
            </a:rPr>
            <a:t>Отсутствует квотирование рабочих мест</a:t>
          </a:r>
        </a:p>
      </dgm:t>
    </dgm:pt>
    <dgm:pt modelId="{79BC32CC-685B-45F3-98FA-7FC45C40EEEB}" type="parTrans" cxnId="{13983108-1B1E-4AC1-8C52-3E9E6B096A02}">
      <dgm:prSet/>
      <dgm:spPr/>
      <dgm:t>
        <a:bodyPr/>
        <a:lstStyle/>
        <a:p>
          <a:endParaRPr lang="ru-RU" sz="3200">
            <a:latin typeface="+mj-lt"/>
          </a:endParaRPr>
        </a:p>
      </dgm:t>
    </dgm:pt>
    <dgm:pt modelId="{B6B47C58-E15B-4674-BCEE-047B9232AA96}" type="sibTrans" cxnId="{13983108-1B1E-4AC1-8C52-3E9E6B096A02}">
      <dgm:prSet/>
      <dgm:spPr/>
      <dgm:t>
        <a:bodyPr/>
        <a:lstStyle/>
        <a:p>
          <a:endParaRPr lang="ru-RU" sz="3200">
            <a:latin typeface="+mj-lt"/>
          </a:endParaRPr>
        </a:p>
      </dgm:t>
    </dgm:pt>
    <dgm:pt modelId="{9A0E9B80-16AA-4692-8247-505B680E9E75}" type="pres">
      <dgm:prSet presAssocID="{5331332C-E91F-447D-9D20-BBC423230974}" presName="rootnode" presStyleCnt="0">
        <dgm:presLayoutVars>
          <dgm:chMax/>
          <dgm:chPref/>
          <dgm:dir/>
          <dgm:animLvl val="lvl"/>
        </dgm:presLayoutVars>
      </dgm:prSet>
      <dgm:spPr/>
    </dgm:pt>
    <dgm:pt modelId="{24CFA991-CC56-44ED-AA8D-517E8C184691}" type="pres">
      <dgm:prSet presAssocID="{F539E43C-A575-432B-9DA6-D80068F1F373}" presName="composite" presStyleCnt="0"/>
      <dgm:spPr/>
    </dgm:pt>
    <dgm:pt modelId="{133E966A-96BD-48C5-8964-710331F05799}" type="pres">
      <dgm:prSet presAssocID="{F539E43C-A575-432B-9DA6-D80068F1F373}" presName="LShape" presStyleLbl="alignNode1" presStyleIdx="0" presStyleCnt="13"/>
      <dgm:spPr/>
    </dgm:pt>
    <dgm:pt modelId="{7C90D5CB-DAE0-453F-8D3B-29E8E4D6E2DE}" type="pres">
      <dgm:prSet presAssocID="{F539E43C-A575-432B-9DA6-D80068F1F373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70D4F6C9-FC98-4C1A-88AD-D9A0901F4797}" type="pres">
      <dgm:prSet presAssocID="{F539E43C-A575-432B-9DA6-D80068F1F373}" presName="Triangle" presStyleLbl="alignNode1" presStyleIdx="1" presStyleCnt="13"/>
      <dgm:spPr/>
    </dgm:pt>
    <dgm:pt modelId="{472354FF-F356-42FA-80F4-DCDBF99631D6}" type="pres">
      <dgm:prSet presAssocID="{78458223-8D74-4AAD-9A2B-E1961DFF82BD}" presName="sibTrans" presStyleCnt="0"/>
      <dgm:spPr/>
    </dgm:pt>
    <dgm:pt modelId="{27C3C4B8-306A-4D87-9B40-0286CC8B4707}" type="pres">
      <dgm:prSet presAssocID="{78458223-8D74-4AAD-9A2B-E1961DFF82BD}" presName="space" presStyleCnt="0"/>
      <dgm:spPr/>
    </dgm:pt>
    <dgm:pt modelId="{A274EE12-6FE3-40FC-B696-591CB30C1F7C}" type="pres">
      <dgm:prSet presAssocID="{3E25EC0B-70C8-4580-8ACF-135F31CE3BD7}" presName="composite" presStyleCnt="0"/>
      <dgm:spPr/>
    </dgm:pt>
    <dgm:pt modelId="{C517A923-34D2-4261-AF20-FB3BBD45DD49}" type="pres">
      <dgm:prSet presAssocID="{3E25EC0B-70C8-4580-8ACF-135F31CE3BD7}" presName="LShape" presStyleLbl="alignNode1" presStyleIdx="2" presStyleCnt="13"/>
      <dgm:spPr/>
    </dgm:pt>
    <dgm:pt modelId="{56050590-29FF-4101-807F-D2B3EB7F376E}" type="pres">
      <dgm:prSet presAssocID="{3E25EC0B-70C8-4580-8ACF-135F31CE3BD7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75ABCE2D-4B52-4BC6-BDEF-CCC111768187}" type="pres">
      <dgm:prSet presAssocID="{3E25EC0B-70C8-4580-8ACF-135F31CE3BD7}" presName="Triangle" presStyleLbl="alignNode1" presStyleIdx="3" presStyleCnt="13"/>
      <dgm:spPr/>
    </dgm:pt>
    <dgm:pt modelId="{3AB12C89-763D-465F-9650-B2D611CBEB71}" type="pres">
      <dgm:prSet presAssocID="{1473EE8E-983F-4538-8760-B6405DEF2EF7}" presName="sibTrans" presStyleCnt="0"/>
      <dgm:spPr/>
    </dgm:pt>
    <dgm:pt modelId="{E303C104-B1F2-4FD2-93D2-4502E2915763}" type="pres">
      <dgm:prSet presAssocID="{1473EE8E-983F-4538-8760-B6405DEF2EF7}" presName="space" presStyleCnt="0"/>
      <dgm:spPr/>
    </dgm:pt>
    <dgm:pt modelId="{43A4A840-83D5-420E-A245-81D5CFA60E5C}" type="pres">
      <dgm:prSet presAssocID="{B0CC2ECA-B666-4285-A71F-53BC19B36AF9}" presName="composite" presStyleCnt="0"/>
      <dgm:spPr/>
    </dgm:pt>
    <dgm:pt modelId="{DC377204-DA9F-422C-BB94-A5597DB64FEA}" type="pres">
      <dgm:prSet presAssocID="{B0CC2ECA-B666-4285-A71F-53BC19B36AF9}" presName="LShape" presStyleLbl="alignNode1" presStyleIdx="4" presStyleCnt="13"/>
      <dgm:spPr/>
    </dgm:pt>
    <dgm:pt modelId="{4ECE9DE4-C9E7-4975-B7F5-80706559D1D7}" type="pres">
      <dgm:prSet presAssocID="{B0CC2ECA-B666-4285-A71F-53BC19B36AF9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9DB1482F-15E3-429F-BC8B-71B258642EA7}" type="pres">
      <dgm:prSet presAssocID="{B0CC2ECA-B666-4285-A71F-53BC19B36AF9}" presName="Triangle" presStyleLbl="alignNode1" presStyleIdx="5" presStyleCnt="13"/>
      <dgm:spPr/>
    </dgm:pt>
    <dgm:pt modelId="{3883FADD-6DD9-4504-AB68-DDC4F63C8ABA}" type="pres">
      <dgm:prSet presAssocID="{5D169027-EEC7-41B1-B2FA-DD56AAAEE700}" presName="sibTrans" presStyleCnt="0"/>
      <dgm:spPr/>
    </dgm:pt>
    <dgm:pt modelId="{146E0F2D-59ED-4610-9BFB-C4DC720213D9}" type="pres">
      <dgm:prSet presAssocID="{5D169027-EEC7-41B1-B2FA-DD56AAAEE700}" presName="space" presStyleCnt="0"/>
      <dgm:spPr/>
    </dgm:pt>
    <dgm:pt modelId="{CF58126E-DA00-4B05-BB97-59AF92B3A873}" type="pres">
      <dgm:prSet presAssocID="{4FC8CB70-44FE-4928-8E36-3B8290A67D59}" presName="composite" presStyleCnt="0"/>
      <dgm:spPr/>
    </dgm:pt>
    <dgm:pt modelId="{563B40B7-A77B-4B9E-9FCF-940C474D731C}" type="pres">
      <dgm:prSet presAssocID="{4FC8CB70-44FE-4928-8E36-3B8290A67D59}" presName="LShape" presStyleLbl="alignNode1" presStyleIdx="6" presStyleCnt="13"/>
      <dgm:spPr/>
    </dgm:pt>
    <dgm:pt modelId="{936458C4-85AA-46CF-9CFD-DD8AB3703B58}" type="pres">
      <dgm:prSet presAssocID="{4FC8CB70-44FE-4928-8E36-3B8290A67D59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AAD09E6C-CFFD-48D6-AD4A-44E94E8F1753}" type="pres">
      <dgm:prSet presAssocID="{4FC8CB70-44FE-4928-8E36-3B8290A67D59}" presName="Triangle" presStyleLbl="alignNode1" presStyleIdx="7" presStyleCnt="13"/>
      <dgm:spPr/>
    </dgm:pt>
    <dgm:pt modelId="{04D95C34-F921-4FB0-B37E-3F15A39D80D1}" type="pres">
      <dgm:prSet presAssocID="{80DFA9E3-4775-44FD-95D1-82741322DD24}" presName="sibTrans" presStyleCnt="0"/>
      <dgm:spPr/>
    </dgm:pt>
    <dgm:pt modelId="{ED1E4337-F6D3-4A99-89C8-2AC2F34BE707}" type="pres">
      <dgm:prSet presAssocID="{80DFA9E3-4775-44FD-95D1-82741322DD24}" presName="space" presStyleCnt="0"/>
      <dgm:spPr/>
    </dgm:pt>
    <dgm:pt modelId="{ADCBE07A-6F06-46C7-8832-831DD4D3145E}" type="pres">
      <dgm:prSet presAssocID="{0CE5E55E-9E01-4CDC-9C56-69CA67892B4B}" presName="composite" presStyleCnt="0"/>
      <dgm:spPr/>
    </dgm:pt>
    <dgm:pt modelId="{BB1C1BB5-B7D1-4035-BB30-2594358CD215}" type="pres">
      <dgm:prSet presAssocID="{0CE5E55E-9E01-4CDC-9C56-69CA67892B4B}" presName="LShape" presStyleLbl="alignNode1" presStyleIdx="8" presStyleCnt="13" custLinFactNeighborX="-679" custLinFactNeighborY="-5638"/>
      <dgm:spPr/>
    </dgm:pt>
    <dgm:pt modelId="{D4FA16B1-449C-42DF-99DC-DF369BC179F0}" type="pres">
      <dgm:prSet presAssocID="{0CE5E55E-9E01-4CDC-9C56-69CA67892B4B}" presName="ParentText" presStyleLbl="revTx" presStyleIdx="4" presStyleCnt="7" custScaleX="128219" custLinFactNeighborX="13548" custLinFactNeighborY="-2914">
        <dgm:presLayoutVars>
          <dgm:chMax val="0"/>
          <dgm:chPref val="0"/>
          <dgm:bulletEnabled val="1"/>
        </dgm:presLayoutVars>
      </dgm:prSet>
      <dgm:spPr/>
    </dgm:pt>
    <dgm:pt modelId="{5F086588-6368-46EF-9D88-60287F22A173}" type="pres">
      <dgm:prSet presAssocID="{0CE5E55E-9E01-4CDC-9C56-69CA67892B4B}" presName="Triangle" presStyleLbl="alignNode1" presStyleIdx="9" presStyleCnt="13"/>
      <dgm:spPr/>
    </dgm:pt>
    <dgm:pt modelId="{210BEBEC-828C-4C01-B9A3-65A2DA97C28F}" type="pres">
      <dgm:prSet presAssocID="{813499EF-BA20-47C4-9EE1-5E9EB53E4AA9}" presName="sibTrans" presStyleCnt="0"/>
      <dgm:spPr/>
    </dgm:pt>
    <dgm:pt modelId="{2622E751-C0CF-44CF-B6DF-2DBC53487257}" type="pres">
      <dgm:prSet presAssocID="{813499EF-BA20-47C4-9EE1-5E9EB53E4AA9}" presName="space" presStyleCnt="0"/>
      <dgm:spPr/>
    </dgm:pt>
    <dgm:pt modelId="{EFC733C3-1367-4432-8DE1-8595D94CFDDC}" type="pres">
      <dgm:prSet presAssocID="{11FD903E-7C1B-426F-BC81-41AF6B151436}" presName="composite" presStyleCnt="0"/>
      <dgm:spPr/>
    </dgm:pt>
    <dgm:pt modelId="{16D7B189-DAAD-424F-B64E-9376E1F578F9}" type="pres">
      <dgm:prSet presAssocID="{11FD903E-7C1B-426F-BC81-41AF6B151436}" presName="LShape" presStyleLbl="alignNode1" presStyleIdx="10" presStyleCnt="13" custLinFactNeighborX="4756" custLinFactNeighborY="-4523"/>
      <dgm:spPr/>
    </dgm:pt>
    <dgm:pt modelId="{886738CF-2433-4630-8C5E-1ADB6C59022D}" type="pres">
      <dgm:prSet presAssocID="{11FD903E-7C1B-426F-BC81-41AF6B151436}" presName="ParentText" presStyleLbl="revTx" presStyleIdx="5" presStyleCnt="7" custLinFactNeighborX="9032" custLinFactNeighborY="312">
        <dgm:presLayoutVars>
          <dgm:chMax val="0"/>
          <dgm:chPref val="0"/>
          <dgm:bulletEnabled val="1"/>
        </dgm:presLayoutVars>
      </dgm:prSet>
      <dgm:spPr/>
    </dgm:pt>
    <dgm:pt modelId="{E004B0F5-80C8-4853-B3BC-3AFB34FE4A38}" type="pres">
      <dgm:prSet presAssocID="{11FD903E-7C1B-426F-BC81-41AF6B151436}" presName="Triangle" presStyleLbl="alignNode1" presStyleIdx="11" presStyleCnt="13"/>
      <dgm:spPr/>
    </dgm:pt>
    <dgm:pt modelId="{97974A07-BBE6-4F6C-9D2C-6336832FCB51}" type="pres">
      <dgm:prSet presAssocID="{9D255E8C-68D7-42A1-AF57-7F28B80FADC6}" presName="sibTrans" presStyleCnt="0"/>
      <dgm:spPr/>
    </dgm:pt>
    <dgm:pt modelId="{ECD4E690-06D9-4EB8-8E15-782170D238DD}" type="pres">
      <dgm:prSet presAssocID="{9D255E8C-68D7-42A1-AF57-7F28B80FADC6}" presName="space" presStyleCnt="0"/>
      <dgm:spPr/>
    </dgm:pt>
    <dgm:pt modelId="{E3A27178-1C1C-4F97-B0ED-D6C8D23A2781}" type="pres">
      <dgm:prSet presAssocID="{7C595580-F9C6-4ABF-9435-652D2304AF75}" presName="composite" presStyleCnt="0"/>
      <dgm:spPr/>
    </dgm:pt>
    <dgm:pt modelId="{9810535C-685E-4025-8391-343D1910AC4D}" type="pres">
      <dgm:prSet presAssocID="{7C595580-F9C6-4ABF-9435-652D2304AF75}" presName="LShape" presStyleLbl="alignNode1" presStyleIdx="12" presStyleCnt="13"/>
      <dgm:spPr/>
    </dgm:pt>
    <dgm:pt modelId="{620DD475-F595-47CD-AC29-E968141A9C9D}" type="pres">
      <dgm:prSet presAssocID="{7C595580-F9C6-4ABF-9435-652D2304AF75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4C8C5101-13BA-47F8-A3B3-DCAA0A511D91}" type="presOf" srcId="{B0CC2ECA-B666-4285-A71F-53BC19B36AF9}" destId="{4ECE9DE4-C9E7-4975-B7F5-80706559D1D7}" srcOrd="0" destOrd="0" presId="urn:microsoft.com/office/officeart/2009/3/layout/StepUpProcess"/>
    <dgm:cxn modelId="{13983108-1B1E-4AC1-8C52-3E9E6B096A02}" srcId="{5331332C-E91F-447D-9D20-BBC423230974}" destId="{7C595580-F9C6-4ABF-9435-652D2304AF75}" srcOrd="6" destOrd="0" parTransId="{79BC32CC-685B-45F3-98FA-7FC45C40EEEB}" sibTransId="{B6B47C58-E15B-4674-BCEE-047B9232AA96}"/>
    <dgm:cxn modelId="{711DCC28-9822-4A51-AF5A-D9948516AFED}" srcId="{5331332C-E91F-447D-9D20-BBC423230974}" destId="{11FD903E-7C1B-426F-BC81-41AF6B151436}" srcOrd="5" destOrd="0" parTransId="{C7864847-AC10-4961-AE0C-846A80ED6D55}" sibTransId="{9D255E8C-68D7-42A1-AF57-7F28B80FADC6}"/>
    <dgm:cxn modelId="{588BA42D-8D17-4D89-825D-A8CDF104F10D}" srcId="{5331332C-E91F-447D-9D20-BBC423230974}" destId="{0CE5E55E-9E01-4CDC-9C56-69CA67892B4B}" srcOrd="4" destOrd="0" parTransId="{400952A2-BFFA-4579-95C0-62F05CAA4B7F}" sibTransId="{813499EF-BA20-47C4-9EE1-5E9EB53E4AA9}"/>
    <dgm:cxn modelId="{77760D34-E52E-47AE-8D5D-726BF2C83963}" type="presOf" srcId="{4FC8CB70-44FE-4928-8E36-3B8290A67D59}" destId="{936458C4-85AA-46CF-9CFD-DD8AB3703B58}" srcOrd="0" destOrd="0" presId="urn:microsoft.com/office/officeart/2009/3/layout/StepUpProcess"/>
    <dgm:cxn modelId="{7D978F38-D404-4B40-953B-E1144115E83B}" srcId="{5331332C-E91F-447D-9D20-BBC423230974}" destId="{F539E43C-A575-432B-9DA6-D80068F1F373}" srcOrd="0" destOrd="0" parTransId="{A23BF864-4EE0-49E3-9E28-27E7224D9F59}" sibTransId="{78458223-8D74-4AAD-9A2B-E1961DFF82BD}"/>
    <dgm:cxn modelId="{82A2B43B-1FC4-4C6A-82C0-D72E6B4C95F7}" type="presOf" srcId="{5331332C-E91F-447D-9D20-BBC423230974}" destId="{9A0E9B80-16AA-4692-8247-505B680E9E75}" srcOrd="0" destOrd="0" presId="urn:microsoft.com/office/officeart/2009/3/layout/StepUpProcess"/>
    <dgm:cxn modelId="{CFD2AC6F-BA93-4359-AECF-E9A243CE07D4}" type="presOf" srcId="{11FD903E-7C1B-426F-BC81-41AF6B151436}" destId="{886738CF-2433-4630-8C5E-1ADB6C59022D}" srcOrd="0" destOrd="0" presId="urn:microsoft.com/office/officeart/2009/3/layout/StepUpProcess"/>
    <dgm:cxn modelId="{7F6EAA78-56D2-4E3B-A1EA-F32A75CFAB1D}" srcId="{5331332C-E91F-447D-9D20-BBC423230974}" destId="{4FC8CB70-44FE-4928-8E36-3B8290A67D59}" srcOrd="3" destOrd="0" parTransId="{B2C47DDC-ABA1-45BB-B51B-BE5092808A86}" sibTransId="{80DFA9E3-4775-44FD-95D1-82741322DD24}"/>
    <dgm:cxn modelId="{9C07ECAB-355B-4312-8347-728927F749CD}" type="presOf" srcId="{3E25EC0B-70C8-4580-8ACF-135F31CE3BD7}" destId="{56050590-29FF-4101-807F-D2B3EB7F376E}" srcOrd="0" destOrd="0" presId="urn:microsoft.com/office/officeart/2009/3/layout/StepUpProcess"/>
    <dgm:cxn modelId="{59D9F6AD-2B11-4861-9DE8-829DC789161D}" srcId="{5331332C-E91F-447D-9D20-BBC423230974}" destId="{B0CC2ECA-B666-4285-A71F-53BC19B36AF9}" srcOrd="2" destOrd="0" parTransId="{1C98547D-8877-446A-B5B3-1734E90B5CE0}" sibTransId="{5D169027-EEC7-41B1-B2FA-DD56AAAEE700}"/>
    <dgm:cxn modelId="{88ECF0C5-6D4A-46A5-B9E0-678C9C14DBED}" type="presOf" srcId="{7C595580-F9C6-4ABF-9435-652D2304AF75}" destId="{620DD475-F595-47CD-AC29-E968141A9C9D}" srcOrd="0" destOrd="0" presId="urn:microsoft.com/office/officeart/2009/3/layout/StepUpProcess"/>
    <dgm:cxn modelId="{08E7BECA-CD81-4B35-BBCB-45F54773148D}" type="presOf" srcId="{0CE5E55E-9E01-4CDC-9C56-69CA67892B4B}" destId="{D4FA16B1-449C-42DF-99DC-DF369BC179F0}" srcOrd="0" destOrd="0" presId="urn:microsoft.com/office/officeart/2009/3/layout/StepUpProcess"/>
    <dgm:cxn modelId="{E8F5A3D6-5B71-4EE7-B370-BC46C8A30971}" type="presOf" srcId="{F539E43C-A575-432B-9DA6-D80068F1F373}" destId="{7C90D5CB-DAE0-453F-8D3B-29E8E4D6E2DE}" srcOrd="0" destOrd="0" presId="urn:microsoft.com/office/officeart/2009/3/layout/StepUpProcess"/>
    <dgm:cxn modelId="{B015F9E7-E901-4751-A245-4B5B89928678}" srcId="{5331332C-E91F-447D-9D20-BBC423230974}" destId="{3E25EC0B-70C8-4580-8ACF-135F31CE3BD7}" srcOrd="1" destOrd="0" parTransId="{BEA05FDA-FB4B-4FA3-A529-173A71C53F6F}" sibTransId="{1473EE8E-983F-4538-8760-B6405DEF2EF7}"/>
    <dgm:cxn modelId="{DC271953-3050-42C0-BDFE-5AABFDBE9DEA}" type="presParOf" srcId="{9A0E9B80-16AA-4692-8247-505B680E9E75}" destId="{24CFA991-CC56-44ED-AA8D-517E8C184691}" srcOrd="0" destOrd="0" presId="urn:microsoft.com/office/officeart/2009/3/layout/StepUpProcess"/>
    <dgm:cxn modelId="{AC0435E1-2860-4756-A8EA-CB026FB6F8A9}" type="presParOf" srcId="{24CFA991-CC56-44ED-AA8D-517E8C184691}" destId="{133E966A-96BD-48C5-8964-710331F05799}" srcOrd="0" destOrd="0" presId="urn:microsoft.com/office/officeart/2009/3/layout/StepUpProcess"/>
    <dgm:cxn modelId="{0B3F4960-CD20-40F2-AE8F-3E98E7A5D0A9}" type="presParOf" srcId="{24CFA991-CC56-44ED-AA8D-517E8C184691}" destId="{7C90D5CB-DAE0-453F-8D3B-29E8E4D6E2DE}" srcOrd="1" destOrd="0" presId="urn:microsoft.com/office/officeart/2009/3/layout/StepUpProcess"/>
    <dgm:cxn modelId="{3FB04784-B273-4191-B354-047B22D30B4D}" type="presParOf" srcId="{24CFA991-CC56-44ED-AA8D-517E8C184691}" destId="{70D4F6C9-FC98-4C1A-88AD-D9A0901F4797}" srcOrd="2" destOrd="0" presId="urn:microsoft.com/office/officeart/2009/3/layout/StepUpProcess"/>
    <dgm:cxn modelId="{7412405A-E7D1-41A7-AA5E-871969A717EB}" type="presParOf" srcId="{9A0E9B80-16AA-4692-8247-505B680E9E75}" destId="{472354FF-F356-42FA-80F4-DCDBF99631D6}" srcOrd="1" destOrd="0" presId="urn:microsoft.com/office/officeart/2009/3/layout/StepUpProcess"/>
    <dgm:cxn modelId="{4723A4E9-1789-4914-B864-E1792C729EDA}" type="presParOf" srcId="{472354FF-F356-42FA-80F4-DCDBF99631D6}" destId="{27C3C4B8-306A-4D87-9B40-0286CC8B4707}" srcOrd="0" destOrd="0" presId="urn:microsoft.com/office/officeart/2009/3/layout/StepUpProcess"/>
    <dgm:cxn modelId="{A0BDEA77-82C7-4343-BDCF-A783BB4CA280}" type="presParOf" srcId="{9A0E9B80-16AA-4692-8247-505B680E9E75}" destId="{A274EE12-6FE3-40FC-B696-591CB30C1F7C}" srcOrd="2" destOrd="0" presId="urn:microsoft.com/office/officeart/2009/3/layout/StepUpProcess"/>
    <dgm:cxn modelId="{5C92D4DB-109A-457B-AEE2-BE055077EBE8}" type="presParOf" srcId="{A274EE12-6FE3-40FC-B696-591CB30C1F7C}" destId="{C517A923-34D2-4261-AF20-FB3BBD45DD49}" srcOrd="0" destOrd="0" presId="urn:microsoft.com/office/officeart/2009/3/layout/StepUpProcess"/>
    <dgm:cxn modelId="{619437A7-1E3F-49F8-9FD0-11D0738FF9CB}" type="presParOf" srcId="{A274EE12-6FE3-40FC-B696-591CB30C1F7C}" destId="{56050590-29FF-4101-807F-D2B3EB7F376E}" srcOrd="1" destOrd="0" presId="urn:microsoft.com/office/officeart/2009/3/layout/StepUpProcess"/>
    <dgm:cxn modelId="{63001369-A0CE-40EA-9AC2-F509F76E1400}" type="presParOf" srcId="{A274EE12-6FE3-40FC-B696-591CB30C1F7C}" destId="{75ABCE2D-4B52-4BC6-BDEF-CCC111768187}" srcOrd="2" destOrd="0" presId="urn:microsoft.com/office/officeart/2009/3/layout/StepUpProcess"/>
    <dgm:cxn modelId="{B259B35F-C46C-4CC2-BC2F-759EB66FA330}" type="presParOf" srcId="{9A0E9B80-16AA-4692-8247-505B680E9E75}" destId="{3AB12C89-763D-465F-9650-B2D611CBEB71}" srcOrd="3" destOrd="0" presId="urn:microsoft.com/office/officeart/2009/3/layout/StepUpProcess"/>
    <dgm:cxn modelId="{B053A9AA-C50E-46AD-BDA6-A104FA1C38E6}" type="presParOf" srcId="{3AB12C89-763D-465F-9650-B2D611CBEB71}" destId="{E303C104-B1F2-4FD2-93D2-4502E2915763}" srcOrd="0" destOrd="0" presId="urn:microsoft.com/office/officeart/2009/3/layout/StepUpProcess"/>
    <dgm:cxn modelId="{5CD83D1B-37C1-4D97-8322-9E76804EFE3F}" type="presParOf" srcId="{9A0E9B80-16AA-4692-8247-505B680E9E75}" destId="{43A4A840-83D5-420E-A245-81D5CFA60E5C}" srcOrd="4" destOrd="0" presId="urn:microsoft.com/office/officeart/2009/3/layout/StepUpProcess"/>
    <dgm:cxn modelId="{17FF9730-C0E5-4B23-A76F-5F690368D5FB}" type="presParOf" srcId="{43A4A840-83D5-420E-A245-81D5CFA60E5C}" destId="{DC377204-DA9F-422C-BB94-A5597DB64FEA}" srcOrd="0" destOrd="0" presId="urn:microsoft.com/office/officeart/2009/3/layout/StepUpProcess"/>
    <dgm:cxn modelId="{B3D18A7A-626A-474D-93F2-4814C5830B8D}" type="presParOf" srcId="{43A4A840-83D5-420E-A245-81D5CFA60E5C}" destId="{4ECE9DE4-C9E7-4975-B7F5-80706559D1D7}" srcOrd="1" destOrd="0" presId="urn:microsoft.com/office/officeart/2009/3/layout/StepUpProcess"/>
    <dgm:cxn modelId="{1009739F-829C-4754-9773-ACC672D52429}" type="presParOf" srcId="{43A4A840-83D5-420E-A245-81D5CFA60E5C}" destId="{9DB1482F-15E3-429F-BC8B-71B258642EA7}" srcOrd="2" destOrd="0" presId="urn:microsoft.com/office/officeart/2009/3/layout/StepUpProcess"/>
    <dgm:cxn modelId="{9D8C8515-B2CF-4D64-A8B9-DAA149B0B57E}" type="presParOf" srcId="{9A0E9B80-16AA-4692-8247-505B680E9E75}" destId="{3883FADD-6DD9-4504-AB68-DDC4F63C8ABA}" srcOrd="5" destOrd="0" presId="urn:microsoft.com/office/officeart/2009/3/layout/StepUpProcess"/>
    <dgm:cxn modelId="{8E44F6B7-42C6-4727-A9FB-B3AAB92FFB09}" type="presParOf" srcId="{3883FADD-6DD9-4504-AB68-DDC4F63C8ABA}" destId="{146E0F2D-59ED-4610-9BFB-C4DC720213D9}" srcOrd="0" destOrd="0" presId="urn:microsoft.com/office/officeart/2009/3/layout/StepUpProcess"/>
    <dgm:cxn modelId="{94B39D79-013C-48C7-B6A3-553168849D7B}" type="presParOf" srcId="{9A0E9B80-16AA-4692-8247-505B680E9E75}" destId="{CF58126E-DA00-4B05-BB97-59AF92B3A873}" srcOrd="6" destOrd="0" presId="urn:microsoft.com/office/officeart/2009/3/layout/StepUpProcess"/>
    <dgm:cxn modelId="{AFFEEF80-9938-43E2-B108-3136D2C73EC8}" type="presParOf" srcId="{CF58126E-DA00-4B05-BB97-59AF92B3A873}" destId="{563B40B7-A77B-4B9E-9FCF-940C474D731C}" srcOrd="0" destOrd="0" presId="urn:microsoft.com/office/officeart/2009/3/layout/StepUpProcess"/>
    <dgm:cxn modelId="{4AA28376-6EB6-455D-BC49-5D9F60221DAD}" type="presParOf" srcId="{CF58126E-DA00-4B05-BB97-59AF92B3A873}" destId="{936458C4-85AA-46CF-9CFD-DD8AB3703B58}" srcOrd="1" destOrd="0" presId="urn:microsoft.com/office/officeart/2009/3/layout/StepUpProcess"/>
    <dgm:cxn modelId="{4A4509B6-1961-4E4F-A221-BAD788ADF9F0}" type="presParOf" srcId="{CF58126E-DA00-4B05-BB97-59AF92B3A873}" destId="{AAD09E6C-CFFD-48D6-AD4A-44E94E8F1753}" srcOrd="2" destOrd="0" presId="urn:microsoft.com/office/officeart/2009/3/layout/StepUpProcess"/>
    <dgm:cxn modelId="{1908C4C5-DD96-4CC9-BC85-1BBBEB2F4194}" type="presParOf" srcId="{9A0E9B80-16AA-4692-8247-505B680E9E75}" destId="{04D95C34-F921-4FB0-B37E-3F15A39D80D1}" srcOrd="7" destOrd="0" presId="urn:microsoft.com/office/officeart/2009/3/layout/StepUpProcess"/>
    <dgm:cxn modelId="{A1FC5E08-6E55-432C-A183-777CE9A9F02B}" type="presParOf" srcId="{04D95C34-F921-4FB0-B37E-3F15A39D80D1}" destId="{ED1E4337-F6D3-4A99-89C8-2AC2F34BE707}" srcOrd="0" destOrd="0" presId="urn:microsoft.com/office/officeart/2009/3/layout/StepUpProcess"/>
    <dgm:cxn modelId="{AAB35A1D-227F-49F6-9C00-50060C688E9B}" type="presParOf" srcId="{9A0E9B80-16AA-4692-8247-505B680E9E75}" destId="{ADCBE07A-6F06-46C7-8832-831DD4D3145E}" srcOrd="8" destOrd="0" presId="urn:microsoft.com/office/officeart/2009/3/layout/StepUpProcess"/>
    <dgm:cxn modelId="{FB7ACF44-586C-463B-B806-83ACE023A627}" type="presParOf" srcId="{ADCBE07A-6F06-46C7-8832-831DD4D3145E}" destId="{BB1C1BB5-B7D1-4035-BB30-2594358CD215}" srcOrd="0" destOrd="0" presId="urn:microsoft.com/office/officeart/2009/3/layout/StepUpProcess"/>
    <dgm:cxn modelId="{C85276C7-9722-4A46-98E8-4E5328804DD8}" type="presParOf" srcId="{ADCBE07A-6F06-46C7-8832-831DD4D3145E}" destId="{D4FA16B1-449C-42DF-99DC-DF369BC179F0}" srcOrd="1" destOrd="0" presId="urn:microsoft.com/office/officeart/2009/3/layout/StepUpProcess"/>
    <dgm:cxn modelId="{24D3DB9B-400D-4F44-A3B1-56CD0EFDE674}" type="presParOf" srcId="{ADCBE07A-6F06-46C7-8832-831DD4D3145E}" destId="{5F086588-6368-46EF-9D88-60287F22A173}" srcOrd="2" destOrd="0" presId="urn:microsoft.com/office/officeart/2009/3/layout/StepUpProcess"/>
    <dgm:cxn modelId="{13D0857E-4050-45DE-9CEF-4FCA8A73BFD0}" type="presParOf" srcId="{9A0E9B80-16AA-4692-8247-505B680E9E75}" destId="{210BEBEC-828C-4C01-B9A3-65A2DA97C28F}" srcOrd="9" destOrd="0" presId="urn:microsoft.com/office/officeart/2009/3/layout/StepUpProcess"/>
    <dgm:cxn modelId="{CFF4D8A5-D995-46A3-8F9D-C5A1D68CD6C2}" type="presParOf" srcId="{210BEBEC-828C-4C01-B9A3-65A2DA97C28F}" destId="{2622E751-C0CF-44CF-B6DF-2DBC53487257}" srcOrd="0" destOrd="0" presId="urn:microsoft.com/office/officeart/2009/3/layout/StepUpProcess"/>
    <dgm:cxn modelId="{7C01ECA8-9CF8-4F0F-8B94-CC786213F948}" type="presParOf" srcId="{9A0E9B80-16AA-4692-8247-505B680E9E75}" destId="{EFC733C3-1367-4432-8DE1-8595D94CFDDC}" srcOrd="10" destOrd="0" presId="urn:microsoft.com/office/officeart/2009/3/layout/StepUpProcess"/>
    <dgm:cxn modelId="{84580DF7-914E-43AC-8998-21A810A5B98E}" type="presParOf" srcId="{EFC733C3-1367-4432-8DE1-8595D94CFDDC}" destId="{16D7B189-DAAD-424F-B64E-9376E1F578F9}" srcOrd="0" destOrd="0" presId="urn:microsoft.com/office/officeart/2009/3/layout/StepUpProcess"/>
    <dgm:cxn modelId="{D691C7DB-B1E8-4818-9A79-65FCA97D276D}" type="presParOf" srcId="{EFC733C3-1367-4432-8DE1-8595D94CFDDC}" destId="{886738CF-2433-4630-8C5E-1ADB6C59022D}" srcOrd="1" destOrd="0" presId="urn:microsoft.com/office/officeart/2009/3/layout/StepUpProcess"/>
    <dgm:cxn modelId="{24F38681-9DBB-45DB-BF5B-05F30412D845}" type="presParOf" srcId="{EFC733C3-1367-4432-8DE1-8595D94CFDDC}" destId="{E004B0F5-80C8-4853-B3BC-3AFB34FE4A38}" srcOrd="2" destOrd="0" presId="urn:microsoft.com/office/officeart/2009/3/layout/StepUpProcess"/>
    <dgm:cxn modelId="{8BF787AD-794A-4DB2-BBCA-45BC62F5B544}" type="presParOf" srcId="{9A0E9B80-16AA-4692-8247-505B680E9E75}" destId="{97974A07-BBE6-4F6C-9D2C-6336832FCB51}" srcOrd="11" destOrd="0" presId="urn:microsoft.com/office/officeart/2009/3/layout/StepUpProcess"/>
    <dgm:cxn modelId="{3CA0261B-C790-438A-B62E-45D50075BE75}" type="presParOf" srcId="{97974A07-BBE6-4F6C-9D2C-6336832FCB51}" destId="{ECD4E690-06D9-4EB8-8E15-782170D238DD}" srcOrd="0" destOrd="0" presId="urn:microsoft.com/office/officeart/2009/3/layout/StepUpProcess"/>
    <dgm:cxn modelId="{81292D6C-B97C-484D-817F-EE108221E6B0}" type="presParOf" srcId="{9A0E9B80-16AA-4692-8247-505B680E9E75}" destId="{E3A27178-1C1C-4F97-B0ED-D6C8D23A2781}" srcOrd="12" destOrd="0" presId="urn:microsoft.com/office/officeart/2009/3/layout/StepUpProcess"/>
    <dgm:cxn modelId="{4872CB1B-FD69-4633-AFF3-9FCEFB5A36FF}" type="presParOf" srcId="{E3A27178-1C1C-4F97-B0ED-D6C8D23A2781}" destId="{9810535C-685E-4025-8391-343D1910AC4D}" srcOrd="0" destOrd="0" presId="urn:microsoft.com/office/officeart/2009/3/layout/StepUpProcess"/>
    <dgm:cxn modelId="{2D56BBAE-63B7-44CE-9302-B3113222C114}" type="presParOf" srcId="{E3A27178-1C1C-4F97-B0ED-D6C8D23A2781}" destId="{620DD475-F595-47CD-AC29-E968141A9C9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AD0B8A-383D-42D6-B7A6-BDBC85C87490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DEE1AD9-5119-4303-9DF0-DB9B74F0AA1B}">
      <dgm:prSet custT="1"/>
      <dgm:spPr>
        <a:solidFill>
          <a:srgbClr val="ADC1E5"/>
        </a:solidFill>
      </dgm:spPr>
      <dgm:t>
        <a:bodyPr/>
        <a:lstStyle/>
        <a:p>
          <a:pPr algn="l"/>
          <a:r>
            <a:rPr lang="ru-RU" sz="20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привлечение молодёжи к разделу «Работа с молодёжью»</a:t>
          </a:r>
        </a:p>
      </dgm:t>
    </dgm:pt>
    <dgm:pt modelId="{9282BA75-5135-4DEF-BEF4-E55F7BF7563E}" type="parTrans" cxnId="{0B73923C-E0CB-4845-B42B-CC59A1B0C289}">
      <dgm:prSet/>
      <dgm:spPr/>
      <dgm:t>
        <a:bodyPr/>
        <a:lstStyle/>
        <a:p>
          <a:pPr algn="l"/>
          <a:endParaRPr lang="ru-RU" sz="3200" b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8F8B6B2-5AB8-4523-94B9-5DB3E990B8F5}" type="sibTrans" cxnId="{0B73923C-E0CB-4845-B42B-CC59A1B0C289}">
      <dgm:prSet/>
      <dgm:spPr/>
      <dgm:t>
        <a:bodyPr/>
        <a:lstStyle/>
        <a:p>
          <a:pPr algn="l"/>
          <a:endParaRPr lang="ru-RU" sz="3200" b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C9D33E0-6421-453D-925C-67F5E89C65DF}">
      <dgm:prSet custT="1"/>
      <dgm:spPr>
        <a:solidFill>
          <a:srgbClr val="BAE8E6"/>
        </a:solidFill>
      </dgm:spPr>
      <dgm:t>
        <a:bodyPr/>
        <a:lstStyle/>
        <a:p>
          <a:pPr algn="l"/>
          <a:r>
            <a:rPr lang="ru-RU" sz="20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участие в комиссиях по заключению коллективных договоров</a:t>
          </a:r>
        </a:p>
      </dgm:t>
    </dgm:pt>
    <dgm:pt modelId="{8BD3AA1E-A4FE-4367-A9C6-629500F303D8}" type="parTrans" cxnId="{90BB6FC7-6470-4B91-9131-17037ADDA358}">
      <dgm:prSet/>
      <dgm:spPr/>
      <dgm:t>
        <a:bodyPr/>
        <a:lstStyle/>
        <a:p>
          <a:pPr algn="l"/>
          <a:endParaRPr lang="ru-RU" sz="3200" b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A4F8688-EC88-4B25-ACEE-96F1E12CEF59}" type="sibTrans" cxnId="{90BB6FC7-6470-4B91-9131-17037ADDA358}">
      <dgm:prSet/>
      <dgm:spPr/>
      <dgm:t>
        <a:bodyPr/>
        <a:lstStyle/>
        <a:p>
          <a:pPr algn="l"/>
          <a:endParaRPr lang="ru-RU" sz="3200" b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FC64967-87C7-4751-B4AD-9E5CE4D5B224}">
      <dgm:prSet custT="1"/>
      <dgm:spPr>
        <a:solidFill>
          <a:srgbClr val="BAE8E6"/>
        </a:solidFill>
      </dgm:spPr>
      <dgm:t>
        <a:bodyPr/>
        <a:lstStyle/>
        <a:p>
          <a:pPr algn="l"/>
          <a:r>
            <a:rPr lang="ru-RU" sz="20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конкурсов «Лучший по профессии»</a:t>
          </a:r>
        </a:p>
      </dgm:t>
    </dgm:pt>
    <dgm:pt modelId="{F90D10FF-A553-444A-B2B0-505090EDDDE0}" type="parTrans" cxnId="{B80B98B6-169E-4FDC-8085-59843DD5A506}">
      <dgm:prSet/>
      <dgm:spPr/>
      <dgm:t>
        <a:bodyPr/>
        <a:lstStyle/>
        <a:p>
          <a:endParaRPr lang="ru-RU"/>
        </a:p>
      </dgm:t>
    </dgm:pt>
    <dgm:pt modelId="{9159D330-EF08-4C62-8C66-CA9A3A49300A}" type="sibTrans" cxnId="{B80B98B6-169E-4FDC-8085-59843DD5A506}">
      <dgm:prSet/>
      <dgm:spPr/>
      <dgm:t>
        <a:bodyPr/>
        <a:lstStyle/>
        <a:p>
          <a:endParaRPr lang="ru-RU"/>
        </a:p>
      </dgm:t>
    </dgm:pt>
    <dgm:pt modelId="{99C07E98-862B-4DC7-9B8C-44BD0FCEB142}">
      <dgm:prSet custT="1"/>
      <dgm:spPr>
        <a:solidFill>
          <a:srgbClr val="BAE8E6"/>
        </a:solidFill>
      </dgm:spPr>
      <dgm:t>
        <a:bodyPr/>
        <a:lstStyle/>
        <a:p>
          <a:pPr algn="l"/>
          <a:r>
            <a:rPr lang="ru-RU" sz="20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создание условий для развития молодежи.</a:t>
          </a:r>
          <a:r>
            <a:rPr lang="ru-RU" sz="2000" b="0" i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20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</dgm:t>
    </dgm:pt>
    <dgm:pt modelId="{4275169E-1516-4A2F-A779-0F0D0ADDEFDF}" type="parTrans" cxnId="{B005D469-3CDF-4FA1-B4B9-7DAD29973EA7}">
      <dgm:prSet/>
      <dgm:spPr/>
      <dgm:t>
        <a:bodyPr/>
        <a:lstStyle/>
        <a:p>
          <a:endParaRPr lang="ru-RU"/>
        </a:p>
      </dgm:t>
    </dgm:pt>
    <dgm:pt modelId="{7A4FDEFE-463F-428C-BECD-7314044860D6}" type="sibTrans" cxnId="{B005D469-3CDF-4FA1-B4B9-7DAD29973EA7}">
      <dgm:prSet/>
      <dgm:spPr/>
      <dgm:t>
        <a:bodyPr/>
        <a:lstStyle/>
        <a:p>
          <a:endParaRPr lang="ru-RU"/>
        </a:p>
      </dgm:t>
    </dgm:pt>
    <dgm:pt modelId="{24581F3E-C6A6-4E13-BE93-96A64DF0D165}" type="pres">
      <dgm:prSet presAssocID="{C3AD0B8A-383D-42D6-B7A6-BDBC85C87490}" presName="Name0" presStyleCnt="0">
        <dgm:presLayoutVars>
          <dgm:dir/>
          <dgm:animLvl val="lvl"/>
          <dgm:resizeHandles val="exact"/>
        </dgm:presLayoutVars>
      </dgm:prSet>
      <dgm:spPr/>
    </dgm:pt>
    <dgm:pt modelId="{EA346E79-3962-4743-99B2-05DEFF3B0501}" type="pres">
      <dgm:prSet presAssocID="{DDEE1AD9-5119-4303-9DF0-DB9B74F0AA1B}" presName="linNode" presStyleCnt="0"/>
      <dgm:spPr/>
    </dgm:pt>
    <dgm:pt modelId="{A7AFBD88-F46C-4024-A108-182FC1E3F8E7}" type="pres">
      <dgm:prSet presAssocID="{DDEE1AD9-5119-4303-9DF0-DB9B74F0AA1B}" presName="parentText" presStyleLbl="node1" presStyleIdx="0" presStyleCnt="4" custScaleY="184026" custLinFactY="59717" custLinFactNeighborX="-81938" custLinFactNeighborY="100000">
        <dgm:presLayoutVars>
          <dgm:chMax val="1"/>
          <dgm:bulletEnabled val="1"/>
        </dgm:presLayoutVars>
      </dgm:prSet>
      <dgm:spPr/>
    </dgm:pt>
    <dgm:pt modelId="{EBF0EF92-7F30-4E92-B91C-27AAB48F2C39}" type="pres">
      <dgm:prSet presAssocID="{98F8B6B2-5AB8-4523-94B9-5DB3E990B8F5}" presName="sp" presStyleCnt="0"/>
      <dgm:spPr/>
    </dgm:pt>
    <dgm:pt modelId="{62593D95-B1CD-4EC6-B86E-C388BBB6B54F}" type="pres">
      <dgm:prSet presAssocID="{3C9D33E0-6421-453D-925C-67F5E89C65DF}" presName="linNode" presStyleCnt="0"/>
      <dgm:spPr/>
    </dgm:pt>
    <dgm:pt modelId="{1557EDDF-0B04-4696-83E8-1A34621FB046}" type="pres">
      <dgm:prSet presAssocID="{3C9D33E0-6421-453D-925C-67F5E89C65DF}" presName="parentText" presStyleLbl="node1" presStyleIdx="1" presStyleCnt="4" custScaleY="150538" custLinFactNeighborX="51517" custLinFactNeighborY="-66638">
        <dgm:presLayoutVars>
          <dgm:chMax val="1"/>
          <dgm:bulletEnabled val="1"/>
        </dgm:presLayoutVars>
      </dgm:prSet>
      <dgm:spPr/>
    </dgm:pt>
    <dgm:pt modelId="{42714C48-8068-44AB-B676-81B564D68CF0}" type="pres">
      <dgm:prSet presAssocID="{BA4F8688-EC88-4B25-ACEE-96F1E12CEF59}" presName="sp" presStyleCnt="0"/>
      <dgm:spPr/>
    </dgm:pt>
    <dgm:pt modelId="{B17A1A0D-49D1-4FD7-88AC-E8B44BA2A27F}" type="pres">
      <dgm:prSet presAssocID="{7FC64967-87C7-4751-B4AD-9E5CE4D5B224}" presName="linNode" presStyleCnt="0"/>
      <dgm:spPr/>
    </dgm:pt>
    <dgm:pt modelId="{3978FBA0-CE7B-42B9-9310-2CA25E99C139}" type="pres">
      <dgm:prSet presAssocID="{7FC64967-87C7-4751-B4AD-9E5CE4D5B224}" presName="parentText" presStyleLbl="node1" presStyleIdx="2" presStyleCnt="4" custLinFactNeighborX="74605" custLinFactNeighborY="-27532">
        <dgm:presLayoutVars>
          <dgm:chMax val="1"/>
          <dgm:bulletEnabled val="1"/>
        </dgm:presLayoutVars>
      </dgm:prSet>
      <dgm:spPr/>
    </dgm:pt>
    <dgm:pt modelId="{85311FB7-B637-4A52-9830-929D08EA1283}" type="pres">
      <dgm:prSet presAssocID="{9159D330-EF08-4C62-8C66-CA9A3A49300A}" presName="sp" presStyleCnt="0"/>
      <dgm:spPr/>
    </dgm:pt>
    <dgm:pt modelId="{15A11F38-BB6B-4404-9847-CE9B086E8A8D}" type="pres">
      <dgm:prSet presAssocID="{99C07E98-862B-4DC7-9B8C-44BD0FCEB142}" presName="linNode" presStyleCnt="0"/>
      <dgm:spPr/>
    </dgm:pt>
    <dgm:pt modelId="{408F1FA4-EE61-4679-A392-63697C1CE0ED}" type="pres">
      <dgm:prSet presAssocID="{99C07E98-862B-4DC7-9B8C-44BD0FCEB142}" presName="parentText" presStyleLbl="node1" presStyleIdx="3" presStyleCnt="4" custLinFactNeighborX="-83659" custLinFactNeighborY="-76479">
        <dgm:presLayoutVars>
          <dgm:chMax val="1"/>
          <dgm:bulletEnabled val="1"/>
        </dgm:presLayoutVars>
      </dgm:prSet>
      <dgm:spPr/>
    </dgm:pt>
  </dgm:ptLst>
  <dgm:cxnLst>
    <dgm:cxn modelId="{5F241000-BB5D-4209-A9E0-A62C04BD05B0}" type="presOf" srcId="{3C9D33E0-6421-453D-925C-67F5E89C65DF}" destId="{1557EDDF-0B04-4696-83E8-1A34621FB046}" srcOrd="0" destOrd="0" presId="urn:microsoft.com/office/officeart/2005/8/layout/vList5"/>
    <dgm:cxn modelId="{67FBAE09-07E1-42A2-A3C5-14150D84F3A8}" type="presOf" srcId="{DDEE1AD9-5119-4303-9DF0-DB9B74F0AA1B}" destId="{A7AFBD88-F46C-4024-A108-182FC1E3F8E7}" srcOrd="0" destOrd="0" presId="urn:microsoft.com/office/officeart/2005/8/layout/vList5"/>
    <dgm:cxn modelId="{0B73923C-E0CB-4845-B42B-CC59A1B0C289}" srcId="{C3AD0B8A-383D-42D6-B7A6-BDBC85C87490}" destId="{DDEE1AD9-5119-4303-9DF0-DB9B74F0AA1B}" srcOrd="0" destOrd="0" parTransId="{9282BA75-5135-4DEF-BEF4-E55F7BF7563E}" sibTransId="{98F8B6B2-5AB8-4523-94B9-5DB3E990B8F5}"/>
    <dgm:cxn modelId="{0F385845-134F-4253-9B43-5B186FB56558}" type="presOf" srcId="{C3AD0B8A-383D-42D6-B7A6-BDBC85C87490}" destId="{24581F3E-C6A6-4E13-BE93-96A64DF0D165}" srcOrd="0" destOrd="0" presId="urn:microsoft.com/office/officeart/2005/8/layout/vList5"/>
    <dgm:cxn modelId="{B005D469-3CDF-4FA1-B4B9-7DAD29973EA7}" srcId="{C3AD0B8A-383D-42D6-B7A6-BDBC85C87490}" destId="{99C07E98-862B-4DC7-9B8C-44BD0FCEB142}" srcOrd="3" destOrd="0" parTransId="{4275169E-1516-4A2F-A779-0F0D0ADDEFDF}" sibTransId="{7A4FDEFE-463F-428C-BECD-7314044860D6}"/>
    <dgm:cxn modelId="{F6638E4D-FA66-42E8-8BEC-047E76084EC7}" type="presOf" srcId="{99C07E98-862B-4DC7-9B8C-44BD0FCEB142}" destId="{408F1FA4-EE61-4679-A392-63697C1CE0ED}" srcOrd="0" destOrd="0" presId="urn:microsoft.com/office/officeart/2005/8/layout/vList5"/>
    <dgm:cxn modelId="{B80B98B6-169E-4FDC-8085-59843DD5A506}" srcId="{C3AD0B8A-383D-42D6-B7A6-BDBC85C87490}" destId="{7FC64967-87C7-4751-B4AD-9E5CE4D5B224}" srcOrd="2" destOrd="0" parTransId="{F90D10FF-A553-444A-B2B0-505090EDDDE0}" sibTransId="{9159D330-EF08-4C62-8C66-CA9A3A49300A}"/>
    <dgm:cxn modelId="{90BB6FC7-6470-4B91-9131-17037ADDA358}" srcId="{C3AD0B8A-383D-42D6-B7A6-BDBC85C87490}" destId="{3C9D33E0-6421-453D-925C-67F5E89C65DF}" srcOrd="1" destOrd="0" parTransId="{8BD3AA1E-A4FE-4367-A9C6-629500F303D8}" sibTransId="{BA4F8688-EC88-4B25-ACEE-96F1E12CEF59}"/>
    <dgm:cxn modelId="{99E113E5-33E0-4D80-AEA1-FB7BE7234820}" type="presOf" srcId="{7FC64967-87C7-4751-B4AD-9E5CE4D5B224}" destId="{3978FBA0-CE7B-42B9-9310-2CA25E99C139}" srcOrd="0" destOrd="0" presId="urn:microsoft.com/office/officeart/2005/8/layout/vList5"/>
    <dgm:cxn modelId="{BB2636B2-0832-41FF-8F68-0CE2D9E5FCE0}" type="presParOf" srcId="{24581F3E-C6A6-4E13-BE93-96A64DF0D165}" destId="{EA346E79-3962-4743-99B2-05DEFF3B0501}" srcOrd="0" destOrd="0" presId="urn:microsoft.com/office/officeart/2005/8/layout/vList5"/>
    <dgm:cxn modelId="{5BBE880E-490C-4740-9922-A714AF3BC23F}" type="presParOf" srcId="{EA346E79-3962-4743-99B2-05DEFF3B0501}" destId="{A7AFBD88-F46C-4024-A108-182FC1E3F8E7}" srcOrd="0" destOrd="0" presId="urn:microsoft.com/office/officeart/2005/8/layout/vList5"/>
    <dgm:cxn modelId="{9A196B9A-2992-47E7-A733-D901559FF8B9}" type="presParOf" srcId="{24581F3E-C6A6-4E13-BE93-96A64DF0D165}" destId="{EBF0EF92-7F30-4E92-B91C-27AAB48F2C39}" srcOrd="1" destOrd="0" presId="urn:microsoft.com/office/officeart/2005/8/layout/vList5"/>
    <dgm:cxn modelId="{FA07D4D2-40CB-4A92-B9BB-01024B56D881}" type="presParOf" srcId="{24581F3E-C6A6-4E13-BE93-96A64DF0D165}" destId="{62593D95-B1CD-4EC6-B86E-C388BBB6B54F}" srcOrd="2" destOrd="0" presId="urn:microsoft.com/office/officeart/2005/8/layout/vList5"/>
    <dgm:cxn modelId="{AA163F52-F5A0-49F6-B5D3-827AE9430499}" type="presParOf" srcId="{62593D95-B1CD-4EC6-B86E-C388BBB6B54F}" destId="{1557EDDF-0B04-4696-83E8-1A34621FB046}" srcOrd="0" destOrd="0" presId="urn:microsoft.com/office/officeart/2005/8/layout/vList5"/>
    <dgm:cxn modelId="{A28E6BE2-456E-47A1-8286-A3E17A23318B}" type="presParOf" srcId="{24581F3E-C6A6-4E13-BE93-96A64DF0D165}" destId="{42714C48-8068-44AB-B676-81B564D68CF0}" srcOrd="3" destOrd="0" presId="urn:microsoft.com/office/officeart/2005/8/layout/vList5"/>
    <dgm:cxn modelId="{516F1A4E-7716-4047-A241-48B610D02F8D}" type="presParOf" srcId="{24581F3E-C6A6-4E13-BE93-96A64DF0D165}" destId="{B17A1A0D-49D1-4FD7-88AC-E8B44BA2A27F}" srcOrd="4" destOrd="0" presId="urn:microsoft.com/office/officeart/2005/8/layout/vList5"/>
    <dgm:cxn modelId="{E9C21EA8-DC9E-48C3-92DD-4C82157C2C89}" type="presParOf" srcId="{B17A1A0D-49D1-4FD7-88AC-E8B44BA2A27F}" destId="{3978FBA0-CE7B-42B9-9310-2CA25E99C139}" srcOrd="0" destOrd="0" presId="urn:microsoft.com/office/officeart/2005/8/layout/vList5"/>
    <dgm:cxn modelId="{6629C2EE-CF98-471C-82FE-08F16A70C5FA}" type="presParOf" srcId="{24581F3E-C6A6-4E13-BE93-96A64DF0D165}" destId="{85311FB7-B637-4A52-9830-929D08EA1283}" srcOrd="5" destOrd="0" presId="urn:microsoft.com/office/officeart/2005/8/layout/vList5"/>
    <dgm:cxn modelId="{6EEC20BD-3534-47BE-A165-F0097B1A0337}" type="presParOf" srcId="{24581F3E-C6A6-4E13-BE93-96A64DF0D165}" destId="{15A11F38-BB6B-4404-9847-CE9B086E8A8D}" srcOrd="6" destOrd="0" presId="urn:microsoft.com/office/officeart/2005/8/layout/vList5"/>
    <dgm:cxn modelId="{E7A27C49-C4F3-4CCF-86EB-0945D644D93C}" type="presParOf" srcId="{15A11F38-BB6B-4404-9847-CE9B086E8A8D}" destId="{408F1FA4-EE61-4679-A392-63697C1CE0E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0F0189-BFA2-4BFE-95E1-EFB323A525ED}" type="doc">
      <dgm:prSet loTypeId="urn:microsoft.com/office/officeart/2005/8/layout/vList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1E99156F-696A-4333-BBD8-DB306C00695C}">
      <dgm:prSet custT="1"/>
      <dgm:spPr>
        <a:solidFill>
          <a:srgbClr val="CFBFDB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формирование  группы </a:t>
          </a:r>
          <a:r>
            <a:rPr lang="ru-RU" sz="18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мотиваторов</a:t>
          </a:r>
          <a:endParaRPr lang="ru-RU" sz="18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0E22B0A-E32A-4D8C-9A4F-0B1E6AB56D5F}" type="parTrans" cxnId="{634C1BD8-0EDF-4874-B4CE-6892FC84FE1E}">
      <dgm:prSet/>
      <dgm:spPr/>
      <dgm:t>
        <a:bodyPr/>
        <a:lstStyle/>
        <a:p>
          <a:endParaRPr lang="ru-RU" sz="2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F3DC384-FD7E-4CD2-9449-A3F1407E4977}" type="sibTrans" cxnId="{634C1BD8-0EDF-4874-B4CE-6892FC84FE1E}">
      <dgm:prSet/>
      <dgm:spPr/>
      <dgm:t>
        <a:bodyPr/>
        <a:lstStyle/>
        <a:p>
          <a:endParaRPr lang="ru-RU" sz="2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862B2F1-7498-401B-ABE5-70B43D4F648E}">
      <dgm:prSet custT="1"/>
      <dgm:spPr>
        <a:solidFill>
          <a:srgbClr val="C0A7D5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разработка специального курса подготовки профсоюзных </a:t>
          </a:r>
          <a:r>
            <a:rPr lang="ru-RU" sz="18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мотиваторов</a:t>
          </a:r>
          <a:endParaRPr lang="ru-RU" sz="18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690D96-C6DF-4660-B617-1EB624003EBD}" type="parTrans" cxnId="{F9DA38A9-C380-42D0-BD7D-83836D05924B}">
      <dgm:prSet/>
      <dgm:spPr/>
      <dgm:t>
        <a:bodyPr/>
        <a:lstStyle/>
        <a:p>
          <a:endParaRPr lang="ru-RU" sz="2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971D753-70E1-4400-88DD-8ADFF2EE67A3}" type="sibTrans" cxnId="{F9DA38A9-C380-42D0-BD7D-83836D05924B}">
      <dgm:prSet/>
      <dgm:spPr/>
      <dgm:t>
        <a:bodyPr/>
        <a:lstStyle/>
        <a:p>
          <a:endParaRPr lang="ru-RU" sz="2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D17E23E-845F-4A8F-9D35-CDB62470CF4C}">
      <dgm:prSet custT="1"/>
      <dgm:spPr>
        <a:solidFill>
          <a:srgbClr val="E9DEB1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молодёжных мероприятий с включением профсоюзной тематики и приглашением к участию не членов Профсоюза</a:t>
          </a:r>
        </a:p>
      </dgm:t>
    </dgm:pt>
    <dgm:pt modelId="{04506181-EDCD-4F11-8B95-32E81B9B3BDB}" type="parTrans" cxnId="{DB95989E-A580-4014-98B2-32F1D87C4E2A}">
      <dgm:prSet/>
      <dgm:spPr/>
      <dgm:t>
        <a:bodyPr/>
        <a:lstStyle/>
        <a:p>
          <a:endParaRPr lang="ru-RU" sz="2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D259522-0A4D-4E2E-8F73-F45B941CB101}" type="sibTrans" cxnId="{DB95989E-A580-4014-98B2-32F1D87C4E2A}">
      <dgm:prSet/>
      <dgm:spPr/>
      <dgm:t>
        <a:bodyPr/>
        <a:lstStyle/>
        <a:p>
          <a:endParaRPr lang="ru-RU" sz="2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9307ED6-5E1D-48B7-BE62-6314F3988A2D}">
      <dgm:prSet custT="1"/>
      <dgm:spPr/>
      <dgm:t>
        <a:bodyPr/>
        <a:lstStyle/>
        <a:p>
          <a:endParaRPr lang="ru-RU" sz="12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1DB50A0-C8B7-4EF5-9E90-83D90765C351}" type="parTrans" cxnId="{F2BC8B5D-0B9B-45F8-BFE8-48BF99BFB7E7}">
      <dgm:prSet/>
      <dgm:spPr/>
      <dgm:t>
        <a:bodyPr/>
        <a:lstStyle/>
        <a:p>
          <a:endParaRPr lang="ru-RU" sz="2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571CB05-25C5-4D9B-8157-706D669BB314}" type="sibTrans" cxnId="{F2BC8B5D-0B9B-45F8-BFE8-48BF99BFB7E7}">
      <dgm:prSet/>
      <dgm:spPr/>
      <dgm:t>
        <a:bodyPr/>
        <a:lstStyle/>
        <a:p>
          <a:endParaRPr lang="ru-RU" sz="2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2C5D21F-8BE6-48B1-A38E-6A63C3A07E08}">
      <dgm:prSet custT="1"/>
      <dgm:spPr>
        <a:solidFill>
          <a:srgbClr val="C0A7D5"/>
        </a:solidFill>
      </dgm:spPr>
      <dgm:t>
        <a:bodyPr/>
        <a:lstStyle/>
        <a:p>
          <a:r>
            <a:rPr lang="ru-RU" sz="18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занятий по курсу «Школа молодого профсоюзного лидера»</a:t>
          </a:r>
          <a:endParaRPr lang="ru-RU" sz="18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63BE56D-2717-41E7-AA01-4A1E0E84C2E5}" type="parTrans" cxnId="{C57920A7-9A4A-4E94-82F5-138D8014983F}">
      <dgm:prSet/>
      <dgm:spPr/>
      <dgm:t>
        <a:bodyPr/>
        <a:lstStyle/>
        <a:p>
          <a:endParaRPr lang="ru-RU"/>
        </a:p>
      </dgm:t>
    </dgm:pt>
    <dgm:pt modelId="{6BDE9FA4-91F2-4658-8F11-F46EFCCAAAB2}" type="sibTrans" cxnId="{C57920A7-9A4A-4E94-82F5-138D8014983F}">
      <dgm:prSet/>
      <dgm:spPr/>
      <dgm:t>
        <a:bodyPr/>
        <a:lstStyle/>
        <a:p>
          <a:endParaRPr lang="ru-RU"/>
        </a:p>
      </dgm:t>
    </dgm:pt>
    <dgm:pt modelId="{1DB2DA3E-7743-40F1-898D-6F9A4C4A692D}" type="pres">
      <dgm:prSet presAssocID="{1D0F0189-BFA2-4BFE-95E1-EFB323A525ED}" presName="linear" presStyleCnt="0">
        <dgm:presLayoutVars>
          <dgm:animLvl val="lvl"/>
          <dgm:resizeHandles val="exact"/>
        </dgm:presLayoutVars>
      </dgm:prSet>
      <dgm:spPr/>
    </dgm:pt>
    <dgm:pt modelId="{B2C32A3E-04C1-45B2-88B4-06C254AEE835}" type="pres">
      <dgm:prSet presAssocID="{1E99156F-696A-4333-BBD8-DB306C00695C}" presName="parentText" presStyleLbl="node1" presStyleIdx="0" presStyleCnt="4" custScaleX="31439" custScaleY="128862" custLinFactY="33560" custLinFactNeighborX="22509" custLinFactNeighborY="100000">
        <dgm:presLayoutVars>
          <dgm:chMax val="0"/>
          <dgm:bulletEnabled val="1"/>
        </dgm:presLayoutVars>
      </dgm:prSet>
      <dgm:spPr/>
    </dgm:pt>
    <dgm:pt modelId="{D667FD0D-D8E6-4E5B-B8E9-402107261A24}" type="pres">
      <dgm:prSet presAssocID="{AF3DC384-FD7E-4CD2-9449-A3F1407E4977}" presName="spacer" presStyleCnt="0"/>
      <dgm:spPr/>
    </dgm:pt>
    <dgm:pt modelId="{8E6E3417-6692-46F0-A7C8-6FA075493361}" type="pres">
      <dgm:prSet presAssocID="{2862B2F1-7498-401B-ABE5-70B43D4F648E}" presName="parentText" presStyleLbl="node1" presStyleIdx="1" presStyleCnt="4" custScaleX="39430" custScaleY="164709" custLinFactY="-26305" custLinFactNeighborX="-22018" custLinFactNeighborY="-100000">
        <dgm:presLayoutVars>
          <dgm:chMax val="0"/>
          <dgm:bulletEnabled val="1"/>
        </dgm:presLayoutVars>
      </dgm:prSet>
      <dgm:spPr/>
    </dgm:pt>
    <dgm:pt modelId="{C7E97B59-49DB-43B7-AB89-22A9B7E51038}" type="pres">
      <dgm:prSet presAssocID="{C971D753-70E1-4400-88DD-8ADFF2EE67A3}" presName="spacer" presStyleCnt="0"/>
      <dgm:spPr/>
    </dgm:pt>
    <dgm:pt modelId="{D4A138E5-77B5-4E3F-8147-3A5CE6AAD7FE}" type="pres">
      <dgm:prSet presAssocID="{F2C5D21F-8BE6-48B1-A38E-6A63C3A07E08}" presName="parentText" presStyleLbl="node1" presStyleIdx="2" presStyleCnt="4" custScaleX="25484" custScaleY="113046" custLinFactY="-77320" custLinFactNeighborX="30363" custLinFactNeighborY="-100000">
        <dgm:presLayoutVars>
          <dgm:chMax val="0"/>
          <dgm:bulletEnabled val="1"/>
        </dgm:presLayoutVars>
      </dgm:prSet>
      <dgm:spPr/>
    </dgm:pt>
    <dgm:pt modelId="{B61CA7E0-4966-46AF-BAE6-E79CFB504A49}" type="pres">
      <dgm:prSet presAssocID="{6BDE9FA4-91F2-4658-8F11-F46EFCCAAAB2}" presName="spacer" presStyleCnt="0"/>
      <dgm:spPr/>
    </dgm:pt>
    <dgm:pt modelId="{2C2D75A7-1C9F-40F5-A8F2-1A2263DA5D49}" type="pres">
      <dgm:prSet presAssocID="{4D17E23E-845F-4A8F-9D35-CDB62470CF4C}" presName="parentText" presStyleLbl="node1" presStyleIdx="3" presStyleCnt="4" custScaleX="52384" custScaleY="102041" custLinFactNeighborX="-11898" custLinFactNeighborY="-88702">
        <dgm:presLayoutVars>
          <dgm:chMax val="0"/>
          <dgm:bulletEnabled val="1"/>
        </dgm:presLayoutVars>
      </dgm:prSet>
      <dgm:spPr/>
    </dgm:pt>
    <dgm:pt modelId="{D7197BDE-1E71-4359-B4C8-7C4D954F1085}" type="pres">
      <dgm:prSet presAssocID="{4D17E23E-845F-4A8F-9D35-CDB62470CF4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70C561D-490A-4C9A-A84D-6DA3D634351C}" type="presOf" srcId="{4D17E23E-845F-4A8F-9D35-CDB62470CF4C}" destId="{2C2D75A7-1C9F-40F5-A8F2-1A2263DA5D49}" srcOrd="0" destOrd="0" presId="urn:microsoft.com/office/officeart/2005/8/layout/vList2"/>
    <dgm:cxn modelId="{F2BC8B5D-0B9B-45F8-BFE8-48BF99BFB7E7}" srcId="{4D17E23E-845F-4A8F-9D35-CDB62470CF4C}" destId="{59307ED6-5E1D-48B7-BE62-6314F3988A2D}" srcOrd="0" destOrd="0" parTransId="{11DB50A0-C8B7-4EF5-9E90-83D90765C351}" sibTransId="{F571CB05-25C5-4D9B-8157-706D669BB314}"/>
    <dgm:cxn modelId="{996B6C68-9A6E-426B-9FA1-E7E1F7C5D7FE}" type="presOf" srcId="{2862B2F1-7498-401B-ABE5-70B43D4F648E}" destId="{8E6E3417-6692-46F0-A7C8-6FA075493361}" srcOrd="0" destOrd="0" presId="urn:microsoft.com/office/officeart/2005/8/layout/vList2"/>
    <dgm:cxn modelId="{E96DA871-BEB2-42EB-9276-A06656666CBB}" type="presOf" srcId="{1D0F0189-BFA2-4BFE-95E1-EFB323A525ED}" destId="{1DB2DA3E-7743-40F1-898D-6F9A4C4A692D}" srcOrd="0" destOrd="0" presId="urn:microsoft.com/office/officeart/2005/8/layout/vList2"/>
    <dgm:cxn modelId="{D2374B9B-5C3C-49F5-B091-F00B29DA0DC7}" type="presOf" srcId="{59307ED6-5E1D-48B7-BE62-6314F3988A2D}" destId="{D7197BDE-1E71-4359-B4C8-7C4D954F1085}" srcOrd="0" destOrd="0" presId="urn:microsoft.com/office/officeart/2005/8/layout/vList2"/>
    <dgm:cxn modelId="{DB95989E-A580-4014-98B2-32F1D87C4E2A}" srcId="{1D0F0189-BFA2-4BFE-95E1-EFB323A525ED}" destId="{4D17E23E-845F-4A8F-9D35-CDB62470CF4C}" srcOrd="3" destOrd="0" parTransId="{04506181-EDCD-4F11-8B95-32E81B9B3BDB}" sibTransId="{3D259522-0A4D-4E2E-8F73-F45B941CB101}"/>
    <dgm:cxn modelId="{C57920A7-9A4A-4E94-82F5-138D8014983F}" srcId="{1D0F0189-BFA2-4BFE-95E1-EFB323A525ED}" destId="{F2C5D21F-8BE6-48B1-A38E-6A63C3A07E08}" srcOrd="2" destOrd="0" parTransId="{B63BE56D-2717-41E7-AA01-4A1E0E84C2E5}" sibTransId="{6BDE9FA4-91F2-4658-8F11-F46EFCCAAAB2}"/>
    <dgm:cxn modelId="{F9DA38A9-C380-42D0-BD7D-83836D05924B}" srcId="{1D0F0189-BFA2-4BFE-95E1-EFB323A525ED}" destId="{2862B2F1-7498-401B-ABE5-70B43D4F648E}" srcOrd="1" destOrd="0" parTransId="{1A690D96-C6DF-4660-B617-1EB624003EBD}" sibTransId="{C971D753-70E1-4400-88DD-8ADFF2EE67A3}"/>
    <dgm:cxn modelId="{6F62FED6-95CB-40FB-A91B-106979FB751B}" type="presOf" srcId="{F2C5D21F-8BE6-48B1-A38E-6A63C3A07E08}" destId="{D4A138E5-77B5-4E3F-8147-3A5CE6AAD7FE}" srcOrd="0" destOrd="0" presId="urn:microsoft.com/office/officeart/2005/8/layout/vList2"/>
    <dgm:cxn modelId="{634C1BD8-0EDF-4874-B4CE-6892FC84FE1E}" srcId="{1D0F0189-BFA2-4BFE-95E1-EFB323A525ED}" destId="{1E99156F-696A-4333-BBD8-DB306C00695C}" srcOrd="0" destOrd="0" parTransId="{70E22B0A-E32A-4D8C-9A4F-0B1E6AB56D5F}" sibTransId="{AF3DC384-FD7E-4CD2-9449-A3F1407E4977}"/>
    <dgm:cxn modelId="{D277DAEC-9941-4DB1-AA92-C80B2955D514}" type="presOf" srcId="{1E99156F-696A-4333-BBD8-DB306C00695C}" destId="{B2C32A3E-04C1-45B2-88B4-06C254AEE835}" srcOrd="0" destOrd="0" presId="urn:microsoft.com/office/officeart/2005/8/layout/vList2"/>
    <dgm:cxn modelId="{4BF035E4-9242-48B8-870D-BBC1E1791909}" type="presParOf" srcId="{1DB2DA3E-7743-40F1-898D-6F9A4C4A692D}" destId="{B2C32A3E-04C1-45B2-88B4-06C254AEE835}" srcOrd="0" destOrd="0" presId="urn:microsoft.com/office/officeart/2005/8/layout/vList2"/>
    <dgm:cxn modelId="{B3B0ADAE-4DE2-43BB-B352-319E8C8FA9FD}" type="presParOf" srcId="{1DB2DA3E-7743-40F1-898D-6F9A4C4A692D}" destId="{D667FD0D-D8E6-4E5B-B8E9-402107261A24}" srcOrd="1" destOrd="0" presId="urn:microsoft.com/office/officeart/2005/8/layout/vList2"/>
    <dgm:cxn modelId="{75A0BA0C-37B1-4A7C-B478-A3B43DBA0895}" type="presParOf" srcId="{1DB2DA3E-7743-40F1-898D-6F9A4C4A692D}" destId="{8E6E3417-6692-46F0-A7C8-6FA075493361}" srcOrd="2" destOrd="0" presId="urn:microsoft.com/office/officeart/2005/8/layout/vList2"/>
    <dgm:cxn modelId="{9C0F7340-902B-486E-A3BB-4B0B687BF5AD}" type="presParOf" srcId="{1DB2DA3E-7743-40F1-898D-6F9A4C4A692D}" destId="{C7E97B59-49DB-43B7-AB89-22A9B7E51038}" srcOrd="3" destOrd="0" presId="urn:microsoft.com/office/officeart/2005/8/layout/vList2"/>
    <dgm:cxn modelId="{E4595F67-E794-4090-A05A-E7A5F260A921}" type="presParOf" srcId="{1DB2DA3E-7743-40F1-898D-6F9A4C4A692D}" destId="{D4A138E5-77B5-4E3F-8147-3A5CE6AAD7FE}" srcOrd="4" destOrd="0" presId="urn:microsoft.com/office/officeart/2005/8/layout/vList2"/>
    <dgm:cxn modelId="{E74CE673-F8E7-4183-96F9-E1EAC7777EEE}" type="presParOf" srcId="{1DB2DA3E-7743-40F1-898D-6F9A4C4A692D}" destId="{B61CA7E0-4966-46AF-BAE6-E79CFB504A49}" srcOrd="5" destOrd="0" presId="urn:microsoft.com/office/officeart/2005/8/layout/vList2"/>
    <dgm:cxn modelId="{3C23D154-FF25-495A-B7DD-2C5587659175}" type="presParOf" srcId="{1DB2DA3E-7743-40F1-898D-6F9A4C4A692D}" destId="{2C2D75A7-1C9F-40F5-A8F2-1A2263DA5D49}" srcOrd="6" destOrd="0" presId="urn:microsoft.com/office/officeart/2005/8/layout/vList2"/>
    <dgm:cxn modelId="{96831AB9-A99F-4B1D-A4BC-76C14E497F75}" type="presParOf" srcId="{1DB2DA3E-7743-40F1-898D-6F9A4C4A692D}" destId="{D7197BDE-1E71-4359-B4C8-7C4D954F1085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D015FF-C1AB-4C67-B3E4-2AB0BB618A4C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E2158BD2-AAD1-46E3-91C2-51AA8AB193D5}">
      <dgm:prSet custT="1"/>
      <dgm:spPr/>
      <dgm:t>
        <a:bodyPr/>
        <a:lstStyle/>
        <a:p>
          <a:r>
            <a:rPr lang="ru-RU" sz="14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разработка контент-плана </a:t>
          </a:r>
        </a:p>
      </dgm:t>
    </dgm:pt>
    <dgm:pt modelId="{4AD6B309-288E-4E80-9B58-03C598AEAB18}" type="parTrans" cxnId="{39D3F005-55F6-4B5C-A650-6A907EA94F5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8206BBE-F60D-43CE-9570-4FDFAD928842}" type="sibTrans" cxnId="{39D3F005-55F6-4B5C-A650-6A907EA94F5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E3ACE63-D640-45BC-B02D-E81AA037B6D3}">
      <dgm:prSet custT="1"/>
      <dgm:spPr/>
      <dgm:t>
        <a:bodyPr/>
        <a:lstStyle/>
        <a:p>
          <a:r>
            <a:rPr lang="ru-RU" sz="14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проведение консультационных онлайн-эфиров</a:t>
          </a:r>
        </a:p>
      </dgm:t>
    </dgm:pt>
    <dgm:pt modelId="{A4B606C4-D8FF-473A-A1D4-D5D8B52F8BE6}" type="parTrans" cxnId="{0A191699-350E-475D-A2AF-000A01904650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2FE4F4F-FF11-4969-8C7F-D01FAB5870AC}" type="sibTrans" cxnId="{0A191699-350E-475D-A2AF-000A01904650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9A82295-B903-458F-B887-6C180A2CC44D}">
      <dgm:prSet custT="1"/>
      <dgm:spPr/>
      <dgm:t>
        <a:bodyPr/>
        <a:lstStyle/>
        <a:p>
          <a:r>
            <a:rPr lang="ru-RU" sz="14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расширение возможностей приложения  </a:t>
          </a:r>
          <a:r>
            <a:rPr lang="en-US" sz="14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ROGWU CONNECT</a:t>
          </a:r>
          <a:endParaRPr lang="ru-RU" sz="1400" dirty="0"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B6E3E64-3700-4A3C-B435-4E11E4E8EC6D}" type="parTrans" cxnId="{3E192CDB-A196-425A-B19A-14252FA2BFAA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730F9C5-143A-46BB-BE5D-1582F96B172B}" type="sibTrans" cxnId="{3E192CDB-A196-425A-B19A-14252FA2BFAA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E194428-D34F-418B-8358-23F56DEDBE59}">
      <dgm:prSet custT="1"/>
      <dgm:spPr/>
      <dgm:t>
        <a:bodyPr/>
        <a:lstStyle/>
        <a:p>
          <a:r>
            <a:rPr lang="ru-RU" sz="140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развитие социального маркетинга </a:t>
          </a:r>
          <a:endParaRPr lang="ru-RU" sz="1400" dirty="0"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59579B9-29AC-4E92-954F-3CC46EE02C9B}" type="parTrans" cxnId="{E87B0B87-BEEB-4C92-90E4-AE9B0B1B6DF7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D0D9745-4601-482A-8445-62A9C98C56B7}" type="sibTrans" cxnId="{E87B0B87-BEEB-4C92-90E4-AE9B0B1B6DF7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34767F4-E367-4176-92B0-BA901305B06F}">
      <dgm:prSet custT="1"/>
      <dgm:spPr/>
      <dgm:t>
        <a:bodyPr/>
        <a:lstStyle/>
        <a:p>
          <a:r>
            <a:rPr lang="ru-RU" sz="14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создание системы «обратной связи» </a:t>
          </a:r>
        </a:p>
      </dgm:t>
    </dgm:pt>
    <dgm:pt modelId="{55319E75-9737-4A6F-B874-172FCD033DC1}" type="parTrans" cxnId="{043214A6-6FD3-40B0-8D94-42C04369D0B2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814CAE7-13C2-4C77-8D15-BD8650D8A4FF}" type="sibTrans" cxnId="{043214A6-6FD3-40B0-8D94-42C04369D0B2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63FEE37-2284-4067-8330-C8937A1EF993}">
      <dgm:prSet custT="1"/>
      <dgm:spPr/>
      <dgm:t>
        <a:bodyPr/>
        <a:lstStyle/>
        <a:p>
          <a:r>
            <a:rPr lang="ru-RU" sz="14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широкое распространение информации на официальном сайте Профсоюза</a:t>
          </a:r>
        </a:p>
      </dgm:t>
    </dgm:pt>
    <dgm:pt modelId="{41BB6C3A-B2A3-4561-806E-7466D9E40C15}" type="parTrans" cxnId="{C8F1CA18-4A12-46D1-AD0D-D3E2384EBB72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C45C7E-3780-4E6F-B57F-829EB2040AE3}" type="sibTrans" cxnId="{C8F1CA18-4A12-46D1-AD0D-D3E2384EBB72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8750AD7-E2F7-48C4-83BA-323ED20FA56E}">
      <dgm:prSet custT="1"/>
      <dgm:spPr/>
      <dgm:t>
        <a:bodyPr/>
        <a:lstStyle/>
        <a:p>
          <a:endParaRPr lang="ru-RU" sz="14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B79CCC9-3CA9-4BA9-86C8-06CD0ACF02C3}" type="parTrans" cxnId="{5EE6072B-092A-4994-BC03-064EF6E5D908}">
      <dgm:prSet/>
      <dgm:spPr/>
      <dgm:t>
        <a:bodyPr/>
        <a:lstStyle/>
        <a:p>
          <a:endParaRPr lang="ru-RU" sz="1200"/>
        </a:p>
      </dgm:t>
    </dgm:pt>
    <dgm:pt modelId="{B770006D-41BB-43B7-980C-7B43DB9D1957}" type="sibTrans" cxnId="{5EE6072B-092A-4994-BC03-064EF6E5D908}">
      <dgm:prSet/>
      <dgm:spPr/>
      <dgm:t>
        <a:bodyPr/>
        <a:lstStyle/>
        <a:p>
          <a:endParaRPr lang="ru-RU" sz="1200"/>
        </a:p>
      </dgm:t>
    </dgm:pt>
    <dgm:pt modelId="{EEA6C1F6-7468-4604-B625-5C5A86099B1F}" type="pres">
      <dgm:prSet presAssocID="{A8D015FF-C1AB-4C67-B3E4-2AB0BB618A4C}" presName="Name0" presStyleCnt="0">
        <dgm:presLayoutVars>
          <dgm:chMax val="7"/>
          <dgm:chPref val="5"/>
        </dgm:presLayoutVars>
      </dgm:prSet>
      <dgm:spPr/>
    </dgm:pt>
    <dgm:pt modelId="{81280BF6-0CF1-4C80-B9B5-935CDEB2B04A}" type="pres">
      <dgm:prSet presAssocID="{A8D015FF-C1AB-4C67-B3E4-2AB0BB618A4C}" presName="arrowNode" presStyleLbl="node1" presStyleIdx="0" presStyleCnt="1"/>
      <dgm:spPr/>
    </dgm:pt>
    <dgm:pt modelId="{0377F3B4-26B3-4FC3-9494-197168EB75A8}" type="pres">
      <dgm:prSet presAssocID="{E2158BD2-AAD1-46E3-91C2-51AA8AB193D5}" presName="txNode1" presStyleLbl="revTx" presStyleIdx="0" presStyleCnt="7">
        <dgm:presLayoutVars>
          <dgm:bulletEnabled val="1"/>
        </dgm:presLayoutVars>
      </dgm:prSet>
      <dgm:spPr/>
    </dgm:pt>
    <dgm:pt modelId="{291AE40B-91BA-4D3F-912A-E3C76E01F5D8}" type="pres">
      <dgm:prSet presAssocID="{8E3ACE63-D640-45BC-B02D-E81AA037B6D3}" presName="txNode2" presStyleLbl="revTx" presStyleIdx="1" presStyleCnt="7">
        <dgm:presLayoutVars>
          <dgm:bulletEnabled val="1"/>
        </dgm:presLayoutVars>
      </dgm:prSet>
      <dgm:spPr/>
    </dgm:pt>
    <dgm:pt modelId="{EB8BFF45-64D4-4FF8-9329-60C62A0CBA0B}" type="pres">
      <dgm:prSet presAssocID="{32FE4F4F-FF11-4969-8C7F-D01FAB5870AC}" presName="dotNode2" presStyleCnt="0"/>
      <dgm:spPr/>
    </dgm:pt>
    <dgm:pt modelId="{EA251C69-D06D-4553-A137-59E1E9E8A3E7}" type="pres">
      <dgm:prSet presAssocID="{32FE4F4F-FF11-4969-8C7F-D01FAB5870AC}" presName="dotRepeatNode" presStyleLbl="fgShp" presStyleIdx="0" presStyleCnt="5"/>
      <dgm:spPr/>
    </dgm:pt>
    <dgm:pt modelId="{FB6E0290-7825-4789-8D71-4D5B2F0043BB}" type="pres">
      <dgm:prSet presAssocID="{29A82295-B903-458F-B887-6C180A2CC44D}" presName="txNode3" presStyleLbl="revTx" presStyleIdx="2" presStyleCnt="7" custScaleX="111304" custLinFactNeighborX="-1130" custLinFactNeighborY="21515">
        <dgm:presLayoutVars>
          <dgm:bulletEnabled val="1"/>
        </dgm:presLayoutVars>
      </dgm:prSet>
      <dgm:spPr/>
    </dgm:pt>
    <dgm:pt modelId="{E01CAFC2-C5E9-4B3D-88D2-E6C2221FFBDC}" type="pres">
      <dgm:prSet presAssocID="{6730F9C5-143A-46BB-BE5D-1582F96B172B}" presName="dotNode3" presStyleCnt="0"/>
      <dgm:spPr/>
    </dgm:pt>
    <dgm:pt modelId="{30C49F74-A7EA-4E18-8836-55DD7C60843E}" type="pres">
      <dgm:prSet presAssocID="{6730F9C5-143A-46BB-BE5D-1582F96B172B}" presName="dotRepeatNode" presStyleLbl="fgShp" presStyleIdx="1" presStyleCnt="5"/>
      <dgm:spPr/>
    </dgm:pt>
    <dgm:pt modelId="{FF0CA731-9E43-4923-BF98-4616CC3F1944}" type="pres">
      <dgm:prSet presAssocID="{FE194428-D34F-418B-8358-23F56DEDBE59}" presName="txNode4" presStyleLbl="revTx" presStyleIdx="3" presStyleCnt="7">
        <dgm:presLayoutVars>
          <dgm:bulletEnabled val="1"/>
        </dgm:presLayoutVars>
      </dgm:prSet>
      <dgm:spPr/>
    </dgm:pt>
    <dgm:pt modelId="{E8E74224-24B9-486B-8DB1-B43F95F6180F}" type="pres">
      <dgm:prSet presAssocID="{5D0D9745-4601-482A-8445-62A9C98C56B7}" presName="dotNode4" presStyleCnt="0"/>
      <dgm:spPr/>
    </dgm:pt>
    <dgm:pt modelId="{198A144E-8D4D-48B0-A942-A8BDFB0928D4}" type="pres">
      <dgm:prSet presAssocID="{5D0D9745-4601-482A-8445-62A9C98C56B7}" presName="dotRepeatNode" presStyleLbl="fgShp" presStyleIdx="2" presStyleCnt="5"/>
      <dgm:spPr/>
    </dgm:pt>
    <dgm:pt modelId="{BDBA4E94-1B64-441E-9C12-474C72DD7607}" type="pres">
      <dgm:prSet presAssocID="{B34767F4-E367-4176-92B0-BA901305B06F}" presName="txNode5" presStyleLbl="revTx" presStyleIdx="4" presStyleCnt="7" custLinFactNeighborX="-2238" custLinFactNeighborY="11539">
        <dgm:presLayoutVars>
          <dgm:bulletEnabled val="1"/>
        </dgm:presLayoutVars>
      </dgm:prSet>
      <dgm:spPr/>
    </dgm:pt>
    <dgm:pt modelId="{6687C62E-B696-4599-9E98-8B116FB03EA0}" type="pres">
      <dgm:prSet presAssocID="{4814CAE7-13C2-4C77-8D15-BD8650D8A4FF}" presName="dotNode5" presStyleCnt="0"/>
      <dgm:spPr/>
    </dgm:pt>
    <dgm:pt modelId="{E4B97ACC-CB30-437C-A886-334E23EE9167}" type="pres">
      <dgm:prSet presAssocID="{4814CAE7-13C2-4C77-8D15-BD8650D8A4FF}" presName="dotRepeatNode" presStyleLbl="fgShp" presStyleIdx="3" presStyleCnt="5"/>
      <dgm:spPr/>
    </dgm:pt>
    <dgm:pt modelId="{6F08782D-C7D6-482C-9844-F8BA133E2167}" type="pres">
      <dgm:prSet presAssocID="{663FEE37-2284-4067-8330-C8937A1EF993}" presName="txNode6" presStyleLbl="revTx" presStyleIdx="5" presStyleCnt="7" custScaleX="119503" custLinFactNeighborX="30223" custLinFactNeighborY="-6410">
        <dgm:presLayoutVars>
          <dgm:bulletEnabled val="1"/>
        </dgm:presLayoutVars>
      </dgm:prSet>
      <dgm:spPr/>
    </dgm:pt>
    <dgm:pt modelId="{F528AD18-68E4-471C-8839-AA9B1C56B5BD}" type="pres">
      <dgm:prSet presAssocID="{25C45C7E-3780-4E6F-B57F-829EB2040AE3}" presName="dotNode6" presStyleCnt="0"/>
      <dgm:spPr/>
    </dgm:pt>
    <dgm:pt modelId="{DADA1350-AE18-4A27-AAD5-ACDA2609AFB5}" type="pres">
      <dgm:prSet presAssocID="{25C45C7E-3780-4E6F-B57F-829EB2040AE3}" presName="dotRepeatNode" presStyleLbl="fgShp" presStyleIdx="4" presStyleCnt="5"/>
      <dgm:spPr/>
    </dgm:pt>
    <dgm:pt modelId="{59565FFF-0B68-4398-93EA-187662736237}" type="pres">
      <dgm:prSet presAssocID="{78750AD7-E2F7-48C4-83BA-323ED20FA56E}" presName="txNode7" presStyleLbl="revTx" presStyleIdx="6" presStyleCnt="7">
        <dgm:presLayoutVars>
          <dgm:bulletEnabled val="1"/>
        </dgm:presLayoutVars>
      </dgm:prSet>
      <dgm:spPr/>
    </dgm:pt>
  </dgm:ptLst>
  <dgm:cxnLst>
    <dgm:cxn modelId="{4268C900-0488-4297-B0E7-C29067B77A8B}" type="presOf" srcId="{6730F9C5-143A-46BB-BE5D-1582F96B172B}" destId="{30C49F74-A7EA-4E18-8836-55DD7C60843E}" srcOrd="0" destOrd="0" presId="urn:microsoft.com/office/officeart/2009/3/layout/DescendingProcess"/>
    <dgm:cxn modelId="{39D3F005-55F6-4B5C-A650-6A907EA94F51}" srcId="{A8D015FF-C1AB-4C67-B3E4-2AB0BB618A4C}" destId="{E2158BD2-AAD1-46E3-91C2-51AA8AB193D5}" srcOrd="0" destOrd="0" parTransId="{4AD6B309-288E-4E80-9B58-03C598AEAB18}" sibTransId="{48206BBE-F60D-43CE-9570-4FDFAD928842}"/>
    <dgm:cxn modelId="{9CA46B07-CD18-4590-BA38-1DCF5B310264}" type="presOf" srcId="{A8D015FF-C1AB-4C67-B3E4-2AB0BB618A4C}" destId="{EEA6C1F6-7468-4604-B625-5C5A86099B1F}" srcOrd="0" destOrd="0" presId="urn:microsoft.com/office/officeart/2009/3/layout/DescendingProcess"/>
    <dgm:cxn modelId="{91764E0A-2213-4D7C-8A1A-34E081F739F6}" type="presOf" srcId="{4814CAE7-13C2-4C77-8D15-BD8650D8A4FF}" destId="{E4B97ACC-CB30-437C-A886-334E23EE9167}" srcOrd="0" destOrd="0" presId="urn:microsoft.com/office/officeart/2009/3/layout/DescendingProcess"/>
    <dgm:cxn modelId="{319B590A-666B-4CA6-8AE7-D3F18F419B99}" type="presOf" srcId="{E2158BD2-AAD1-46E3-91C2-51AA8AB193D5}" destId="{0377F3B4-26B3-4FC3-9494-197168EB75A8}" srcOrd="0" destOrd="0" presId="urn:microsoft.com/office/officeart/2009/3/layout/DescendingProcess"/>
    <dgm:cxn modelId="{EDF77314-5C5B-4743-922D-12DBD22E0C1E}" type="presOf" srcId="{25C45C7E-3780-4E6F-B57F-829EB2040AE3}" destId="{DADA1350-AE18-4A27-AAD5-ACDA2609AFB5}" srcOrd="0" destOrd="0" presId="urn:microsoft.com/office/officeart/2009/3/layout/DescendingProcess"/>
    <dgm:cxn modelId="{0CF57A14-AA38-460F-8CAE-6C80EB39A8AE}" type="presOf" srcId="{78750AD7-E2F7-48C4-83BA-323ED20FA56E}" destId="{59565FFF-0B68-4398-93EA-187662736237}" srcOrd="0" destOrd="0" presId="urn:microsoft.com/office/officeart/2009/3/layout/DescendingProcess"/>
    <dgm:cxn modelId="{C8F1CA18-4A12-46D1-AD0D-D3E2384EBB72}" srcId="{A8D015FF-C1AB-4C67-B3E4-2AB0BB618A4C}" destId="{663FEE37-2284-4067-8330-C8937A1EF993}" srcOrd="5" destOrd="0" parTransId="{41BB6C3A-B2A3-4561-806E-7466D9E40C15}" sibTransId="{25C45C7E-3780-4E6F-B57F-829EB2040AE3}"/>
    <dgm:cxn modelId="{5EE6072B-092A-4994-BC03-064EF6E5D908}" srcId="{A8D015FF-C1AB-4C67-B3E4-2AB0BB618A4C}" destId="{78750AD7-E2F7-48C4-83BA-323ED20FA56E}" srcOrd="6" destOrd="0" parTransId="{1B79CCC9-3CA9-4BA9-86C8-06CD0ACF02C3}" sibTransId="{B770006D-41BB-43B7-980C-7B43DB9D1957}"/>
    <dgm:cxn modelId="{452F3741-4056-4EE5-BD38-F6662B2A2909}" type="presOf" srcId="{5D0D9745-4601-482A-8445-62A9C98C56B7}" destId="{198A144E-8D4D-48B0-A942-A8BDFB0928D4}" srcOrd="0" destOrd="0" presId="urn:microsoft.com/office/officeart/2009/3/layout/DescendingProcess"/>
    <dgm:cxn modelId="{BFF01A51-032A-4623-A385-C9D806DC1619}" type="presOf" srcId="{8E3ACE63-D640-45BC-B02D-E81AA037B6D3}" destId="{291AE40B-91BA-4D3F-912A-E3C76E01F5D8}" srcOrd="0" destOrd="0" presId="urn:microsoft.com/office/officeart/2009/3/layout/DescendingProcess"/>
    <dgm:cxn modelId="{C57CC580-E93F-41C4-9129-397B3A56D8CF}" type="presOf" srcId="{FE194428-D34F-418B-8358-23F56DEDBE59}" destId="{FF0CA731-9E43-4923-BF98-4616CC3F1944}" srcOrd="0" destOrd="0" presId="urn:microsoft.com/office/officeart/2009/3/layout/DescendingProcess"/>
    <dgm:cxn modelId="{E87B0B87-BEEB-4C92-90E4-AE9B0B1B6DF7}" srcId="{A8D015FF-C1AB-4C67-B3E4-2AB0BB618A4C}" destId="{FE194428-D34F-418B-8358-23F56DEDBE59}" srcOrd="3" destOrd="0" parTransId="{A59579B9-29AC-4E92-954F-3CC46EE02C9B}" sibTransId="{5D0D9745-4601-482A-8445-62A9C98C56B7}"/>
    <dgm:cxn modelId="{28C1348B-D628-4D9E-8462-BBE69DE70F9F}" type="presOf" srcId="{29A82295-B903-458F-B887-6C180A2CC44D}" destId="{FB6E0290-7825-4789-8D71-4D5B2F0043BB}" srcOrd="0" destOrd="0" presId="urn:microsoft.com/office/officeart/2009/3/layout/DescendingProcess"/>
    <dgm:cxn modelId="{0A191699-350E-475D-A2AF-000A01904650}" srcId="{A8D015FF-C1AB-4C67-B3E4-2AB0BB618A4C}" destId="{8E3ACE63-D640-45BC-B02D-E81AA037B6D3}" srcOrd="1" destOrd="0" parTransId="{A4B606C4-D8FF-473A-A1D4-D5D8B52F8BE6}" sibTransId="{32FE4F4F-FF11-4969-8C7F-D01FAB5870AC}"/>
    <dgm:cxn modelId="{043214A6-6FD3-40B0-8D94-42C04369D0B2}" srcId="{A8D015FF-C1AB-4C67-B3E4-2AB0BB618A4C}" destId="{B34767F4-E367-4176-92B0-BA901305B06F}" srcOrd="4" destOrd="0" parTransId="{55319E75-9737-4A6F-B874-172FCD033DC1}" sibTransId="{4814CAE7-13C2-4C77-8D15-BD8650D8A4FF}"/>
    <dgm:cxn modelId="{13E240B3-887A-4ECD-A666-210FE505F88B}" type="presOf" srcId="{B34767F4-E367-4176-92B0-BA901305B06F}" destId="{BDBA4E94-1B64-441E-9C12-474C72DD7607}" srcOrd="0" destOrd="0" presId="urn:microsoft.com/office/officeart/2009/3/layout/DescendingProcess"/>
    <dgm:cxn modelId="{3E192CDB-A196-425A-B19A-14252FA2BFAA}" srcId="{A8D015FF-C1AB-4C67-B3E4-2AB0BB618A4C}" destId="{29A82295-B903-458F-B887-6C180A2CC44D}" srcOrd="2" destOrd="0" parTransId="{9B6E3E64-3700-4A3C-B435-4E11E4E8EC6D}" sibTransId="{6730F9C5-143A-46BB-BE5D-1582F96B172B}"/>
    <dgm:cxn modelId="{77C459DC-AC44-4A0E-8635-41C264B103FA}" type="presOf" srcId="{32FE4F4F-FF11-4969-8C7F-D01FAB5870AC}" destId="{EA251C69-D06D-4553-A137-59E1E9E8A3E7}" srcOrd="0" destOrd="0" presId="urn:microsoft.com/office/officeart/2009/3/layout/DescendingProcess"/>
    <dgm:cxn modelId="{5A6CE4E5-5CE4-4DB7-9E5E-025F3AEB7D64}" type="presOf" srcId="{663FEE37-2284-4067-8330-C8937A1EF993}" destId="{6F08782D-C7D6-482C-9844-F8BA133E2167}" srcOrd="0" destOrd="0" presId="urn:microsoft.com/office/officeart/2009/3/layout/DescendingProcess"/>
    <dgm:cxn modelId="{EDF2CDC4-9885-482B-B5A1-27ABEAC61D73}" type="presParOf" srcId="{EEA6C1F6-7468-4604-B625-5C5A86099B1F}" destId="{81280BF6-0CF1-4C80-B9B5-935CDEB2B04A}" srcOrd="0" destOrd="0" presId="urn:microsoft.com/office/officeart/2009/3/layout/DescendingProcess"/>
    <dgm:cxn modelId="{06522875-0A4F-4589-AF74-5650BB7089A5}" type="presParOf" srcId="{EEA6C1F6-7468-4604-B625-5C5A86099B1F}" destId="{0377F3B4-26B3-4FC3-9494-197168EB75A8}" srcOrd="1" destOrd="0" presId="urn:microsoft.com/office/officeart/2009/3/layout/DescendingProcess"/>
    <dgm:cxn modelId="{09DAC499-6577-4F17-B9A3-76CCDC73B7F4}" type="presParOf" srcId="{EEA6C1F6-7468-4604-B625-5C5A86099B1F}" destId="{291AE40B-91BA-4D3F-912A-E3C76E01F5D8}" srcOrd="2" destOrd="0" presId="urn:microsoft.com/office/officeart/2009/3/layout/DescendingProcess"/>
    <dgm:cxn modelId="{065BF9D6-DB4C-4E33-92EB-CF80B39BFA61}" type="presParOf" srcId="{EEA6C1F6-7468-4604-B625-5C5A86099B1F}" destId="{EB8BFF45-64D4-4FF8-9329-60C62A0CBA0B}" srcOrd="3" destOrd="0" presId="urn:microsoft.com/office/officeart/2009/3/layout/DescendingProcess"/>
    <dgm:cxn modelId="{160787FA-644F-4000-9595-B2BC736D3BC4}" type="presParOf" srcId="{EB8BFF45-64D4-4FF8-9329-60C62A0CBA0B}" destId="{EA251C69-D06D-4553-A137-59E1E9E8A3E7}" srcOrd="0" destOrd="0" presId="urn:microsoft.com/office/officeart/2009/3/layout/DescendingProcess"/>
    <dgm:cxn modelId="{3FBA0716-04C7-46AC-98E5-278986445121}" type="presParOf" srcId="{EEA6C1F6-7468-4604-B625-5C5A86099B1F}" destId="{FB6E0290-7825-4789-8D71-4D5B2F0043BB}" srcOrd="4" destOrd="0" presId="urn:microsoft.com/office/officeart/2009/3/layout/DescendingProcess"/>
    <dgm:cxn modelId="{9A316230-0E2B-405E-B945-D0A5CD001AC8}" type="presParOf" srcId="{EEA6C1F6-7468-4604-B625-5C5A86099B1F}" destId="{E01CAFC2-C5E9-4B3D-88D2-E6C2221FFBDC}" srcOrd="5" destOrd="0" presId="urn:microsoft.com/office/officeart/2009/3/layout/DescendingProcess"/>
    <dgm:cxn modelId="{2B150E64-3FD7-423F-B8D0-2174D70B644D}" type="presParOf" srcId="{E01CAFC2-C5E9-4B3D-88D2-E6C2221FFBDC}" destId="{30C49F74-A7EA-4E18-8836-55DD7C60843E}" srcOrd="0" destOrd="0" presId="urn:microsoft.com/office/officeart/2009/3/layout/DescendingProcess"/>
    <dgm:cxn modelId="{674380B7-D469-4127-A99C-21CAF1C555F7}" type="presParOf" srcId="{EEA6C1F6-7468-4604-B625-5C5A86099B1F}" destId="{FF0CA731-9E43-4923-BF98-4616CC3F1944}" srcOrd="6" destOrd="0" presId="urn:microsoft.com/office/officeart/2009/3/layout/DescendingProcess"/>
    <dgm:cxn modelId="{DF9239F0-18C1-44FA-A829-5BA8D223B2C3}" type="presParOf" srcId="{EEA6C1F6-7468-4604-B625-5C5A86099B1F}" destId="{E8E74224-24B9-486B-8DB1-B43F95F6180F}" srcOrd="7" destOrd="0" presId="urn:microsoft.com/office/officeart/2009/3/layout/DescendingProcess"/>
    <dgm:cxn modelId="{CDC792B0-624C-4685-9F3F-BB4B16AF9801}" type="presParOf" srcId="{E8E74224-24B9-486B-8DB1-B43F95F6180F}" destId="{198A144E-8D4D-48B0-A942-A8BDFB0928D4}" srcOrd="0" destOrd="0" presId="urn:microsoft.com/office/officeart/2009/3/layout/DescendingProcess"/>
    <dgm:cxn modelId="{7AF99332-8C7A-411C-9C5F-8C849A2B2DA7}" type="presParOf" srcId="{EEA6C1F6-7468-4604-B625-5C5A86099B1F}" destId="{BDBA4E94-1B64-441E-9C12-474C72DD7607}" srcOrd="8" destOrd="0" presId="urn:microsoft.com/office/officeart/2009/3/layout/DescendingProcess"/>
    <dgm:cxn modelId="{43EA80CD-F83F-4BAC-A80D-C99FE377F9B5}" type="presParOf" srcId="{EEA6C1F6-7468-4604-B625-5C5A86099B1F}" destId="{6687C62E-B696-4599-9E98-8B116FB03EA0}" srcOrd="9" destOrd="0" presId="urn:microsoft.com/office/officeart/2009/3/layout/DescendingProcess"/>
    <dgm:cxn modelId="{F28C19D3-E0DA-442C-96CD-6E42F4870FC5}" type="presParOf" srcId="{6687C62E-B696-4599-9E98-8B116FB03EA0}" destId="{E4B97ACC-CB30-437C-A886-334E23EE9167}" srcOrd="0" destOrd="0" presId="urn:microsoft.com/office/officeart/2009/3/layout/DescendingProcess"/>
    <dgm:cxn modelId="{0E2ADA3E-6D3F-4D20-A540-2A621A61C746}" type="presParOf" srcId="{EEA6C1F6-7468-4604-B625-5C5A86099B1F}" destId="{6F08782D-C7D6-482C-9844-F8BA133E2167}" srcOrd="10" destOrd="0" presId="urn:microsoft.com/office/officeart/2009/3/layout/DescendingProcess"/>
    <dgm:cxn modelId="{9BA718E8-7968-41F2-A547-D567FF52B65E}" type="presParOf" srcId="{EEA6C1F6-7468-4604-B625-5C5A86099B1F}" destId="{F528AD18-68E4-471C-8839-AA9B1C56B5BD}" srcOrd="11" destOrd="0" presId="urn:microsoft.com/office/officeart/2009/3/layout/DescendingProcess"/>
    <dgm:cxn modelId="{8F2EFAA7-80B6-4DDD-A7A5-EE0542F0EBF4}" type="presParOf" srcId="{F528AD18-68E4-471C-8839-AA9B1C56B5BD}" destId="{DADA1350-AE18-4A27-AAD5-ACDA2609AFB5}" srcOrd="0" destOrd="0" presId="urn:microsoft.com/office/officeart/2009/3/layout/DescendingProcess"/>
    <dgm:cxn modelId="{4FBC2817-2F56-43E3-B78B-62C6081A7F56}" type="presParOf" srcId="{EEA6C1F6-7468-4604-B625-5C5A86099B1F}" destId="{59565FFF-0B68-4398-93EA-187662736237}" srcOrd="1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1E2B2E-40C5-4843-8D42-0748C1BBFEBF}" type="doc">
      <dgm:prSet loTypeId="urn:microsoft.com/office/officeart/2005/8/layout/pyramid2" loCatId="pyramid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6069CF3-833C-41F0-A915-39C301CA7192}">
      <dgm:prSet custT="1"/>
      <dgm:spPr/>
      <dgm:t>
        <a:bodyPr/>
        <a:lstStyle/>
        <a:p>
          <a:r>
            <a:rPr lang="ru-RU" sz="20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развитие партнёрских взаимоотношений с молодёжными общественными организациями и объединениями</a:t>
          </a:r>
        </a:p>
      </dgm:t>
    </dgm:pt>
    <dgm:pt modelId="{35250C9D-9C7C-4B7C-A6AB-C07076CEF1EA}" type="parTrans" cxnId="{C0D809CB-494A-41BE-AA00-76DE7DC96C2D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02655E6-B4DD-4B76-9B69-78F6D0D7284C}" type="sibTrans" cxnId="{C0D809CB-494A-41BE-AA00-76DE7DC96C2D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5563544-45F6-45AE-B554-1C58E6AABC47}">
      <dgm:prSet custT="1"/>
      <dgm:spPr/>
      <dgm:t>
        <a:bodyPr/>
        <a:lstStyle/>
        <a:p>
          <a:r>
            <a:rPr lang="ru-RU" sz="20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взаимодействие с органами государственной власти и местного самоуправления по вопросам совершенствования работы с молодёжью</a:t>
          </a:r>
        </a:p>
      </dgm:t>
    </dgm:pt>
    <dgm:pt modelId="{EF5AFD6E-93DE-48A2-A599-26C0CB6377E5}" type="parTrans" cxnId="{32E4CD3A-8569-4F2E-B0DD-D9D871608DD1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23261E4-1A7D-4FDD-A769-D9627382B8B3}" type="sibTrans" cxnId="{32E4CD3A-8569-4F2E-B0DD-D9D871608DD1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0E62BFF-501C-465B-BEDA-96212A6C1466}">
      <dgm:prSet custT="1"/>
      <dgm:spPr/>
      <dgm:t>
        <a:bodyPr/>
        <a:lstStyle/>
        <a:p>
          <a:r>
            <a:rPr lang="ru-RU" sz="20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участие в конкурсах на получение грантов органов исполнительной власти</a:t>
          </a:r>
        </a:p>
      </dgm:t>
    </dgm:pt>
    <dgm:pt modelId="{716F0338-AC14-423F-93A7-FAD65762BFFC}" type="parTrans" cxnId="{834945DB-09F5-48A6-9485-7C9FBD7CBEC3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68D9CEA-1DF3-401E-A9FE-5C2A8F8D1961}" type="sibTrans" cxnId="{834945DB-09F5-48A6-9485-7C9FBD7CBEC3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31F666B-ED40-4E9A-AD97-3E9A8616F9DC}" type="pres">
      <dgm:prSet presAssocID="{7A1E2B2E-40C5-4843-8D42-0748C1BBFEBF}" presName="compositeShape" presStyleCnt="0">
        <dgm:presLayoutVars>
          <dgm:dir/>
          <dgm:resizeHandles/>
        </dgm:presLayoutVars>
      </dgm:prSet>
      <dgm:spPr/>
    </dgm:pt>
    <dgm:pt modelId="{4BCB40A2-C73B-4DD6-B468-3745B0210232}" type="pres">
      <dgm:prSet presAssocID="{7A1E2B2E-40C5-4843-8D42-0748C1BBFEBF}" presName="pyramid" presStyleLbl="node1" presStyleIdx="0" presStyleCnt="1" custLinFactNeighborX="2237" custLinFactNeighborY="-3236"/>
      <dgm:spPr/>
    </dgm:pt>
    <dgm:pt modelId="{531E51D0-B2DA-493D-B623-E1922FBAEAF5}" type="pres">
      <dgm:prSet presAssocID="{7A1E2B2E-40C5-4843-8D42-0748C1BBFEBF}" presName="theList" presStyleCnt="0"/>
      <dgm:spPr/>
    </dgm:pt>
    <dgm:pt modelId="{0379F1ED-101A-46AB-9EB5-CDA6FFCA0579}" type="pres">
      <dgm:prSet presAssocID="{E6069CF3-833C-41F0-A915-39C301CA7192}" presName="aNode" presStyleLbl="fgAcc1" presStyleIdx="0" presStyleCnt="3" custScaleX="142807" custScaleY="241940" custLinFactNeighborX="-66557" custLinFactNeighborY="-51609">
        <dgm:presLayoutVars>
          <dgm:bulletEnabled val="1"/>
        </dgm:presLayoutVars>
      </dgm:prSet>
      <dgm:spPr/>
    </dgm:pt>
    <dgm:pt modelId="{77438385-EDE8-491B-BF21-5FB8D544E1D5}" type="pres">
      <dgm:prSet presAssocID="{E6069CF3-833C-41F0-A915-39C301CA7192}" presName="aSpace" presStyleCnt="0"/>
      <dgm:spPr/>
    </dgm:pt>
    <dgm:pt modelId="{D5B8C911-04D5-4FD9-BDCD-FF355D119F05}" type="pres">
      <dgm:prSet presAssocID="{65563544-45F6-45AE-B554-1C58E6AABC47}" presName="aNode" presStyleLbl="fgAcc1" presStyleIdx="1" presStyleCnt="3" custScaleX="158261" custScaleY="276560" custLinFactNeighborX="-98454" custLinFactNeighborY="88294">
        <dgm:presLayoutVars>
          <dgm:bulletEnabled val="1"/>
        </dgm:presLayoutVars>
      </dgm:prSet>
      <dgm:spPr/>
    </dgm:pt>
    <dgm:pt modelId="{607CDBA2-3FEA-47B9-A5B6-58589E81F2C4}" type="pres">
      <dgm:prSet presAssocID="{65563544-45F6-45AE-B554-1C58E6AABC47}" presName="aSpace" presStyleCnt="0"/>
      <dgm:spPr/>
    </dgm:pt>
    <dgm:pt modelId="{E47506E3-31DD-4460-B445-EC3911F65254}" type="pres">
      <dgm:prSet presAssocID="{60E62BFF-501C-465B-BEDA-96212A6C1466}" presName="aNode" presStyleLbl="fgAcc1" presStyleIdx="2" presStyleCnt="3" custScaleX="112122" custScaleY="217954" custLinFactX="-49554" custLinFactY="26156" custLinFactNeighborX="-100000" custLinFactNeighborY="100000">
        <dgm:presLayoutVars>
          <dgm:bulletEnabled val="1"/>
        </dgm:presLayoutVars>
      </dgm:prSet>
      <dgm:spPr/>
    </dgm:pt>
    <dgm:pt modelId="{2E40D166-6954-4BCD-B489-5A02D5450C4A}" type="pres">
      <dgm:prSet presAssocID="{60E62BFF-501C-465B-BEDA-96212A6C1466}" presName="aSpace" presStyleCnt="0"/>
      <dgm:spPr/>
    </dgm:pt>
  </dgm:ptLst>
  <dgm:cxnLst>
    <dgm:cxn modelId="{32E4CD3A-8569-4F2E-B0DD-D9D871608DD1}" srcId="{7A1E2B2E-40C5-4843-8D42-0748C1BBFEBF}" destId="{65563544-45F6-45AE-B554-1C58E6AABC47}" srcOrd="1" destOrd="0" parTransId="{EF5AFD6E-93DE-48A2-A599-26C0CB6377E5}" sibTransId="{423261E4-1A7D-4FDD-A769-D9627382B8B3}"/>
    <dgm:cxn modelId="{3E6BE557-F644-4C0A-A0F0-C68E9768BE56}" type="presOf" srcId="{7A1E2B2E-40C5-4843-8D42-0748C1BBFEBF}" destId="{E31F666B-ED40-4E9A-AD97-3E9A8616F9DC}" srcOrd="0" destOrd="0" presId="urn:microsoft.com/office/officeart/2005/8/layout/pyramid2"/>
    <dgm:cxn modelId="{1130A6AD-A76B-4FCE-9C8F-EB8532AA3342}" type="presOf" srcId="{65563544-45F6-45AE-B554-1C58E6AABC47}" destId="{D5B8C911-04D5-4FD9-BDCD-FF355D119F05}" srcOrd="0" destOrd="0" presId="urn:microsoft.com/office/officeart/2005/8/layout/pyramid2"/>
    <dgm:cxn modelId="{BFF5CFB0-B1DE-4C07-899B-4130792F733A}" type="presOf" srcId="{E6069CF3-833C-41F0-A915-39C301CA7192}" destId="{0379F1ED-101A-46AB-9EB5-CDA6FFCA0579}" srcOrd="0" destOrd="0" presId="urn:microsoft.com/office/officeart/2005/8/layout/pyramid2"/>
    <dgm:cxn modelId="{C0D809CB-494A-41BE-AA00-76DE7DC96C2D}" srcId="{7A1E2B2E-40C5-4843-8D42-0748C1BBFEBF}" destId="{E6069CF3-833C-41F0-A915-39C301CA7192}" srcOrd="0" destOrd="0" parTransId="{35250C9D-9C7C-4B7C-A6AB-C07076CEF1EA}" sibTransId="{402655E6-B4DD-4B76-9B69-78F6D0D7284C}"/>
    <dgm:cxn modelId="{834945DB-09F5-48A6-9485-7C9FBD7CBEC3}" srcId="{7A1E2B2E-40C5-4843-8D42-0748C1BBFEBF}" destId="{60E62BFF-501C-465B-BEDA-96212A6C1466}" srcOrd="2" destOrd="0" parTransId="{716F0338-AC14-423F-93A7-FAD65762BFFC}" sibTransId="{A68D9CEA-1DF3-401E-A9FE-5C2A8F8D1961}"/>
    <dgm:cxn modelId="{A58F9CFB-9A22-4F5C-9406-8E6228882E84}" type="presOf" srcId="{60E62BFF-501C-465B-BEDA-96212A6C1466}" destId="{E47506E3-31DD-4460-B445-EC3911F65254}" srcOrd="0" destOrd="0" presId="urn:microsoft.com/office/officeart/2005/8/layout/pyramid2"/>
    <dgm:cxn modelId="{BCA5E066-BA26-4415-BA67-7114A60744ED}" type="presParOf" srcId="{E31F666B-ED40-4E9A-AD97-3E9A8616F9DC}" destId="{4BCB40A2-C73B-4DD6-B468-3745B0210232}" srcOrd="0" destOrd="0" presId="urn:microsoft.com/office/officeart/2005/8/layout/pyramid2"/>
    <dgm:cxn modelId="{EEEF8BC6-C51F-40C1-8EC4-A9E3083D9EAF}" type="presParOf" srcId="{E31F666B-ED40-4E9A-AD97-3E9A8616F9DC}" destId="{531E51D0-B2DA-493D-B623-E1922FBAEAF5}" srcOrd="1" destOrd="0" presId="urn:microsoft.com/office/officeart/2005/8/layout/pyramid2"/>
    <dgm:cxn modelId="{823DA41B-D49F-4934-A583-414E1F3B7A58}" type="presParOf" srcId="{531E51D0-B2DA-493D-B623-E1922FBAEAF5}" destId="{0379F1ED-101A-46AB-9EB5-CDA6FFCA0579}" srcOrd="0" destOrd="0" presId="urn:microsoft.com/office/officeart/2005/8/layout/pyramid2"/>
    <dgm:cxn modelId="{8D824E3C-1238-4EE0-BBB8-59A790F22C72}" type="presParOf" srcId="{531E51D0-B2DA-493D-B623-E1922FBAEAF5}" destId="{77438385-EDE8-491B-BF21-5FB8D544E1D5}" srcOrd="1" destOrd="0" presId="urn:microsoft.com/office/officeart/2005/8/layout/pyramid2"/>
    <dgm:cxn modelId="{57690E9F-F21C-4E0E-A4D4-4457A0E76132}" type="presParOf" srcId="{531E51D0-B2DA-493D-B623-E1922FBAEAF5}" destId="{D5B8C911-04D5-4FD9-BDCD-FF355D119F05}" srcOrd="2" destOrd="0" presId="urn:microsoft.com/office/officeart/2005/8/layout/pyramid2"/>
    <dgm:cxn modelId="{62D0EB0E-6425-4EC9-BEFD-67D1D4D9E729}" type="presParOf" srcId="{531E51D0-B2DA-493D-B623-E1922FBAEAF5}" destId="{607CDBA2-3FEA-47B9-A5B6-58589E81F2C4}" srcOrd="3" destOrd="0" presId="urn:microsoft.com/office/officeart/2005/8/layout/pyramid2"/>
    <dgm:cxn modelId="{448A2B23-0DF3-49D6-B3CD-78C491E6612E}" type="presParOf" srcId="{531E51D0-B2DA-493D-B623-E1922FBAEAF5}" destId="{E47506E3-31DD-4460-B445-EC3911F65254}" srcOrd="4" destOrd="0" presId="urn:microsoft.com/office/officeart/2005/8/layout/pyramid2"/>
    <dgm:cxn modelId="{6CF302C7-CD5A-4E81-A698-5B22C4279AFB}" type="presParOf" srcId="{531E51D0-B2DA-493D-B623-E1922FBAEAF5}" destId="{2E40D166-6954-4BCD-B489-5A02D5450C4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D3AB37A-BCF1-470D-B903-F83411FBD38E}" type="doc">
      <dgm:prSet loTypeId="urn:microsoft.com/office/officeart/2005/8/layout/target3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52920C3-FD5F-4283-B86C-C10EB69B1CEC}">
      <dgm:prSet custT="1"/>
      <dgm:spPr/>
      <dgm:t>
        <a:bodyPr/>
        <a:lstStyle/>
        <a:p>
          <a:r>
            <a:rPr lang="ru-RU" sz="1800" b="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вовлечение молодёжи в практики ЗОЖ</a:t>
          </a:r>
        </a:p>
      </dgm:t>
    </dgm:pt>
    <dgm:pt modelId="{1662F3C6-41CD-4B46-8777-E1A3C98D967B}" type="parTrans" cxnId="{63D02048-0E59-4998-B16F-35605907CF8E}">
      <dgm:prSet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225E03E-BFC2-4D43-A9B8-F9566D714542}" type="sibTrans" cxnId="{63D02048-0E59-4998-B16F-35605907CF8E}">
      <dgm:prSet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A2ADEB8-C72A-461D-A7E2-95186AEE4A8A}">
      <dgm:prSet custT="1"/>
      <dgm:spPr/>
      <dgm:t>
        <a:bodyPr/>
        <a:lstStyle/>
        <a:p>
          <a:r>
            <a:rPr lang="ru-RU" sz="18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поддержка здоровья детей в молодых семьях, профилактика наследственных заболеваний,  повышение репродуктивных установок</a:t>
          </a:r>
          <a:r>
            <a: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;</a:t>
          </a:r>
        </a:p>
      </dgm:t>
    </dgm:pt>
    <dgm:pt modelId="{A1AABED6-22CF-45D4-AF41-DB268A809DFB}" type="parTrans" cxnId="{32B83081-52A1-4BCB-A783-A8C9BA1175B6}">
      <dgm:prSet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72F3435-F9D6-4138-90FA-6800A52FFCC4}" type="sibTrans" cxnId="{32B83081-52A1-4BCB-A783-A8C9BA1175B6}">
      <dgm:prSet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E4846ED-EF50-40F8-879A-D134D50925AD}">
      <dgm:prSet custT="1"/>
      <dgm:spPr/>
      <dgm:t>
        <a:bodyPr/>
        <a:lstStyle/>
        <a:p>
          <a:r>
            <a:rPr lang="ru-RU" sz="18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формирование позитивного отношения в молодёжной среде к семье и браку</a:t>
          </a:r>
        </a:p>
      </dgm:t>
    </dgm:pt>
    <dgm:pt modelId="{A9785CE1-A88E-47F5-B5D2-23E583FCCCBA}" type="parTrans" cxnId="{2A466E77-B83C-4997-8EF1-D3E9B16051C9}">
      <dgm:prSet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4B6AA0E-4D5C-43A6-AB08-2CADB0530921}" type="sibTrans" cxnId="{2A466E77-B83C-4997-8EF1-D3E9B16051C9}">
      <dgm:prSet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C207905-088D-4B93-AD33-039A157B850B}">
      <dgm:prSet custT="1"/>
      <dgm:spPr/>
      <dgm:t>
        <a:bodyPr/>
        <a:lstStyle/>
        <a:p>
          <a:r>
            <a:rPr lang="ru-RU" sz="18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развитие разнообразных практик в решении жилищных проблем</a:t>
          </a:r>
        </a:p>
      </dgm:t>
    </dgm:pt>
    <dgm:pt modelId="{CFEF5AD8-E0AB-42A3-87FF-E06B1BB19F7B}" type="parTrans" cxnId="{498BB48C-51CE-4CA4-ACD1-1B99EBC57AB7}">
      <dgm:prSet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C89DA83-62B2-47C8-9D14-2B4786CE6B54}" type="sibTrans" cxnId="{498BB48C-51CE-4CA4-ACD1-1B99EBC57AB7}">
      <dgm:prSet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922A39C-2191-4C4B-A6E9-1F2D4D6DE95C}">
      <dgm:prSet custT="1"/>
      <dgm:spPr/>
      <dgm:t>
        <a:bodyPr/>
        <a:lstStyle/>
        <a:p>
          <a:r>
            <a:rPr lang="ru-RU" sz="18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организация и проведение спортивно-оздоровительных мероприятий, сдача норм ГТО</a:t>
          </a:r>
        </a:p>
      </dgm:t>
    </dgm:pt>
    <dgm:pt modelId="{7A8855CE-5A22-49C6-ADE0-78BE1EA84846}" type="parTrans" cxnId="{8CDDCD42-9379-4B80-9B06-CA44499C8663}">
      <dgm:prSet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3E2B49F-7B1E-471E-9DB9-B3CDB4C9CC57}" type="sibTrans" cxnId="{8CDDCD42-9379-4B80-9B06-CA44499C8663}">
      <dgm:prSet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CEF0539-9A34-4F87-98E6-A27BE16621CD}" type="pres">
      <dgm:prSet presAssocID="{5D3AB37A-BCF1-470D-B903-F83411FBD38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7E537CB6-8A27-4388-B36D-78A106BB312F}" type="pres">
      <dgm:prSet presAssocID="{F52920C3-FD5F-4283-B86C-C10EB69B1CEC}" presName="circle1" presStyleLbl="node1" presStyleIdx="0" presStyleCnt="5"/>
      <dgm:spPr/>
    </dgm:pt>
    <dgm:pt modelId="{4E52A2BC-EFAE-45B8-83BC-A726B6560816}" type="pres">
      <dgm:prSet presAssocID="{F52920C3-FD5F-4283-B86C-C10EB69B1CEC}" presName="space" presStyleCnt="0"/>
      <dgm:spPr/>
    </dgm:pt>
    <dgm:pt modelId="{C61E071F-7EFC-47B2-997A-5109877D5A65}" type="pres">
      <dgm:prSet presAssocID="{F52920C3-FD5F-4283-B86C-C10EB69B1CEC}" presName="rect1" presStyleLbl="alignAcc1" presStyleIdx="0" presStyleCnt="5"/>
      <dgm:spPr/>
    </dgm:pt>
    <dgm:pt modelId="{DD9092B2-98CA-4BBC-A4DC-6988C90988D3}" type="pres">
      <dgm:prSet presAssocID="{FA2ADEB8-C72A-461D-A7E2-95186AEE4A8A}" presName="vertSpace2" presStyleLbl="node1" presStyleIdx="0" presStyleCnt="5"/>
      <dgm:spPr/>
    </dgm:pt>
    <dgm:pt modelId="{868095AD-D00D-4A3D-A5D4-93C24C282BF5}" type="pres">
      <dgm:prSet presAssocID="{FA2ADEB8-C72A-461D-A7E2-95186AEE4A8A}" presName="circle2" presStyleLbl="node1" presStyleIdx="1" presStyleCnt="5"/>
      <dgm:spPr/>
    </dgm:pt>
    <dgm:pt modelId="{3B146F94-A989-4F7E-AD21-8334F3BAEFD1}" type="pres">
      <dgm:prSet presAssocID="{FA2ADEB8-C72A-461D-A7E2-95186AEE4A8A}" presName="rect2" presStyleLbl="alignAcc1" presStyleIdx="1" presStyleCnt="5"/>
      <dgm:spPr/>
    </dgm:pt>
    <dgm:pt modelId="{27A4F624-65EE-4BA2-A80A-25990567DBDD}" type="pres">
      <dgm:prSet presAssocID="{EE4846ED-EF50-40F8-879A-D134D50925AD}" presName="vertSpace3" presStyleLbl="node1" presStyleIdx="1" presStyleCnt="5"/>
      <dgm:spPr/>
    </dgm:pt>
    <dgm:pt modelId="{8F2020A1-0440-444B-A04E-79B6B87C6A2A}" type="pres">
      <dgm:prSet presAssocID="{EE4846ED-EF50-40F8-879A-D134D50925AD}" presName="circle3" presStyleLbl="node1" presStyleIdx="2" presStyleCnt="5"/>
      <dgm:spPr/>
    </dgm:pt>
    <dgm:pt modelId="{6880D363-F6B9-4639-B7F8-77AF27A18970}" type="pres">
      <dgm:prSet presAssocID="{EE4846ED-EF50-40F8-879A-D134D50925AD}" presName="rect3" presStyleLbl="alignAcc1" presStyleIdx="2" presStyleCnt="5"/>
      <dgm:spPr/>
    </dgm:pt>
    <dgm:pt modelId="{0DEF7611-D6A4-4EEE-BC2C-BAC38B481436}" type="pres">
      <dgm:prSet presAssocID="{1C207905-088D-4B93-AD33-039A157B850B}" presName="vertSpace4" presStyleLbl="node1" presStyleIdx="2" presStyleCnt="5"/>
      <dgm:spPr/>
    </dgm:pt>
    <dgm:pt modelId="{5E04A574-E94A-4863-9D88-C965D7777D92}" type="pres">
      <dgm:prSet presAssocID="{1C207905-088D-4B93-AD33-039A157B850B}" presName="circle4" presStyleLbl="node1" presStyleIdx="3" presStyleCnt="5"/>
      <dgm:spPr/>
    </dgm:pt>
    <dgm:pt modelId="{4412B01A-7F87-429A-9E25-60E326D8F6DE}" type="pres">
      <dgm:prSet presAssocID="{1C207905-088D-4B93-AD33-039A157B850B}" presName="rect4" presStyleLbl="alignAcc1" presStyleIdx="3" presStyleCnt="5"/>
      <dgm:spPr/>
    </dgm:pt>
    <dgm:pt modelId="{C750C4D4-F693-4620-A7A6-1A4B5EDBEC5F}" type="pres">
      <dgm:prSet presAssocID="{E922A39C-2191-4C4B-A6E9-1F2D4D6DE95C}" presName="vertSpace5" presStyleLbl="node1" presStyleIdx="3" presStyleCnt="5"/>
      <dgm:spPr/>
    </dgm:pt>
    <dgm:pt modelId="{8967B269-225D-40D1-9DF4-5935D174D62D}" type="pres">
      <dgm:prSet presAssocID="{E922A39C-2191-4C4B-A6E9-1F2D4D6DE95C}" presName="circle5" presStyleLbl="node1" presStyleIdx="4" presStyleCnt="5"/>
      <dgm:spPr/>
    </dgm:pt>
    <dgm:pt modelId="{89E2BC06-FF68-48B5-9E73-D3A8B58FD369}" type="pres">
      <dgm:prSet presAssocID="{E922A39C-2191-4C4B-A6E9-1F2D4D6DE95C}" presName="rect5" presStyleLbl="alignAcc1" presStyleIdx="4" presStyleCnt="5"/>
      <dgm:spPr/>
    </dgm:pt>
    <dgm:pt modelId="{72105606-288C-4F85-9AD8-5A9A13F8F2F7}" type="pres">
      <dgm:prSet presAssocID="{F52920C3-FD5F-4283-B86C-C10EB69B1CEC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334678DD-13A2-471B-8FAD-544D2900F460}" type="pres">
      <dgm:prSet presAssocID="{FA2ADEB8-C72A-461D-A7E2-95186AEE4A8A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1357B8AB-4C70-4D53-A16F-74A3FB23331C}" type="pres">
      <dgm:prSet presAssocID="{EE4846ED-EF50-40F8-879A-D134D50925AD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61343E1A-B032-4F7D-9D06-5F8A4D1AC8ED}" type="pres">
      <dgm:prSet presAssocID="{1C207905-088D-4B93-AD33-039A157B850B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93377364-A19A-473D-BB44-AB43E6D61377}" type="pres">
      <dgm:prSet presAssocID="{E922A39C-2191-4C4B-A6E9-1F2D4D6DE95C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3EFCDF1C-5A2F-4BB7-A590-5F2E546BE094}" type="presOf" srcId="{1C207905-088D-4B93-AD33-039A157B850B}" destId="{4412B01A-7F87-429A-9E25-60E326D8F6DE}" srcOrd="0" destOrd="0" presId="urn:microsoft.com/office/officeart/2005/8/layout/target3"/>
    <dgm:cxn modelId="{8CDDCD42-9379-4B80-9B06-CA44499C8663}" srcId="{5D3AB37A-BCF1-470D-B903-F83411FBD38E}" destId="{E922A39C-2191-4C4B-A6E9-1F2D4D6DE95C}" srcOrd="4" destOrd="0" parTransId="{7A8855CE-5A22-49C6-ADE0-78BE1EA84846}" sibTransId="{13E2B49F-7B1E-471E-9DB9-B3CDB4C9CC57}"/>
    <dgm:cxn modelId="{A0758264-15A4-4AE9-9530-D52DEC37EA9A}" type="presOf" srcId="{E922A39C-2191-4C4B-A6E9-1F2D4D6DE95C}" destId="{89E2BC06-FF68-48B5-9E73-D3A8B58FD369}" srcOrd="0" destOrd="0" presId="urn:microsoft.com/office/officeart/2005/8/layout/target3"/>
    <dgm:cxn modelId="{63D02048-0E59-4998-B16F-35605907CF8E}" srcId="{5D3AB37A-BCF1-470D-B903-F83411FBD38E}" destId="{F52920C3-FD5F-4283-B86C-C10EB69B1CEC}" srcOrd="0" destOrd="0" parTransId="{1662F3C6-41CD-4B46-8777-E1A3C98D967B}" sibTransId="{2225E03E-BFC2-4D43-A9B8-F9566D714542}"/>
    <dgm:cxn modelId="{408E7E69-95E8-40E1-B706-445BC7071311}" type="presOf" srcId="{FA2ADEB8-C72A-461D-A7E2-95186AEE4A8A}" destId="{3B146F94-A989-4F7E-AD21-8334F3BAEFD1}" srcOrd="0" destOrd="0" presId="urn:microsoft.com/office/officeart/2005/8/layout/target3"/>
    <dgm:cxn modelId="{1C2B3F6A-02D7-484B-8F77-BF174C6734F9}" type="presOf" srcId="{F52920C3-FD5F-4283-B86C-C10EB69B1CEC}" destId="{72105606-288C-4F85-9AD8-5A9A13F8F2F7}" srcOrd="1" destOrd="0" presId="urn:microsoft.com/office/officeart/2005/8/layout/target3"/>
    <dgm:cxn modelId="{0683B54F-4030-4BDC-98D5-41B05A30348C}" type="presOf" srcId="{EE4846ED-EF50-40F8-879A-D134D50925AD}" destId="{6880D363-F6B9-4639-B7F8-77AF27A18970}" srcOrd="0" destOrd="0" presId="urn:microsoft.com/office/officeart/2005/8/layout/target3"/>
    <dgm:cxn modelId="{2B6E0054-522F-4BE1-AE1F-F4FA38274ECE}" type="presOf" srcId="{5D3AB37A-BCF1-470D-B903-F83411FBD38E}" destId="{6CEF0539-9A34-4F87-98E6-A27BE16621CD}" srcOrd="0" destOrd="0" presId="urn:microsoft.com/office/officeart/2005/8/layout/target3"/>
    <dgm:cxn modelId="{2A466E77-B83C-4997-8EF1-D3E9B16051C9}" srcId="{5D3AB37A-BCF1-470D-B903-F83411FBD38E}" destId="{EE4846ED-EF50-40F8-879A-D134D50925AD}" srcOrd="2" destOrd="0" parTransId="{A9785CE1-A88E-47F5-B5D2-23E583FCCCBA}" sibTransId="{84B6AA0E-4D5C-43A6-AB08-2CADB0530921}"/>
    <dgm:cxn modelId="{32B83081-52A1-4BCB-A783-A8C9BA1175B6}" srcId="{5D3AB37A-BCF1-470D-B903-F83411FBD38E}" destId="{FA2ADEB8-C72A-461D-A7E2-95186AEE4A8A}" srcOrd="1" destOrd="0" parTransId="{A1AABED6-22CF-45D4-AF41-DB268A809DFB}" sibTransId="{972F3435-F9D6-4138-90FA-6800A52FFCC4}"/>
    <dgm:cxn modelId="{B9D55182-0B6A-48D4-8E6E-2CAA26CD6EC0}" type="presOf" srcId="{1C207905-088D-4B93-AD33-039A157B850B}" destId="{61343E1A-B032-4F7D-9D06-5F8A4D1AC8ED}" srcOrd="1" destOrd="0" presId="urn:microsoft.com/office/officeart/2005/8/layout/target3"/>
    <dgm:cxn modelId="{498BB48C-51CE-4CA4-ACD1-1B99EBC57AB7}" srcId="{5D3AB37A-BCF1-470D-B903-F83411FBD38E}" destId="{1C207905-088D-4B93-AD33-039A157B850B}" srcOrd="3" destOrd="0" parTransId="{CFEF5AD8-E0AB-42A3-87FF-E06B1BB19F7B}" sibTransId="{4C89DA83-62B2-47C8-9D14-2B4786CE6B54}"/>
    <dgm:cxn modelId="{9E4FF7A9-F109-4B47-8A4B-B358B5780694}" type="presOf" srcId="{FA2ADEB8-C72A-461D-A7E2-95186AEE4A8A}" destId="{334678DD-13A2-471B-8FAD-544D2900F460}" srcOrd="1" destOrd="0" presId="urn:microsoft.com/office/officeart/2005/8/layout/target3"/>
    <dgm:cxn modelId="{3674F2B3-0947-4AC8-9255-32229858B01D}" type="presOf" srcId="{EE4846ED-EF50-40F8-879A-D134D50925AD}" destId="{1357B8AB-4C70-4D53-A16F-74A3FB23331C}" srcOrd="1" destOrd="0" presId="urn:microsoft.com/office/officeart/2005/8/layout/target3"/>
    <dgm:cxn modelId="{26E00DEF-D879-4A37-8BB5-A977485CBEB8}" type="presOf" srcId="{E922A39C-2191-4C4B-A6E9-1F2D4D6DE95C}" destId="{93377364-A19A-473D-BB44-AB43E6D61377}" srcOrd="1" destOrd="0" presId="urn:microsoft.com/office/officeart/2005/8/layout/target3"/>
    <dgm:cxn modelId="{A1C450FE-DC02-4137-9AC7-ADE92B13739B}" type="presOf" srcId="{F52920C3-FD5F-4283-B86C-C10EB69B1CEC}" destId="{C61E071F-7EFC-47B2-997A-5109877D5A65}" srcOrd="0" destOrd="0" presId="urn:microsoft.com/office/officeart/2005/8/layout/target3"/>
    <dgm:cxn modelId="{A185FF99-41C4-4790-B9FC-95A4A2A02324}" type="presParOf" srcId="{6CEF0539-9A34-4F87-98E6-A27BE16621CD}" destId="{7E537CB6-8A27-4388-B36D-78A106BB312F}" srcOrd="0" destOrd="0" presId="urn:microsoft.com/office/officeart/2005/8/layout/target3"/>
    <dgm:cxn modelId="{975F1264-E18D-4077-B158-A586FAF28813}" type="presParOf" srcId="{6CEF0539-9A34-4F87-98E6-A27BE16621CD}" destId="{4E52A2BC-EFAE-45B8-83BC-A726B6560816}" srcOrd="1" destOrd="0" presId="urn:microsoft.com/office/officeart/2005/8/layout/target3"/>
    <dgm:cxn modelId="{6A88F28F-4B90-46CC-B510-297C399FADE4}" type="presParOf" srcId="{6CEF0539-9A34-4F87-98E6-A27BE16621CD}" destId="{C61E071F-7EFC-47B2-997A-5109877D5A65}" srcOrd="2" destOrd="0" presId="urn:microsoft.com/office/officeart/2005/8/layout/target3"/>
    <dgm:cxn modelId="{C44E29D6-2A4B-40C4-A254-3FA5316C6D81}" type="presParOf" srcId="{6CEF0539-9A34-4F87-98E6-A27BE16621CD}" destId="{DD9092B2-98CA-4BBC-A4DC-6988C90988D3}" srcOrd="3" destOrd="0" presId="urn:microsoft.com/office/officeart/2005/8/layout/target3"/>
    <dgm:cxn modelId="{2C802871-4B77-452E-AB01-8BA10D71F841}" type="presParOf" srcId="{6CEF0539-9A34-4F87-98E6-A27BE16621CD}" destId="{868095AD-D00D-4A3D-A5D4-93C24C282BF5}" srcOrd="4" destOrd="0" presId="urn:microsoft.com/office/officeart/2005/8/layout/target3"/>
    <dgm:cxn modelId="{D181743D-0399-4376-9E94-CDA3D81F277E}" type="presParOf" srcId="{6CEF0539-9A34-4F87-98E6-A27BE16621CD}" destId="{3B146F94-A989-4F7E-AD21-8334F3BAEFD1}" srcOrd="5" destOrd="0" presId="urn:microsoft.com/office/officeart/2005/8/layout/target3"/>
    <dgm:cxn modelId="{E49DE70A-774B-4518-A081-28A1DC906F57}" type="presParOf" srcId="{6CEF0539-9A34-4F87-98E6-A27BE16621CD}" destId="{27A4F624-65EE-4BA2-A80A-25990567DBDD}" srcOrd="6" destOrd="0" presId="urn:microsoft.com/office/officeart/2005/8/layout/target3"/>
    <dgm:cxn modelId="{564C45A2-636C-43D1-8FAC-EE0FD197336A}" type="presParOf" srcId="{6CEF0539-9A34-4F87-98E6-A27BE16621CD}" destId="{8F2020A1-0440-444B-A04E-79B6B87C6A2A}" srcOrd="7" destOrd="0" presId="urn:microsoft.com/office/officeart/2005/8/layout/target3"/>
    <dgm:cxn modelId="{B5B9270E-C021-416B-876F-D527931FD7C5}" type="presParOf" srcId="{6CEF0539-9A34-4F87-98E6-A27BE16621CD}" destId="{6880D363-F6B9-4639-B7F8-77AF27A18970}" srcOrd="8" destOrd="0" presId="urn:microsoft.com/office/officeart/2005/8/layout/target3"/>
    <dgm:cxn modelId="{A50B8C59-C043-40B9-89E2-7BF51D05A666}" type="presParOf" srcId="{6CEF0539-9A34-4F87-98E6-A27BE16621CD}" destId="{0DEF7611-D6A4-4EEE-BC2C-BAC38B481436}" srcOrd="9" destOrd="0" presId="urn:microsoft.com/office/officeart/2005/8/layout/target3"/>
    <dgm:cxn modelId="{AAC18F00-20A1-4125-8B38-785FA8307D25}" type="presParOf" srcId="{6CEF0539-9A34-4F87-98E6-A27BE16621CD}" destId="{5E04A574-E94A-4863-9D88-C965D7777D92}" srcOrd="10" destOrd="0" presId="urn:microsoft.com/office/officeart/2005/8/layout/target3"/>
    <dgm:cxn modelId="{EF182C29-6ECA-4E13-B299-9A901E772C45}" type="presParOf" srcId="{6CEF0539-9A34-4F87-98E6-A27BE16621CD}" destId="{4412B01A-7F87-429A-9E25-60E326D8F6DE}" srcOrd="11" destOrd="0" presId="urn:microsoft.com/office/officeart/2005/8/layout/target3"/>
    <dgm:cxn modelId="{2740704F-D627-424F-A524-CBD2CD8087F6}" type="presParOf" srcId="{6CEF0539-9A34-4F87-98E6-A27BE16621CD}" destId="{C750C4D4-F693-4620-A7A6-1A4B5EDBEC5F}" srcOrd="12" destOrd="0" presId="urn:microsoft.com/office/officeart/2005/8/layout/target3"/>
    <dgm:cxn modelId="{016460E6-1606-4802-B2E4-0AB2A23935E4}" type="presParOf" srcId="{6CEF0539-9A34-4F87-98E6-A27BE16621CD}" destId="{8967B269-225D-40D1-9DF4-5935D174D62D}" srcOrd="13" destOrd="0" presId="urn:microsoft.com/office/officeart/2005/8/layout/target3"/>
    <dgm:cxn modelId="{33492FC8-F9FC-40E5-9355-AAB1532B884A}" type="presParOf" srcId="{6CEF0539-9A34-4F87-98E6-A27BE16621CD}" destId="{89E2BC06-FF68-48B5-9E73-D3A8B58FD369}" srcOrd="14" destOrd="0" presId="urn:microsoft.com/office/officeart/2005/8/layout/target3"/>
    <dgm:cxn modelId="{37FB082B-A93B-4A0C-8C66-4619F866F19D}" type="presParOf" srcId="{6CEF0539-9A34-4F87-98E6-A27BE16621CD}" destId="{72105606-288C-4F85-9AD8-5A9A13F8F2F7}" srcOrd="15" destOrd="0" presId="urn:microsoft.com/office/officeart/2005/8/layout/target3"/>
    <dgm:cxn modelId="{2CFFE143-DBCC-4CC3-B50B-23CF3296A23D}" type="presParOf" srcId="{6CEF0539-9A34-4F87-98E6-A27BE16621CD}" destId="{334678DD-13A2-471B-8FAD-544D2900F460}" srcOrd="16" destOrd="0" presId="urn:microsoft.com/office/officeart/2005/8/layout/target3"/>
    <dgm:cxn modelId="{B139BD48-28AC-41EA-B0C3-43716EB7D755}" type="presParOf" srcId="{6CEF0539-9A34-4F87-98E6-A27BE16621CD}" destId="{1357B8AB-4C70-4D53-A16F-74A3FB23331C}" srcOrd="17" destOrd="0" presId="urn:microsoft.com/office/officeart/2005/8/layout/target3"/>
    <dgm:cxn modelId="{8F80345E-87AE-4259-BEAE-74DB858AA6FD}" type="presParOf" srcId="{6CEF0539-9A34-4F87-98E6-A27BE16621CD}" destId="{61343E1A-B032-4F7D-9D06-5F8A4D1AC8ED}" srcOrd="18" destOrd="0" presId="urn:microsoft.com/office/officeart/2005/8/layout/target3"/>
    <dgm:cxn modelId="{3B008FA4-7131-4BDE-A09E-5421B06D7120}" type="presParOf" srcId="{6CEF0539-9A34-4F87-98E6-A27BE16621CD}" destId="{93377364-A19A-473D-BB44-AB43E6D61377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A9798-AF05-4388-83BF-A0450A02B145}">
      <dsp:nvSpPr>
        <dsp:cNvPr id="0" name=""/>
        <dsp:cNvSpPr/>
      </dsp:nvSpPr>
      <dsp:spPr>
        <a:xfrm>
          <a:off x="0" y="217965"/>
          <a:ext cx="10112991" cy="1133730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определяет цели, принципы, основные направления и формы реализации молодёжной политики в Российской Федерации.</a:t>
          </a:r>
        </a:p>
      </dsp:txBody>
      <dsp:txXfrm>
        <a:off x="55344" y="273309"/>
        <a:ext cx="10002303" cy="1023042"/>
      </dsp:txXfrm>
    </dsp:sp>
    <dsp:sp modelId="{CBB6CBDC-BAD7-4AA2-8B25-2AED1517CE22}">
      <dsp:nvSpPr>
        <dsp:cNvPr id="0" name=""/>
        <dsp:cNvSpPr/>
      </dsp:nvSpPr>
      <dsp:spPr>
        <a:xfrm>
          <a:off x="0" y="1397775"/>
          <a:ext cx="10112991" cy="113373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вводятся такие понятия: молодёжь или молодые граждане, молодая семья, молодой специалист, молодёжное общественное объединение.</a:t>
          </a:r>
        </a:p>
      </dsp:txBody>
      <dsp:txXfrm>
        <a:off x="55344" y="1453119"/>
        <a:ext cx="10002303" cy="1023042"/>
      </dsp:txXfrm>
    </dsp:sp>
    <dsp:sp modelId="{458B6FA4-7996-4EF3-B301-5AC5634F97FA}">
      <dsp:nvSpPr>
        <dsp:cNvPr id="0" name=""/>
        <dsp:cNvSpPr/>
      </dsp:nvSpPr>
      <dsp:spPr>
        <a:xfrm>
          <a:off x="0" y="2577585"/>
          <a:ext cx="10112991" cy="1133730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устанавливаются полномочия в сфере молодёжной политики федеральных органов государственной власти, органов государственной власти субъектов Российской Федерации, органов местного самоуправления правовые основы информационного обеспечения реализации молодёжной политики, мониторинга её реализации и международного сотрудничества в сфере молодёжной политики.</a:t>
          </a:r>
        </a:p>
      </dsp:txBody>
      <dsp:txXfrm>
        <a:off x="55344" y="2632929"/>
        <a:ext cx="10002303" cy="1023042"/>
      </dsp:txXfrm>
    </dsp:sp>
    <dsp:sp modelId="{617491B8-9FDC-4116-812C-9E8631E6F30C}">
      <dsp:nvSpPr>
        <dsp:cNvPr id="0" name=""/>
        <dsp:cNvSpPr/>
      </dsp:nvSpPr>
      <dsp:spPr>
        <a:xfrm>
          <a:off x="0" y="3757395"/>
          <a:ext cx="10112991" cy="1133730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направлен на защиту прав и законных интересов молодёжи обеспечение равных условий для культурного, интеллектуального, профессионального, социального, физического развития и самореализации молодёжи, а также на формирование культуры семейных отношений создание условий для участия молодёжи в политической, социально-экономической, научной, спортивной и культурной жизни общества</a:t>
          </a:r>
        </a:p>
      </dsp:txBody>
      <dsp:txXfrm>
        <a:off x="55344" y="3812739"/>
        <a:ext cx="10002303" cy="10230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E966A-96BD-48C5-8964-710331F05799}">
      <dsp:nvSpPr>
        <dsp:cNvPr id="0" name=""/>
        <dsp:cNvSpPr/>
      </dsp:nvSpPr>
      <dsp:spPr>
        <a:xfrm rot="5400000">
          <a:off x="257024" y="2400756"/>
          <a:ext cx="770222" cy="128163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0D5CB-DAE0-453F-8D3B-29E8E4D6E2DE}">
      <dsp:nvSpPr>
        <dsp:cNvPr id="0" name=""/>
        <dsp:cNvSpPr/>
      </dsp:nvSpPr>
      <dsp:spPr>
        <a:xfrm>
          <a:off x="128455" y="2783688"/>
          <a:ext cx="1157065" cy="1014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Не во всех профсоюзных организациях действуют молодежные комиссии</a:t>
          </a:r>
        </a:p>
      </dsp:txBody>
      <dsp:txXfrm>
        <a:off x="128455" y="2783688"/>
        <a:ext cx="1157065" cy="1014235"/>
      </dsp:txXfrm>
    </dsp:sp>
    <dsp:sp modelId="{70D4F6C9-FC98-4C1A-88AD-D9A0901F4797}">
      <dsp:nvSpPr>
        <dsp:cNvPr id="0" name=""/>
        <dsp:cNvSpPr/>
      </dsp:nvSpPr>
      <dsp:spPr>
        <a:xfrm>
          <a:off x="1067206" y="2306400"/>
          <a:ext cx="218314" cy="218314"/>
        </a:xfrm>
        <a:prstGeom prst="triangle">
          <a:avLst>
            <a:gd name="adj" fmla="val 100000"/>
          </a:avLst>
        </a:prstGeom>
        <a:solidFill>
          <a:schemeClr val="accent4">
            <a:hueOff val="816741"/>
            <a:satOff val="-3398"/>
            <a:lumOff val="801"/>
            <a:alphaOff val="0"/>
          </a:schemeClr>
        </a:solidFill>
        <a:ln w="12700" cap="flat" cmpd="sng" algn="ctr">
          <a:solidFill>
            <a:schemeClr val="accent4">
              <a:hueOff val="816741"/>
              <a:satOff val="-3398"/>
              <a:lumOff val="8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7A923-34D2-4261-AF20-FB3BBD45DD49}">
      <dsp:nvSpPr>
        <dsp:cNvPr id="0" name=""/>
        <dsp:cNvSpPr/>
      </dsp:nvSpPr>
      <dsp:spPr>
        <a:xfrm rot="5400000">
          <a:off x="1673498" y="2050248"/>
          <a:ext cx="770222" cy="128163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1633482"/>
            <a:satOff val="-6796"/>
            <a:lumOff val="1601"/>
            <a:alphaOff val="0"/>
          </a:schemeClr>
        </a:solidFill>
        <a:ln w="12700" cap="flat" cmpd="sng" algn="ctr">
          <a:solidFill>
            <a:schemeClr val="accent4">
              <a:hueOff val="1633482"/>
              <a:satOff val="-6796"/>
              <a:lumOff val="16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50590-29FF-4101-807F-D2B3EB7F376E}">
      <dsp:nvSpPr>
        <dsp:cNvPr id="0" name=""/>
        <dsp:cNvSpPr/>
      </dsp:nvSpPr>
      <dsp:spPr>
        <a:xfrm>
          <a:off x="1544929" y="2433180"/>
          <a:ext cx="1157065" cy="1014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+mj-lt"/>
            </a:rPr>
            <a:t>Не установлены конкретные показатели</a:t>
          </a:r>
        </a:p>
      </dsp:txBody>
      <dsp:txXfrm>
        <a:off x="1544929" y="2433180"/>
        <a:ext cx="1157065" cy="1014235"/>
      </dsp:txXfrm>
    </dsp:sp>
    <dsp:sp modelId="{75ABCE2D-4B52-4BC6-BDEF-CCC111768187}">
      <dsp:nvSpPr>
        <dsp:cNvPr id="0" name=""/>
        <dsp:cNvSpPr/>
      </dsp:nvSpPr>
      <dsp:spPr>
        <a:xfrm>
          <a:off x="2483680" y="1955893"/>
          <a:ext cx="218314" cy="218314"/>
        </a:xfrm>
        <a:prstGeom prst="triangle">
          <a:avLst>
            <a:gd name="adj" fmla="val 100000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377204-DA9F-422C-BB94-A5597DB64FEA}">
      <dsp:nvSpPr>
        <dsp:cNvPr id="0" name=""/>
        <dsp:cNvSpPr/>
      </dsp:nvSpPr>
      <dsp:spPr>
        <a:xfrm rot="5400000">
          <a:off x="3089972" y="1699740"/>
          <a:ext cx="770222" cy="128163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E9DE4-C9E7-4975-B7F5-80706559D1D7}">
      <dsp:nvSpPr>
        <dsp:cNvPr id="0" name=""/>
        <dsp:cNvSpPr/>
      </dsp:nvSpPr>
      <dsp:spPr>
        <a:xfrm>
          <a:off x="2961403" y="2082672"/>
          <a:ext cx="1157065" cy="1014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+mj-lt"/>
            </a:rPr>
            <a:t>Каждый 5-й вышедший из Профсоюза в возрасте до 35-ти лет</a:t>
          </a:r>
        </a:p>
      </dsp:txBody>
      <dsp:txXfrm>
        <a:off x="2961403" y="2082672"/>
        <a:ext cx="1157065" cy="1014235"/>
      </dsp:txXfrm>
    </dsp:sp>
    <dsp:sp modelId="{9DB1482F-15E3-429F-BC8B-71B258642EA7}">
      <dsp:nvSpPr>
        <dsp:cNvPr id="0" name=""/>
        <dsp:cNvSpPr/>
      </dsp:nvSpPr>
      <dsp:spPr>
        <a:xfrm>
          <a:off x="3900154" y="1605385"/>
          <a:ext cx="218314" cy="218314"/>
        </a:xfrm>
        <a:prstGeom prst="triangle">
          <a:avLst>
            <a:gd name="adj" fmla="val 100000"/>
          </a:avLst>
        </a:prstGeom>
        <a:solidFill>
          <a:schemeClr val="accent4">
            <a:hueOff val="4083704"/>
            <a:satOff val="-16990"/>
            <a:lumOff val="4003"/>
            <a:alphaOff val="0"/>
          </a:schemeClr>
        </a:solidFill>
        <a:ln w="12700" cap="flat" cmpd="sng" algn="ctr">
          <a:solidFill>
            <a:schemeClr val="accent4">
              <a:hueOff val="4083704"/>
              <a:satOff val="-16990"/>
              <a:lumOff val="40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3B40B7-A77B-4B9E-9FCF-940C474D731C}">
      <dsp:nvSpPr>
        <dsp:cNvPr id="0" name=""/>
        <dsp:cNvSpPr/>
      </dsp:nvSpPr>
      <dsp:spPr>
        <a:xfrm rot="5400000">
          <a:off x="4506447" y="1349232"/>
          <a:ext cx="770222" cy="128163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458C4-85AA-46CF-9CFD-DD8AB3703B58}">
      <dsp:nvSpPr>
        <dsp:cNvPr id="0" name=""/>
        <dsp:cNvSpPr/>
      </dsp:nvSpPr>
      <dsp:spPr>
        <a:xfrm>
          <a:off x="4377877" y="1732164"/>
          <a:ext cx="1157065" cy="1014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+mj-lt"/>
            </a:rPr>
            <a:t>Молодежь недостаточно участвуют в комиссии по заключению коллективных договоров</a:t>
          </a:r>
        </a:p>
      </dsp:txBody>
      <dsp:txXfrm>
        <a:off x="4377877" y="1732164"/>
        <a:ext cx="1157065" cy="1014235"/>
      </dsp:txXfrm>
    </dsp:sp>
    <dsp:sp modelId="{AAD09E6C-CFFD-48D6-AD4A-44E94E8F1753}">
      <dsp:nvSpPr>
        <dsp:cNvPr id="0" name=""/>
        <dsp:cNvSpPr/>
      </dsp:nvSpPr>
      <dsp:spPr>
        <a:xfrm>
          <a:off x="5316628" y="1254877"/>
          <a:ext cx="218314" cy="218314"/>
        </a:xfrm>
        <a:prstGeom prst="triangle">
          <a:avLst>
            <a:gd name="adj" fmla="val 100000"/>
          </a:avLst>
        </a:prstGeom>
        <a:solidFill>
          <a:schemeClr val="accent4">
            <a:hueOff val="5717186"/>
            <a:satOff val="-23787"/>
            <a:lumOff val="5605"/>
            <a:alphaOff val="0"/>
          </a:schemeClr>
        </a:solidFill>
        <a:ln w="12700" cap="flat" cmpd="sng" algn="ctr">
          <a:solidFill>
            <a:schemeClr val="accent4">
              <a:hueOff val="5717186"/>
              <a:satOff val="-23787"/>
              <a:lumOff val="56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1C1BB5-B7D1-4035-BB30-2594358CD215}">
      <dsp:nvSpPr>
        <dsp:cNvPr id="0" name=""/>
        <dsp:cNvSpPr/>
      </dsp:nvSpPr>
      <dsp:spPr>
        <a:xfrm rot="5400000">
          <a:off x="5950339" y="955299"/>
          <a:ext cx="770222" cy="128163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A16B1-449C-42DF-99DC-DF369BC179F0}">
      <dsp:nvSpPr>
        <dsp:cNvPr id="0" name=""/>
        <dsp:cNvSpPr/>
      </dsp:nvSpPr>
      <dsp:spPr>
        <a:xfrm>
          <a:off x="5823975" y="1352101"/>
          <a:ext cx="1483577" cy="1014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Отсутствует систематическая работа по развитию резерва кадров</a:t>
          </a:r>
        </a:p>
      </dsp:txBody>
      <dsp:txXfrm>
        <a:off x="5823975" y="1352101"/>
        <a:ext cx="1483577" cy="1014235"/>
      </dsp:txXfrm>
    </dsp:sp>
    <dsp:sp modelId="{5F086588-6368-46EF-9D88-60287F22A173}">
      <dsp:nvSpPr>
        <dsp:cNvPr id="0" name=""/>
        <dsp:cNvSpPr/>
      </dsp:nvSpPr>
      <dsp:spPr>
        <a:xfrm>
          <a:off x="6769223" y="904369"/>
          <a:ext cx="218314" cy="218314"/>
        </a:xfrm>
        <a:prstGeom prst="triangle">
          <a:avLst>
            <a:gd name="adj" fmla="val 100000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D7B189-DAAD-424F-B64E-9376E1F578F9}">
      <dsp:nvSpPr>
        <dsp:cNvPr id="0" name=""/>
        <dsp:cNvSpPr/>
      </dsp:nvSpPr>
      <dsp:spPr>
        <a:xfrm rot="5400000">
          <a:off x="7400349" y="613379"/>
          <a:ext cx="770222" cy="128163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8167408"/>
            <a:satOff val="-33981"/>
            <a:lumOff val="8007"/>
            <a:alphaOff val="0"/>
          </a:schemeClr>
        </a:solidFill>
        <a:ln w="12700" cap="flat" cmpd="sng" algn="ctr">
          <a:solidFill>
            <a:schemeClr val="accent4">
              <a:hueOff val="8167408"/>
              <a:satOff val="-33981"/>
              <a:lumOff val="80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6738CF-2433-4630-8C5E-1ADB6C59022D}">
      <dsp:nvSpPr>
        <dsp:cNvPr id="0" name=""/>
        <dsp:cNvSpPr/>
      </dsp:nvSpPr>
      <dsp:spPr>
        <a:xfrm>
          <a:off x="7315332" y="1034313"/>
          <a:ext cx="1157065" cy="1014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План работы только на год</a:t>
          </a:r>
        </a:p>
      </dsp:txBody>
      <dsp:txXfrm>
        <a:off x="7315332" y="1034313"/>
        <a:ext cx="1157065" cy="1014235"/>
      </dsp:txXfrm>
    </dsp:sp>
    <dsp:sp modelId="{E004B0F5-80C8-4853-B3BC-3AFB34FE4A38}">
      <dsp:nvSpPr>
        <dsp:cNvPr id="0" name=""/>
        <dsp:cNvSpPr/>
      </dsp:nvSpPr>
      <dsp:spPr>
        <a:xfrm>
          <a:off x="8149577" y="553861"/>
          <a:ext cx="218314" cy="218314"/>
        </a:xfrm>
        <a:prstGeom prst="triangle">
          <a:avLst>
            <a:gd name="adj" fmla="val 100000"/>
          </a:avLst>
        </a:prstGeom>
        <a:solidFill>
          <a:schemeClr val="accent4">
            <a:hueOff val="8984149"/>
            <a:satOff val="-37379"/>
            <a:lumOff val="8807"/>
            <a:alphaOff val="0"/>
          </a:schemeClr>
        </a:solidFill>
        <a:ln w="12700" cap="flat" cmpd="sng" algn="ctr">
          <a:solidFill>
            <a:schemeClr val="accent4">
              <a:hueOff val="8984149"/>
              <a:satOff val="-37379"/>
              <a:lumOff val="88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10535C-685E-4025-8391-343D1910AC4D}">
      <dsp:nvSpPr>
        <dsp:cNvPr id="0" name=""/>
        <dsp:cNvSpPr/>
      </dsp:nvSpPr>
      <dsp:spPr>
        <a:xfrm rot="5400000">
          <a:off x="8755869" y="297708"/>
          <a:ext cx="770222" cy="128163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DD475-F595-47CD-AC29-E968141A9C9D}">
      <dsp:nvSpPr>
        <dsp:cNvPr id="0" name=""/>
        <dsp:cNvSpPr/>
      </dsp:nvSpPr>
      <dsp:spPr>
        <a:xfrm>
          <a:off x="8627300" y="680640"/>
          <a:ext cx="1157065" cy="1014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+mj-lt"/>
            </a:rPr>
            <a:t>Отсутствует квотирование рабочих мест</a:t>
          </a:r>
        </a:p>
      </dsp:txBody>
      <dsp:txXfrm>
        <a:off x="8627300" y="680640"/>
        <a:ext cx="1157065" cy="10142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FBD88-F46C-4024-A108-182FC1E3F8E7}">
      <dsp:nvSpPr>
        <dsp:cNvPr id="0" name=""/>
        <dsp:cNvSpPr/>
      </dsp:nvSpPr>
      <dsp:spPr>
        <a:xfrm>
          <a:off x="286321" y="1614847"/>
          <a:ext cx="4068348" cy="1859262"/>
        </a:xfrm>
        <a:prstGeom prst="roundRect">
          <a:avLst/>
        </a:prstGeom>
        <a:solidFill>
          <a:srgbClr val="ADC1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привлечение молодёжи к разделу «Работа с молодёжью»</a:t>
          </a:r>
        </a:p>
      </dsp:txBody>
      <dsp:txXfrm>
        <a:off x="377083" y="1705609"/>
        <a:ext cx="3886824" cy="1677738"/>
      </dsp:txXfrm>
    </dsp:sp>
    <dsp:sp modelId="{1557EDDF-0B04-4696-83E8-1A34621FB046}">
      <dsp:nvSpPr>
        <dsp:cNvPr id="0" name=""/>
        <dsp:cNvSpPr/>
      </dsp:nvSpPr>
      <dsp:spPr>
        <a:xfrm>
          <a:off x="5715735" y="1237703"/>
          <a:ext cx="4068348" cy="1520924"/>
        </a:xfrm>
        <a:prstGeom prst="roundRect">
          <a:avLst/>
        </a:prstGeom>
        <a:solidFill>
          <a:srgbClr val="BAE8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участие в комиссиях по заключению коллективных договоров</a:t>
          </a:r>
        </a:p>
      </dsp:txBody>
      <dsp:txXfrm>
        <a:off x="5789980" y="1311948"/>
        <a:ext cx="3919858" cy="1372434"/>
      </dsp:txXfrm>
    </dsp:sp>
    <dsp:sp modelId="{3978FBA0-CE7B-42B9-9310-2CA25E99C139}">
      <dsp:nvSpPr>
        <dsp:cNvPr id="0" name=""/>
        <dsp:cNvSpPr/>
      </dsp:nvSpPr>
      <dsp:spPr>
        <a:xfrm>
          <a:off x="6658002" y="3204242"/>
          <a:ext cx="4072325" cy="1010326"/>
        </a:xfrm>
        <a:prstGeom prst="roundRect">
          <a:avLst/>
        </a:prstGeom>
        <a:solidFill>
          <a:srgbClr val="BAE8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конкурсов «Лучший по профессии»</a:t>
          </a:r>
        </a:p>
      </dsp:txBody>
      <dsp:txXfrm>
        <a:off x="6707322" y="3253562"/>
        <a:ext cx="3973685" cy="911686"/>
      </dsp:txXfrm>
    </dsp:sp>
    <dsp:sp modelId="{408F1FA4-EE61-4679-A392-63697C1CE0ED}">
      <dsp:nvSpPr>
        <dsp:cNvPr id="0" name=""/>
        <dsp:cNvSpPr/>
      </dsp:nvSpPr>
      <dsp:spPr>
        <a:xfrm>
          <a:off x="212978" y="3770560"/>
          <a:ext cx="4072325" cy="1010326"/>
        </a:xfrm>
        <a:prstGeom prst="roundRect">
          <a:avLst/>
        </a:prstGeom>
        <a:solidFill>
          <a:srgbClr val="BAE8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создание условий для развития молодежи.</a:t>
          </a:r>
          <a:r>
            <a:rPr lang="ru-RU" sz="2000" b="0" i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20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</dsp:txBody>
      <dsp:txXfrm>
        <a:off x="262298" y="3819880"/>
        <a:ext cx="3973685" cy="9116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32A3E-04C1-45B2-88B4-06C254AEE835}">
      <dsp:nvSpPr>
        <dsp:cNvPr id="0" name=""/>
        <dsp:cNvSpPr/>
      </dsp:nvSpPr>
      <dsp:spPr>
        <a:xfrm>
          <a:off x="6923775" y="447029"/>
          <a:ext cx="3833042" cy="1109656"/>
        </a:xfrm>
        <a:prstGeom prst="roundRect">
          <a:avLst/>
        </a:prstGeom>
        <a:solidFill>
          <a:srgbClr val="CFBFD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формирование  группы </a:t>
          </a:r>
          <a:r>
            <a:rPr lang="ru-RU" sz="1800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мотиваторов</a:t>
          </a:r>
          <a:endParaRPr lang="ru-RU" sz="18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977944" y="501198"/>
        <a:ext cx="3724704" cy="1001318"/>
      </dsp:txXfrm>
    </dsp:sp>
    <dsp:sp modelId="{8E6E3417-6692-46F0-A7C8-6FA075493361}">
      <dsp:nvSpPr>
        <dsp:cNvPr id="0" name=""/>
        <dsp:cNvSpPr/>
      </dsp:nvSpPr>
      <dsp:spPr>
        <a:xfrm>
          <a:off x="1007912" y="908696"/>
          <a:ext cx="4807305" cy="1418342"/>
        </a:xfrm>
        <a:prstGeom prst="roundRect">
          <a:avLst/>
        </a:prstGeom>
        <a:solidFill>
          <a:srgbClr val="C0A7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разработка специального курса подготовки профсоюзных </a:t>
          </a:r>
          <a:r>
            <a:rPr lang="ru-RU" sz="1800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мотиваторов</a:t>
          </a:r>
          <a:endParaRPr lang="ru-RU" sz="18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77150" y="977934"/>
        <a:ext cx="4668829" cy="1279866"/>
      </dsp:txXfrm>
    </dsp:sp>
    <dsp:sp modelId="{D4A138E5-77B5-4E3F-8147-3A5CE6AAD7FE}">
      <dsp:nvSpPr>
        <dsp:cNvPr id="0" name=""/>
        <dsp:cNvSpPr/>
      </dsp:nvSpPr>
      <dsp:spPr>
        <a:xfrm>
          <a:off x="8244352" y="2020218"/>
          <a:ext cx="3107009" cy="973461"/>
        </a:xfrm>
        <a:prstGeom prst="roundRect">
          <a:avLst/>
        </a:prstGeom>
        <a:solidFill>
          <a:srgbClr val="C0A7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занятий по курсу «Школа молодого профсоюзного лидера»</a:t>
          </a:r>
          <a:endParaRPr lang="ru-RU" sz="18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291872" y="2067738"/>
        <a:ext cx="3011969" cy="878421"/>
      </dsp:txXfrm>
    </dsp:sp>
    <dsp:sp modelId="{2C2D75A7-1C9F-40F5-A8F2-1A2263DA5D49}">
      <dsp:nvSpPr>
        <dsp:cNvPr id="0" name=""/>
        <dsp:cNvSpPr/>
      </dsp:nvSpPr>
      <dsp:spPr>
        <a:xfrm>
          <a:off x="1452067" y="3248762"/>
          <a:ext cx="6386657" cy="878695"/>
        </a:xfrm>
        <a:prstGeom prst="roundRect">
          <a:avLst/>
        </a:prstGeom>
        <a:solidFill>
          <a:srgbClr val="E9DEB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молодёжных мероприятий с включением профсоюзной тематики и приглашением к участию не членов Профсоюза</a:t>
          </a:r>
        </a:p>
      </dsp:txBody>
      <dsp:txXfrm>
        <a:off x="1494961" y="3291656"/>
        <a:ext cx="6300869" cy="792907"/>
      </dsp:txXfrm>
    </dsp:sp>
    <dsp:sp modelId="{D7197BDE-1E71-4359-B4C8-7C4D954F1085}">
      <dsp:nvSpPr>
        <dsp:cNvPr id="0" name=""/>
        <dsp:cNvSpPr/>
      </dsp:nvSpPr>
      <dsp:spPr>
        <a:xfrm>
          <a:off x="0" y="4803153"/>
          <a:ext cx="12192000" cy="761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1200" kern="12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4803153"/>
        <a:ext cx="12192000" cy="7617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80BF6-0CF1-4C80-B9B5-935CDEB2B04A}">
      <dsp:nvSpPr>
        <dsp:cNvPr id="0" name=""/>
        <dsp:cNvSpPr/>
      </dsp:nvSpPr>
      <dsp:spPr>
        <a:xfrm rot="4396374">
          <a:off x="668783" y="1364688"/>
          <a:ext cx="5920232" cy="4128623"/>
        </a:xfrm>
        <a:prstGeom prst="swooshArrow">
          <a:avLst>
            <a:gd name="adj1" fmla="val 16310"/>
            <a:gd name="adj2" fmla="val 3137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51C69-D06D-4553-A137-59E1E9E8A3E7}">
      <dsp:nvSpPr>
        <dsp:cNvPr id="0" name=""/>
        <dsp:cNvSpPr/>
      </dsp:nvSpPr>
      <dsp:spPr>
        <a:xfrm>
          <a:off x="2686610" y="1772107"/>
          <a:ext cx="149504" cy="149504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49F74-A7EA-4E18-8836-55DD7C60843E}">
      <dsp:nvSpPr>
        <dsp:cNvPr id="0" name=""/>
        <dsp:cNvSpPr/>
      </dsp:nvSpPr>
      <dsp:spPr>
        <a:xfrm>
          <a:off x="3403271" y="2273427"/>
          <a:ext cx="149504" cy="149504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8A144E-8D4D-48B0-A942-A8BDFB0928D4}">
      <dsp:nvSpPr>
        <dsp:cNvPr id="0" name=""/>
        <dsp:cNvSpPr/>
      </dsp:nvSpPr>
      <dsp:spPr>
        <a:xfrm>
          <a:off x="4006775" y="2857728"/>
          <a:ext cx="149504" cy="149504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7F3B4-26B3-4FC3-9494-197168EB75A8}">
      <dsp:nvSpPr>
        <dsp:cNvPr id="0" name=""/>
        <dsp:cNvSpPr/>
      </dsp:nvSpPr>
      <dsp:spPr>
        <a:xfrm>
          <a:off x="271908" y="0"/>
          <a:ext cx="2791206" cy="109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разработка контент-плана </a:t>
          </a:r>
        </a:p>
      </dsp:txBody>
      <dsp:txXfrm>
        <a:off x="271908" y="0"/>
        <a:ext cx="2791206" cy="1097280"/>
      </dsp:txXfrm>
    </dsp:sp>
    <dsp:sp modelId="{291AE40B-91BA-4D3F-912A-E3C76E01F5D8}">
      <dsp:nvSpPr>
        <dsp:cNvPr id="0" name=""/>
        <dsp:cNvSpPr/>
      </dsp:nvSpPr>
      <dsp:spPr>
        <a:xfrm>
          <a:off x="3591180" y="1298219"/>
          <a:ext cx="4224528" cy="109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проведение консультационных онлайн-эфиров</a:t>
          </a:r>
        </a:p>
      </dsp:txBody>
      <dsp:txXfrm>
        <a:off x="3591180" y="1298219"/>
        <a:ext cx="4224528" cy="1097280"/>
      </dsp:txXfrm>
    </dsp:sp>
    <dsp:sp modelId="{FB6E0290-7825-4789-8D71-4D5B2F0043BB}">
      <dsp:nvSpPr>
        <dsp:cNvPr id="0" name=""/>
        <dsp:cNvSpPr/>
      </dsp:nvSpPr>
      <dsp:spPr>
        <a:xfrm>
          <a:off x="103073" y="2035618"/>
          <a:ext cx="2770861" cy="109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расширение возможностей приложения  </a:t>
          </a:r>
          <a:r>
            <a:rPr lang="en-US" sz="1400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ROGWU CONNECT</a:t>
          </a:r>
          <a:endParaRPr lang="ru-RU" sz="1400" kern="1200" dirty="0"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3073" y="2035618"/>
        <a:ext cx="2770861" cy="1097280"/>
      </dsp:txXfrm>
    </dsp:sp>
    <dsp:sp modelId="{E4B97ACC-CB30-437C-A886-334E23EE9167}">
      <dsp:nvSpPr>
        <dsp:cNvPr id="0" name=""/>
        <dsp:cNvSpPr/>
      </dsp:nvSpPr>
      <dsp:spPr>
        <a:xfrm>
          <a:off x="4528806" y="3503752"/>
          <a:ext cx="149504" cy="149504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CA731-9E43-4923-BF98-4616CC3F1944}">
      <dsp:nvSpPr>
        <dsp:cNvPr id="0" name=""/>
        <dsp:cNvSpPr/>
      </dsp:nvSpPr>
      <dsp:spPr>
        <a:xfrm>
          <a:off x="4873626" y="2383840"/>
          <a:ext cx="2942081" cy="109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развитие социального маркетинга </a:t>
          </a:r>
          <a:endParaRPr lang="ru-RU" sz="1400" kern="1200" dirty="0">
            <a:latin typeface="+mj-lt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873626" y="2383840"/>
        <a:ext cx="2942081" cy="1097280"/>
      </dsp:txXfrm>
    </dsp:sp>
    <dsp:sp modelId="{BDBA4E94-1B64-441E-9C12-474C72DD7607}">
      <dsp:nvSpPr>
        <dsp:cNvPr id="0" name=""/>
        <dsp:cNvSpPr/>
      </dsp:nvSpPr>
      <dsp:spPr>
        <a:xfrm>
          <a:off x="187493" y="3156479"/>
          <a:ext cx="3771900" cy="109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создание системы «обратной связи» </a:t>
          </a:r>
        </a:p>
      </dsp:txBody>
      <dsp:txXfrm>
        <a:off x="187493" y="3156479"/>
        <a:ext cx="3771900" cy="1097280"/>
      </dsp:txXfrm>
    </dsp:sp>
    <dsp:sp modelId="{DADA1350-AE18-4A27-AAD5-ACDA2609AFB5}">
      <dsp:nvSpPr>
        <dsp:cNvPr id="0" name=""/>
        <dsp:cNvSpPr/>
      </dsp:nvSpPr>
      <dsp:spPr>
        <a:xfrm>
          <a:off x="4949750" y="4162806"/>
          <a:ext cx="149504" cy="149504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8782D-C7D6-482C-9844-F8BA133E2167}">
      <dsp:nvSpPr>
        <dsp:cNvPr id="0" name=""/>
        <dsp:cNvSpPr/>
      </dsp:nvSpPr>
      <dsp:spPr>
        <a:xfrm>
          <a:off x="5545877" y="3618582"/>
          <a:ext cx="2614369" cy="109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широкое распространение информации на официальном сайте Профсоюза</a:t>
          </a:r>
        </a:p>
      </dsp:txBody>
      <dsp:txXfrm>
        <a:off x="5545877" y="3618582"/>
        <a:ext cx="2614369" cy="1097280"/>
      </dsp:txXfrm>
    </dsp:sp>
    <dsp:sp modelId="{59565FFF-0B68-4398-93EA-187662736237}">
      <dsp:nvSpPr>
        <dsp:cNvPr id="0" name=""/>
        <dsp:cNvSpPr/>
      </dsp:nvSpPr>
      <dsp:spPr>
        <a:xfrm>
          <a:off x="4043808" y="5760719"/>
          <a:ext cx="3771900" cy="109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043808" y="5760719"/>
        <a:ext cx="3771900" cy="10972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B40A2-C73B-4DD6-B468-3745B0210232}">
      <dsp:nvSpPr>
        <dsp:cNvPr id="0" name=""/>
        <dsp:cNvSpPr/>
      </dsp:nvSpPr>
      <dsp:spPr>
        <a:xfrm>
          <a:off x="2735385" y="0"/>
          <a:ext cx="4937126" cy="4937126"/>
        </a:xfrm>
        <a:prstGeom prst="triangl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79F1ED-101A-46AB-9EB5-CDA6FFCA0579}">
      <dsp:nvSpPr>
        <dsp:cNvPr id="0" name=""/>
        <dsp:cNvSpPr/>
      </dsp:nvSpPr>
      <dsp:spPr>
        <a:xfrm>
          <a:off x="2270736" y="461664"/>
          <a:ext cx="4582864" cy="1234149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развитие партнёрских взаимоотношений с молодёжными общественными организациями и объединениями</a:t>
          </a:r>
        </a:p>
      </dsp:txBody>
      <dsp:txXfrm>
        <a:off x="2330982" y="521910"/>
        <a:ext cx="4462372" cy="1113657"/>
      </dsp:txXfrm>
    </dsp:sp>
    <dsp:sp modelId="{D5B8C911-04D5-4FD9-BDCD-FF355D119F05}">
      <dsp:nvSpPr>
        <dsp:cNvPr id="0" name=""/>
        <dsp:cNvSpPr/>
      </dsp:nvSpPr>
      <dsp:spPr>
        <a:xfrm>
          <a:off x="999150" y="1848783"/>
          <a:ext cx="5078804" cy="1410747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взаимодействие с органами государственной власти и местного самоуправления по вопросам совершенствования работы с молодёжью</a:t>
          </a:r>
        </a:p>
      </dsp:txBody>
      <dsp:txXfrm>
        <a:off x="1068017" y="1917650"/>
        <a:ext cx="4941070" cy="1273013"/>
      </dsp:txXfrm>
    </dsp:sp>
    <dsp:sp modelId="{E47506E3-31DD-4460-B445-EC3911F65254}">
      <dsp:nvSpPr>
        <dsp:cNvPr id="0" name=""/>
        <dsp:cNvSpPr/>
      </dsp:nvSpPr>
      <dsp:spPr>
        <a:xfrm>
          <a:off x="99614" y="3464181"/>
          <a:ext cx="3598142" cy="1111795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участие в конкурсах на получение грантов органов исполнительной власти</a:t>
          </a:r>
        </a:p>
      </dsp:txBody>
      <dsp:txXfrm>
        <a:off x="153887" y="3518454"/>
        <a:ext cx="3489596" cy="10032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537CB6-8A27-4388-B36D-78A106BB312F}">
      <dsp:nvSpPr>
        <dsp:cNvPr id="0" name=""/>
        <dsp:cNvSpPr/>
      </dsp:nvSpPr>
      <dsp:spPr>
        <a:xfrm>
          <a:off x="0" y="0"/>
          <a:ext cx="4196642" cy="419664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1E071F-7EFC-47B2-997A-5109877D5A65}">
      <dsp:nvSpPr>
        <dsp:cNvPr id="0" name=""/>
        <dsp:cNvSpPr/>
      </dsp:nvSpPr>
      <dsp:spPr>
        <a:xfrm>
          <a:off x="2098321" y="0"/>
          <a:ext cx="7635714" cy="419664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вовлечение молодёжи в практики ЗОЖ</a:t>
          </a:r>
        </a:p>
      </dsp:txBody>
      <dsp:txXfrm>
        <a:off x="2098321" y="0"/>
        <a:ext cx="7635714" cy="671462"/>
      </dsp:txXfrm>
    </dsp:sp>
    <dsp:sp modelId="{868095AD-D00D-4A3D-A5D4-93C24C282BF5}">
      <dsp:nvSpPr>
        <dsp:cNvPr id="0" name=""/>
        <dsp:cNvSpPr/>
      </dsp:nvSpPr>
      <dsp:spPr>
        <a:xfrm>
          <a:off x="440647" y="671462"/>
          <a:ext cx="3315347" cy="331534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146F94-A989-4F7E-AD21-8334F3BAEFD1}">
      <dsp:nvSpPr>
        <dsp:cNvPr id="0" name=""/>
        <dsp:cNvSpPr/>
      </dsp:nvSpPr>
      <dsp:spPr>
        <a:xfrm>
          <a:off x="2098321" y="671462"/>
          <a:ext cx="7635714" cy="33153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поддержка здоровья детей в молодых семьях, профилактика наследственных заболеваний,  повышение репродуктивных установок</a:t>
          </a:r>
          <a:r>
            <a:rPr lang="ru-RU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;</a:t>
          </a:r>
        </a:p>
      </dsp:txBody>
      <dsp:txXfrm>
        <a:off x="2098321" y="671462"/>
        <a:ext cx="7635714" cy="671462"/>
      </dsp:txXfrm>
    </dsp:sp>
    <dsp:sp modelId="{8F2020A1-0440-444B-A04E-79B6B87C6A2A}">
      <dsp:nvSpPr>
        <dsp:cNvPr id="0" name=""/>
        <dsp:cNvSpPr/>
      </dsp:nvSpPr>
      <dsp:spPr>
        <a:xfrm>
          <a:off x="881294" y="1342925"/>
          <a:ext cx="2434052" cy="243405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80D363-F6B9-4639-B7F8-77AF27A18970}">
      <dsp:nvSpPr>
        <dsp:cNvPr id="0" name=""/>
        <dsp:cNvSpPr/>
      </dsp:nvSpPr>
      <dsp:spPr>
        <a:xfrm>
          <a:off x="2098321" y="1342925"/>
          <a:ext cx="7635714" cy="24340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формирование позитивного отношения в молодёжной среде к семье и браку</a:t>
          </a:r>
        </a:p>
      </dsp:txBody>
      <dsp:txXfrm>
        <a:off x="2098321" y="1342925"/>
        <a:ext cx="7635714" cy="671462"/>
      </dsp:txXfrm>
    </dsp:sp>
    <dsp:sp modelId="{5E04A574-E94A-4863-9D88-C965D7777D92}">
      <dsp:nvSpPr>
        <dsp:cNvPr id="0" name=""/>
        <dsp:cNvSpPr/>
      </dsp:nvSpPr>
      <dsp:spPr>
        <a:xfrm>
          <a:off x="1321942" y="2014388"/>
          <a:ext cx="1552757" cy="155275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12B01A-7F87-429A-9E25-60E326D8F6DE}">
      <dsp:nvSpPr>
        <dsp:cNvPr id="0" name=""/>
        <dsp:cNvSpPr/>
      </dsp:nvSpPr>
      <dsp:spPr>
        <a:xfrm>
          <a:off x="2098321" y="2014388"/>
          <a:ext cx="7635714" cy="15527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развитие разнообразных практик в решении жилищных проблем</a:t>
          </a:r>
        </a:p>
      </dsp:txBody>
      <dsp:txXfrm>
        <a:off x="2098321" y="2014388"/>
        <a:ext cx="7635714" cy="671462"/>
      </dsp:txXfrm>
    </dsp:sp>
    <dsp:sp modelId="{8967B269-225D-40D1-9DF4-5935D174D62D}">
      <dsp:nvSpPr>
        <dsp:cNvPr id="0" name=""/>
        <dsp:cNvSpPr/>
      </dsp:nvSpPr>
      <dsp:spPr>
        <a:xfrm>
          <a:off x="1762589" y="2685850"/>
          <a:ext cx="671462" cy="67146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E2BC06-FF68-48B5-9E73-D3A8B58FD369}">
      <dsp:nvSpPr>
        <dsp:cNvPr id="0" name=""/>
        <dsp:cNvSpPr/>
      </dsp:nvSpPr>
      <dsp:spPr>
        <a:xfrm>
          <a:off x="2098321" y="2685850"/>
          <a:ext cx="7635714" cy="6714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организация и проведение спортивно-оздоровительных мероприятий, сдача норм ГТО</a:t>
          </a:r>
        </a:p>
      </dsp:txBody>
      <dsp:txXfrm>
        <a:off x="2098321" y="2685850"/>
        <a:ext cx="7635714" cy="671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4D6A9-AC64-4F7A-954A-315AA5155497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54EE4-F008-4309-9340-29C48F76C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296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972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1041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75696C-3139-455C-A3D1-E1413E60A14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1041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986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972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1400" fontAlgn="base">
              <a:spcBef>
                <a:spcPct val="0"/>
              </a:spcBef>
              <a:spcAft>
                <a:spcPct val="0"/>
              </a:spcAft>
              <a:defRPr/>
            </a:pPr>
            <a:fld id="{7575696C-3139-455C-A3D1-E1413E60A140}" type="slidenum">
              <a:rPr lang="ru-RU">
                <a:cs typeface="Arial" charset="0"/>
              </a:rPr>
              <a:pPr defTabSz="1041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086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972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1400" fontAlgn="base">
              <a:spcBef>
                <a:spcPct val="0"/>
              </a:spcBef>
              <a:spcAft>
                <a:spcPct val="0"/>
              </a:spcAft>
              <a:defRPr/>
            </a:pPr>
            <a:fld id="{7575696C-3139-455C-A3D1-E1413E60A140}" type="slidenum">
              <a:rPr lang="ru-RU">
                <a:cs typeface="Arial" charset="0"/>
              </a:rPr>
              <a:pPr defTabSz="104140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671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972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1400" fontAlgn="base">
              <a:spcBef>
                <a:spcPct val="0"/>
              </a:spcBef>
              <a:spcAft>
                <a:spcPct val="0"/>
              </a:spcAft>
              <a:defRPr/>
            </a:pPr>
            <a:fld id="{7575696C-3139-455C-A3D1-E1413E60A140}" type="slidenum">
              <a:rPr lang="ru-RU">
                <a:cs typeface="Arial" charset="0"/>
              </a:rPr>
              <a:pPr defTabSz="104140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244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972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1400" fontAlgn="base">
              <a:spcBef>
                <a:spcPct val="0"/>
              </a:spcBef>
              <a:spcAft>
                <a:spcPct val="0"/>
              </a:spcAft>
              <a:defRPr/>
            </a:pPr>
            <a:fld id="{7575696C-3139-455C-A3D1-E1413E60A140}" type="slidenum">
              <a:rPr lang="ru-RU">
                <a:cs typeface="Arial" charset="0"/>
              </a:rPr>
              <a:pPr defTabSz="104140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249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972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1400" fontAlgn="base">
              <a:spcBef>
                <a:spcPct val="0"/>
              </a:spcBef>
              <a:spcAft>
                <a:spcPct val="0"/>
              </a:spcAft>
              <a:defRPr/>
            </a:pPr>
            <a:fld id="{7575696C-3139-455C-A3D1-E1413E60A140}" type="slidenum">
              <a:rPr lang="ru-RU">
                <a:cs typeface="Arial" charset="0"/>
              </a:rPr>
              <a:pPr defTabSz="104140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541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972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1400" fontAlgn="base">
              <a:spcBef>
                <a:spcPct val="0"/>
              </a:spcBef>
              <a:spcAft>
                <a:spcPct val="0"/>
              </a:spcAft>
              <a:defRPr/>
            </a:pPr>
            <a:fld id="{7575696C-3139-455C-A3D1-E1413E60A140}" type="slidenum">
              <a:rPr lang="ru-RU">
                <a:cs typeface="Arial" charset="0"/>
              </a:rPr>
              <a:pPr defTabSz="104140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17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972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1400" fontAlgn="base">
              <a:spcBef>
                <a:spcPct val="0"/>
              </a:spcBef>
              <a:spcAft>
                <a:spcPct val="0"/>
              </a:spcAft>
              <a:defRPr/>
            </a:pPr>
            <a:fld id="{7575696C-3139-455C-A3D1-E1413E60A140}" type="slidenum">
              <a:rPr lang="ru-RU">
                <a:cs typeface="Arial" charset="0"/>
              </a:rPr>
              <a:pPr defTabSz="104140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628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972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1400" fontAlgn="base">
              <a:spcBef>
                <a:spcPct val="0"/>
              </a:spcBef>
              <a:spcAft>
                <a:spcPct val="0"/>
              </a:spcAft>
              <a:defRPr/>
            </a:pPr>
            <a:fld id="{7575696C-3139-455C-A3D1-E1413E60A140}" type="slidenum">
              <a:rPr lang="ru-RU">
                <a:cs typeface="Arial" charset="0"/>
              </a:rPr>
              <a:pPr defTabSz="104140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138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254C44-407B-4D3A-ADB6-3302E64C1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F5AA50-6484-445A-848D-3F8AA64DB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DACBC5-6020-42E8-8250-31567E618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BC41A3-BE6F-477C-89EC-FE527E80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7ECE07-9987-4556-87B0-0D0B29B45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85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BD5F5-72D7-4B52-9E8D-3FE065286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7B1C3C-AF35-42E4-A350-A38EAB1D7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77E438-9C51-42A3-9DA7-86E480D35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73C82-5072-4F73-98AE-28E5420C9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DFAFE-FF21-4C8F-BF90-276D5DCBD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5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арт\финиш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492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99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82FB4-C8C2-4DDA-B96D-C27FE57E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2F312-AFA6-48EC-97F0-82580887D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581F16-03B5-4657-9286-A7BD3B2E6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A41FF0-7895-4D3D-AEB7-41FC9AD28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F18D9D-0E49-4135-BC79-280B054D4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455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8BDE7-D66C-4081-81A2-1DD1B92F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7CEDBF-886A-430F-B2ED-6F79489A1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D99180-B0C3-41B4-845E-070EFD0B7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A14C94-73E5-4627-B01A-ABA9F62D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495DD-F313-420D-A4EB-5362DB91B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47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84941-8C49-498A-9495-DB0DAECB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BE524F-CEFE-48B8-BDB3-B5F5338F9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2C1362-EDD1-4ABB-9ACA-B741DAD84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B46500-2DB7-42D9-BB80-77CA54A0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1EC63B-91CC-4C07-A5B6-398EAE51D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A17297-EBA4-4774-9B1F-4F5ECB22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69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26BF5-67F1-4DE3-9900-F1B2B28F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2CB1DC-1634-4476-8FB1-E4B5B666C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623493-5F5C-4DA0-91C7-13840F3EF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22CCC0-7029-4B1B-84DA-02767A8D8E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8676AA-D40C-4C4F-B25C-5E896283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83D76C0-B48D-4DA1-A944-C85F3B0CC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EFAB293-E357-4AA7-AD05-1EADC746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219F7D-987A-4551-893E-E86091217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315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FA791-B567-4C11-BD76-759298D1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51B387-A12C-4F15-8CEF-EFB775607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4132EB-A669-42AD-A5C9-295C89925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8BCFBA-5B07-42CC-878F-86BA39862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8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17A82-9303-4AEF-8345-63F785BB7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6163E8-59EB-4DDC-BBB8-E7C0E71BD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565953-006B-46D1-BDE9-A8262D17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3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DA840-6391-4EAF-B556-CF41BC6AD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96B461-2F54-4749-BCC5-E0B4C50C8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910F72-E250-42F2-9BA0-09EA57F9E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94CE45-A01D-4BD1-83B0-412670ECC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42251A-2C98-4EEF-AE64-F7A15F1B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F61194-6F56-4EA4-9AAE-829C1152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10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BC389-F2E7-45D5-844D-AA182DC1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7E850DC-B202-4727-A6DD-7C5F93922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3B8C42-1492-4622-89AB-7235C28A1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ADF694-0E6A-4D00-902C-B49927D1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B9F80A-84DE-4D62-B225-D6D77A293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89E44E-59CF-46FE-B225-B9149AE3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61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2E84D-ABD3-43BA-AA26-4BD02627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72B73E-C034-4E87-B656-4C6A97716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08A872-61F3-49DF-AF1E-C917BF2A2F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EB75E-B33E-4E9E-9985-DD9B951B23BE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200B13-92D7-4389-873A-90A1313FE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CCE7DA-D2EC-49BC-9E95-603C1E383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6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8E28A0-6533-43CC-940F-0CCEDBE97E71}"/>
              </a:ext>
            </a:extLst>
          </p:cNvPr>
          <p:cNvSpPr txBox="1"/>
          <p:nvPr/>
        </p:nvSpPr>
        <p:spPr>
          <a:xfrm>
            <a:off x="1510965" y="2233288"/>
            <a:ext cx="8753716" cy="239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kern="1200" dirty="0">
                <a:solidFill>
                  <a:srgbClr val="324A92"/>
                </a:solidFill>
              </a:rPr>
              <a:t>Об основах молодежной политики на федеральном уровне.</a:t>
            </a:r>
          </a:p>
          <a:p>
            <a:pPr algn="ctr"/>
            <a:r>
              <a:rPr lang="ru-RU" sz="3600" dirty="0">
                <a:solidFill>
                  <a:srgbClr val="324A92"/>
                </a:solidFill>
              </a:rPr>
              <a:t>Молодежная политика Профсоюза </a:t>
            </a:r>
          </a:p>
          <a:p>
            <a:pPr algn="ctr"/>
            <a:r>
              <a:rPr lang="ru-RU" sz="3600" dirty="0">
                <a:solidFill>
                  <a:srgbClr val="324A92"/>
                </a:solidFill>
              </a:rPr>
              <a:t>(цели, задачи, реализация)</a:t>
            </a:r>
          </a:p>
        </p:txBody>
      </p:sp>
    </p:spTree>
    <p:extLst>
      <p:ext uri="{BB962C8B-B14F-4D97-AF65-F5344CB8AC3E}">
        <p14:creationId xmlns:p14="http://schemas.microsoft.com/office/powerpoint/2010/main" val="572617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0E09BDD-B44C-440E-A9C1-3FFFD16D4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52" b="26924"/>
          <a:stretch/>
        </p:blipFill>
        <p:spPr>
          <a:xfrm>
            <a:off x="0" y="785930"/>
            <a:ext cx="12187634" cy="607207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97CAD3F-1B77-4364-BE0E-81AE0E6EE000}"/>
              </a:ext>
            </a:extLst>
          </p:cNvPr>
          <p:cNvSpPr/>
          <p:nvPr/>
        </p:nvSpPr>
        <p:spPr>
          <a:xfrm>
            <a:off x="6536855" y="1954303"/>
            <a:ext cx="2378861" cy="128931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Рост профсоюзного членства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E04C5AD-B107-41CF-BED4-2413E418EFC7}"/>
              </a:ext>
            </a:extLst>
          </p:cNvPr>
          <p:cNvSpPr/>
          <p:nvPr/>
        </p:nvSpPr>
        <p:spPr>
          <a:xfrm>
            <a:off x="204238" y="1319179"/>
            <a:ext cx="2561747" cy="129370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Подготовка молодёжного профсоюзного актива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1792BB-85CB-4FF7-8FAB-081B80803C3A}"/>
              </a:ext>
            </a:extLst>
          </p:cNvPr>
          <p:cNvSpPr/>
          <p:nvPr/>
        </p:nvSpPr>
        <p:spPr>
          <a:xfrm>
            <a:off x="5295152" y="3429000"/>
            <a:ext cx="2378861" cy="129370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Увеличение молодёжи в выборных органах профсоюзных организаций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0B50DD8-6ABA-4A5C-BCB9-CE118DF916EE}"/>
              </a:ext>
            </a:extLst>
          </p:cNvPr>
          <p:cNvSpPr/>
          <p:nvPr/>
        </p:nvSpPr>
        <p:spPr>
          <a:xfrm>
            <a:off x="9619725" y="3783574"/>
            <a:ext cx="2378861" cy="129370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Пропаганда ЗОЖ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73FE72F-D6F5-4C1E-82AC-F7F6A0051546}"/>
              </a:ext>
            </a:extLst>
          </p:cNvPr>
          <p:cNvSpPr/>
          <p:nvPr/>
        </p:nvSpPr>
        <p:spPr>
          <a:xfrm>
            <a:off x="604723" y="2938650"/>
            <a:ext cx="2378861" cy="129770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Взаимодействие с общественными и государственными структурами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587AE0B-D451-4575-8F33-050205DACCCE}"/>
              </a:ext>
            </a:extLst>
          </p:cNvPr>
          <p:cNvSpPr/>
          <p:nvPr/>
        </p:nvSpPr>
        <p:spPr>
          <a:xfrm>
            <a:off x="9219517" y="2241952"/>
            <a:ext cx="2378861" cy="129770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Защита социально-экономических прав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916C0DA-6C9F-426E-B7AE-3C2CE38BBFDA}"/>
              </a:ext>
            </a:extLst>
          </p:cNvPr>
          <p:cNvSpPr/>
          <p:nvPr/>
        </p:nvSpPr>
        <p:spPr>
          <a:xfrm>
            <a:off x="3355241" y="1764539"/>
            <a:ext cx="2378861" cy="129370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Информационная работа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7C4111BD-0CD8-49E6-82A4-306A1DDA3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337" y="785930"/>
            <a:ext cx="6617325" cy="56061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br>
              <a:rPr lang="ru-RU" sz="240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Основные направления деятельности:</a:t>
            </a:r>
            <a:br>
              <a:rPr lang="ru-RU" sz="240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6B891E-95E6-4BA3-8F4A-55776ED70128}"/>
              </a:ext>
            </a:extLst>
          </p:cNvPr>
          <p:cNvSpPr/>
          <p:nvPr/>
        </p:nvSpPr>
        <p:spPr>
          <a:xfrm>
            <a:off x="0" y="0"/>
            <a:ext cx="89157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24A92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Концепция молодежной политики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24A92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Нефтегазстройпрофсоюза России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324A9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9926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F616BF9-2BAE-461E-BC75-1A15331E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227935"/>
            <a:ext cx="9889958" cy="6778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902" dirty="0">
                <a:solidFill>
                  <a:srgbClr val="2B499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ru-RU" sz="2902" dirty="0">
                <a:solidFill>
                  <a:srgbClr val="2B499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Организация деятельности по защите социально-экономических прав  и интересов работающей и учащейся молодежи</a:t>
            </a:r>
            <a:endParaRPr lang="ru-RU" sz="2540" dirty="0">
              <a:solidFill>
                <a:srgbClr val="2B499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33186596-EA00-4D13-89BA-A2ED8734F517}"/>
              </a:ext>
            </a:extLst>
          </p:cNvPr>
          <p:cNvGraphicFramePr/>
          <p:nvPr/>
        </p:nvGraphicFramePr>
        <p:xfrm>
          <a:off x="577605" y="2057675"/>
          <a:ext cx="11312014" cy="5554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AB01618-48D1-448B-ABDC-3A47656C2480}"/>
              </a:ext>
            </a:extLst>
          </p:cNvPr>
          <p:cNvSpPr/>
          <p:nvPr/>
        </p:nvSpPr>
        <p:spPr>
          <a:xfrm>
            <a:off x="4135367" y="2432624"/>
            <a:ext cx="3164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Механизм реализации: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C41612-5893-4F88-AF04-51D2D383B019}"/>
              </a:ext>
            </a:extLst>
          </p:cNvPr>
          <p:cNvSpPr/>
          <p:nvPr/>
        </p:nvSpPr>
        <p:spPr>
          <a:xfrm>
            <a:off x="139370" y="1152387"/>
            <a:ext cx="11475025" cy="1204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540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Стратегическая цель:</a:t>
            </a:r>
            <a:r>
              <a:rPr lang="ru-RU" sz="254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54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Рост благосостояния молодых </a:t>
            </a:r>
            <a:r>
              <a:rPr lang="ru-RU" sz="2177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работников</a:t>
            </a:r>
            <a:r>
              <a:rPr lang="ru-RU" sz="254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закрепление кадров и 	повышение квалификации </a:t>
            </a:r>
            <a:endParaRPr lang="ru-RU" sz="1814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675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673E781-3D58-4119-90FD-35791E8D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8846"/>
            <a:ext cx="9437125" cy="6778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991" dirty="0">
                <a:solidFill>
                  <a:srgbClr val="2B499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2. Рост профсоюзного членства </a:t>
            </a:r>
            <a:br>
              <a:rPr lang="ru-RU" sz="3628" dirty="0">
                <a:solidFill>
                  <a:srgbClr val="2B499A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991" dirty="0">
              <a:solidFill>
                <a:srgbClr val="2B499A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C9B5E54-F5F9-447C-936E-05BCDD56508B}"/>
              </a:ext>
            </a:extLst>
          </p:cNvPr>
          <p:cNvSpPr/>
          <p:nvPr/>
        </p:nvSpPr>
        <p:spPr>
          <a:xfrm>
            <a:off x="0" y="1196062"/>
            <a:ext cx="10307731" cy="2944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65">
              <a:lnSpc>
                <a:spcPct val="150000"/>
              </a:lnSpc>
            </a:pPr>
            <a:r>
              <a:rPr lang="ru-RU" sz="2540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Стратегическая цель:</a:t>
            </a:r>
            <a:r>
              <a:rPr lang="ru-RU" sz="254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	</a:t>
            </a:r>
          </a:p>
          <a:p>
            <a:pPr>
              <a:lnSpc>
                <a:spcPct val="150000"/>
              </a:lnSpc>
            </a:pPr>
            <a:r>
              <a:rPr lang="ru-RU" sz="254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рост представительства членов    Профсоюза в молодёжной  среде</a:t>
            </a:r>
          </a:p>
          <a:p>
            <a:pPr indent="449565">
              <a:lnSpc>
                <a:spcPct val="150000"/>
              </a:lnSpc>
            </a:pPr>
            <a:r>
              <a:rPr lang="ru-RU" sz="254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pPr indent="449565">
              <a:lnSpc>
                <a:spcPct val="150000"/>
              </a:lnSpc>
            </a:pPr>
            <a:endParaRPr lang="ru-RU" sz="254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49565">
              <a:lnSpc>
                <a:spcPct val="150000"/>
              </a:lnSpc>
            </a:pPr>
            <a:r>
              <a:rPr lang="ru-RU" sz="254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B331DBE0-4993-4AF0-8A66-2BD0D76FD9A4}"/>
              </a:ext>
            </a:extLst>
          </p:cNvPr>
          <p:cNvGraphicFramePr/>
          <p:nvPr/>
        </p:nvGraphicFramePr>
        <p:xfrm>
          <a:off x="0" y="2537844"/>
          <a:ext cx="12192000" cy="5590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589998B-8983-4933-9495-048791C0AA1E}"/>
              </a:ext>
            </a:extLst>
          </p:cNvPr>
          <p:cNvSpPr/>
          <p:nvPr/>
        </p:nvSpPr>
        <p:spPr>
          <a:xfrm>
            <a:off x="2961136" y="2443489"/>
            <a:ext cx="4375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65" algn="just"/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Механизм реализации: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7341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6433F7C-BDA2-4042-9F41-A90534A75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7958"/>
            <a:ext cx="8877020" cy="67786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2B499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3. Увеличение представительства молодёжи в выборных профсоюзных органах профсоюзных организаций</a:t>
            </a:r>
            <a:br>
              <a:rPr lang="ru-RU" sz="2800" dirty="0">
                <a:solidFill>
                  <a:srgbClr val="2B499A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800" dirty="0">
              <a:solidFill>
                <a:srgbClr val="2B499A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3C6873C-4A0A-40A2-8E4B-8844171DBD29}"/>
              </a:ext>
            </a:extLst>
          </p:cNvPr>
          <p:cNvSpPr/>
          <p:nvPr/>
        </p:nvSpPr>
        <p:spPr>
          <a:xfrm>
            <a:off x="191154" y="1071110"/>
            <a:ext cx="11311035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2400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Стратегическая цель:</a:t>
            </a:r>
            <a:endParaRPr lang="ru-RU" sz="2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увеличение представительства молодёжи в 	выборных профсоюзных</a:t>
            </a:r>
            <a:r>
              <a:rPr lang="ru-RU" sz="24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органах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821181-0651-4228-84D5-6030BFFAB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9" y="407996"/>
            <a:ext cx="12115162" cy="606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079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E57C7A6-B304-4CED-A29B-95AEB67CE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812" y="569781"/>
            <a:ext cx="9437125" cy="6778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991" b="1" dirty="0">
                <a:solidFill>
                  <a:srgbClr val="2B499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  <a:r>
              <a:rPr lang="ru-RU" sz="3991" b="1" dirty="0">
                <a:solidFill>
                  <a:srgbClr val="2B499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Информационная работа</a:t>
            </a:r>
            <a:br>
              <a:rPr lang="ru-RU" sz="3991" b="1" dirty="0">
                <a:solidFill>
                  <a:srgbClr val="2B499A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991" b="1" dirty="0">
              <a:solidFill>
                <a:srgbClr val="2B499A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2356A85-6C6E-4B77-8F6C-D4F51C31E932}"/>
              </a:ext>
            </a:extLst>
          </p:cNvPr>
          <p:cNvSpPr/>
          <p:nvPr/>
        </p:nvSpPr>
        <p:spPr>
          <a:xfrm>
            <a:off x="7447547" y="894001"/>
            <a:ext cx="4744453" cy="37474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49565" algn="just">
              <a:lnSpc>
                <a:spcPct val="150000"/>
              </a:lnSpc>
            </a:pPr>
            <a:r>
              <a:rPr lang="ru-RU" sz="1600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Стратегические цели: 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расширение информации о реализации молодёжного направления деятельности профсоюзными организациями среди членов и не членов Профсоюза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формирование и устойчивое функционирование молодёжной политики Нефтегазстройпрофсоюза России как информационно-активного и кадрово- ориентированного направления работы.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9702353-F51D-4ADF-87A1-7DD6B7FF922C}"/>
              </a:ext>
            </a:extLst>
          </p:cNvPr>
          <p:cNvGraphicFramePr/>
          <p:nvPr/>
        </p:nvGraphicFramePr>
        <p:xfrm>
          <a:off x="-363784" y="510540"/>
          <a:ext cx="816024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1029283-51B8-44DF-A25F-205FC6DCE34D}"/>
              </a:ext>
            </a:extLst>
          </p:cNvPr>
          <p:cNvSpPr/>
          <p:nvPr/>
        </p:nvSpPr>
        <p:spPr>
          <a:xfrm>
            <a:off x="2549594" y="1253142"/>
            <a:ext cx="31633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65" algn="just"/>
            <a:r>
              <a:rPr lang="ru-RU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Механизм реализации:</a:t>
            </a:r>
          </a:p>
        </p:txBody>
      </p:sp>
    </p:spTree>
    <p:extLst>
      <p:ext uri="{BB962C8B-B14F-4D97-AF65-F5344CB8AC3E}">
        <p14:creationId xmlns:p14="http://schemas.microsoft.com/office/powerpoint/2010/main" val="28523599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6A91225-2B49-4A68-ACFF-1E6C8B38B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3103" y="343696"/>
            <a:ext cx="9437125" cy="67786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2B499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5. Обучение и подготовка молодёжного профсоюзного актива и кадров</a:t>
            </a:r>
            <a:br>
              <a:rPr lang="ru-RU" sz="2800" dirty="0">
                <a:solidFill>
                  <a:srgbClr val="2B499A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800" dirty="0">
              <a:solidFill>
                <a:srgbClr val="2B499A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330F819-3DC9-4709-8B09-3348208E01DC}"/>
              </a:ext>
            </a:extLst>
          </p:cNvPr>
          <p:cNvSpPr/>
          <p:nvPr/>
        </p:nvSpPr>
        <p:spPr>
          <a:xfrm>
            <a:off x="1579167" y="693195"/>
            <a:ext cx="9033666" cy="2034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65" algn="ctr">
              <a:lnSpc>
                <a:spcPct val="150000"/>
              </a:lnSpc>
            </a:pPr>
            <a:r>
              <a:rPr lang="ru-RU" sz="2177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Стратегическая цель:</a:t>
            </a:r>
            <a:r>
              <a:rPr lang="ru-RU" sz="2177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177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177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увеличение охвата профсоюзным </a:t>
            </a:r>
            <a:r>
              <a:rPr lang="ru-RU" sz="2177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обучением</a:t>
            </a:r>
            <a:r>
              <a:rPr lang="ru-RU" sz="2177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молодёжных активистов и молодых профсоюзных лидеров.</a:t>
            </a:r>
          </a:p>
          <a:p>
            <a:pPr algn="just">
              <a:lnSpc>
                <a:spcPct val="150000"/>
              </a:lnSpc>
            </a:pPr>
            <a:r>
              <a:rPr lang="ru-RU" sz="2177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sz="2177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2FC2C9-0F55-4E56-A3F3-F66D7A316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93" y="2285604"/>
            <a:ext cx="11126164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813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054B454-06E7-4A36-8DD2-CC352DABC160}"/>
              </a:ext>
            </a:extLst>
          </p:cNvPr>
          <p:cNvSpPr txBox="1">
            <a:spLocks/>
          </p:cNvSpPr>
          <p:nvPr/>
        </p:nvSpPr>
        <p:spPr>
          <a:xfrm>
            <a:off x="-228600" y="-423060"/>
            <a:ext cx="10061666" cy="1920875"/>
          </a:xfrm>
          <a:prstGeom prst="rect">
            <a:avLst/>
          </a:prstGeom>
        </p:spPr>
        <p:txBody>
          <a:bodyPr vert="horz" lIns="82935" tIns="41468" rIns="82935" bIns="41468" rtlCol="0" anchor="ctr">
            <a:normAutofit/>
          </a:bodyPr>
          <a:lstStyle>
            <a:lvl1pPr algn="l" defTabSz="1008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902" dirty="0">
                <a:solidFill>
                  <a:srgbClr val="2B499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6. Взаимодействие с молодёжными общественными и государственными структурами</a:t>
            </a:r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FFA72AAD-FC76-45DF-96FA-D07390921411}"/>
              </a:ext>
            </a:extLst>
          </p:cNvPr>
          <p:cNvGraphicFramePr/>
          <p:nvPr/>
        </p:nvGraphicFramePr>
        <p:xfrm>
          <a:off x="4196808" y="1387069"/>
          <a:ext cx="11862415" cy="4937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D7F88C7-CEFA-4052-8871-818A1C7561B1}"/>
              </a:ext>
            </a:extLst>
          </p:cNvPr>
          <p:cNvSpPr/>
          <p:nvPr/>
        </p:nvSpPr>
        <p:spPr>
          <a:xfrm>
            <a:off x="7366966" y="1050597"/>
            <a:ext cx="3164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Механизм реализации: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5DC98D-5BEF-40AC-A7E0-69E08A99864F}"/>
              </a:ext>
            </a:extLst>
          </p:cNvPr>
          <p:cNvSpPr/>
          <p:nvPr/>
        </p:nvSpPr>
        <p:spPr>
          <a:xfrm>
            <a:off x="120578" y="967892"/>
            <a:ext cx="5113158" cy="378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65" algn="just">
              <a:lnSpc>
                <a:spcPct val="150000"/>
              </a:lnSpc>
            </a:pPr>
            <a:r>
              <a:rPr lang="ru-RU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Стратегическая цель:</a:t>
            </a:r>
            <a:r>
              <a:rPr lang="ru-RU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увеличение  количества молодых членов профсоюзов, участвующих в работе других общественных и политических формированиях с целью создания и закрепления положительного имиджа Профсоюза в широкой аудитории молодёжной среды, а также для увеличения количества реализуемых социально-значимых проектов в работе молодёжных советов.</a:t>
            </a:r>
          </a:p>
        </p:txBody>
      </p:sp>
    </p:spTree>
    <p:extLst>
      <p:ext uri="{BB962C8B-B14F-4D97-AF65-F5344CB8AC3E}">
        <p14:creationId xmlns:p14="http://schemas.microsoft.com/office/powerpoint/2010/main" val="41872402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4D7D59F-8C19-4509-AD8F-36CE4E3030BB}"/>
              </a:ext>
            </a:extLst>
          </p:cNvPr>
          <p:cNvSpPr txBox="1">
            <a:spLocks/>
          </p:cNvSpPr>
          <p:nvPr/>
        </p:nvSpPr>
        <p:spPr>
          <a:xfrm>
            <a:off x="0" y="-376259"/>
            <a:ext cx="9432758" cy="2084743"/>
          </a:xfrm>
          <a:prstGeom prst="rect">
            <a:avLst/>
          </a:prstGeom>
        </p:spPr>
        <p:txBody>
          <a:bodyPr vert="horz" lIns="82935" tIns="41468" rIns="82935" bIns="41468" rtlCol="0" anchor="ctr">
            <a:normAutofit fontScale="97500"/>
          </a:bodyPr>
          <a:lstStyle>
            <a:lvl1pPr algn="l" defTabSz="1008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rgbClr val="2B499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7.Пропаганда здорового образа жизни, жизни без алкоголя, курения и наркотиков</a:t>
            </a:r>
            <a:br>
              <a:rPr lang="ru-RU" sz="2400" dirty="0">
                <a:solidFill>
                  <a:srgbClr val="2B499A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dirty="0">
              <a:solidFill>
                <a:srgbClr val="2B499A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44A752E-F02E-4865-AF66-152AB273B42E}"/>
              </a:ext>
            </a:extLst>
          </p:cNvPr>
          <p:cNvSpPr/>
          <p:nvPr/>
        </p:nvSpPr>
        <p:spPr>
          <a:xfrm>
            <a:off x="448471" y="767100"/>
            <a:ext cx="9011073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65" algn="just">
              <a:lnSpc>
                <a:spcPct val="150000"/>
              </a:lnSpc>
            </a:pPr>
            <a:r>
              <a:rPr lang="ru-RU" sz="2400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Стратегическая цель: </a:t>
            </a:r>
            <a:r>
              <a:rPr lang="ru-RU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улучшение качества жизни молодых работников и учащихся, членов Профсоюза.</a:t>
            </a:r>
          </a:p>
          <a:p>
            <a:pPr algn="just">
              <a:lnSpc>
                <a:spcPct val="150000"/>
              </a:lnSpc>
            </a:pPr>
            <a:r>
              <a:rPr lang="ru-RU" sz="2400" i="1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sz="2400" dirty="0">
              <a:solidFill>
                <a:srgbClr val="0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20C4EFEB-A21E-44EA-B370-1C7E098FA661}"/>
              </a:ext>
            </a:extLst>
          </p:cNvPr>
          <p:cNvGraphicFramePr/>
          <p:nvPr/>
        </p:nvGraphicFramePr>
        <p:xfrm>
          <a:off x="1515602" y="2302146"/>
          <a:ext cx="9734035" cy="4196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FF69F5-6692-4F0D-8D89-D6819E6AC36F}"/>
              </a:ext>
            </a:extLst>
          </p:cNvPr>
          <p:cNvSpPr/>
          <p:nvPr/>
        </p:nvSpPr>
        <p:spPr>
          <a:xfrm>
            <a:off x="4954008" y="1906994"/>
            <a:ext cx="28341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Механизм реализации:</a:t>
            </a:r>
          </a:p>
        </p:txBody>
      </p:sp>
    </p:spTree>
    <p:extLst>
      <p:ext uri="{BB962C8B-B14F-4D97-AF65-F5344CB8AC3E}">
        <p14:creationId xmlns:p14="http://schemas.microsoft.com/office/powerpoint/2010/main" val="36721067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2">
            <a:extLst>
              <a:ext uri="{FF2B5EF4-FFF2-40B4-BE49-F238E27FC236}">
                <a16:creationId xmlns:a16="http://schemas.microsoft.com/office/drawing/2014/main" id="{B3A12A05-ED4D-42EF-8A97-ECD99812E54B}"/>
              </a:ext>
            </a:extLst>
          </p:cNvPr>
          <p:cNvSpPr txBox="1">
            <a:spLocks/>
          </p:cNvSpPr>
          <p:nvPr/>
        </p:nvSpPr>
        <p:spPr>
          <a:xfrm>
            <a:off x="1588147" y="2074316"/>
            <a:ext cx="9160826" cy="4923350"/>
          </a:xfrm>
          <a:prstGeom prst="rect">
            <a:avLst/>
          </a:prstGeom>
        </p:spPr>
        <p:txBody>
          <a:bodyPr vert="horz" lIns="82935" tIns="41468" rIns="82935" bIns="41468" rtlCol="0">
            <a:normAutofit/>
          </a:bodyPr>
          <a:lstStyle>
            <a:lvl1pPr marL="252032" indent="-252032" algn="l" defTabSz="1008126" rtl="0" eaLnBrk="1" latinLnBrk="0" hangingPunct="1">
              <a:lnSpc>
                <a:spcPct val="90000"/>
              </a:lnSpc>
              <a:spcBef>
                <a:spcPts val="1103"/>
              </a:spcBef>
              <a:buFont typeface="Arial" panose="020B0604020202020204" pitchFamily="34" charset="0"/>
              <a:buChar char="•"/>
              <a:defRPr sz="30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6095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158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221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284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347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410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473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536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185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177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 условиях  финансово-экономической нестабильности и растущих требований к человеку труда </a:t>
            </a:r>
            <a:r>
              <a:rPr lang="ru-RU" sz="2177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молодёжная политика Нефтегазстройпрофсоюза России</a:t>
            </a:r>
            <a:r>
              <a:rPr lang="ru-RU" sz="2177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должна стать </a:t>
            </a:r>
            <a:r>
              <a:rPr lang="ru-RU" sz="2177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инструментом инновационного развития профсоюзного движения</a:t>
            </a:r>
          </a:p>
          <a:p>
            <a:pPr indent="0">
              <a:lnSpc>
                <a:spcPct val="170000"/>
              </a:lnSpc>
              <a:spcBef>
                <a:spcPts val="0"/>
              </a:spcBef>
              <a:buNone/>
            </a:pPr>
            <a:endParaRPr lang="ru-RU" sz="2177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CFF385CF-FE23-499B-94F9-FA10D5174BD3}"/>
              </a:ext>
            </a:extLst>
          </p:cNvPr>
          <p:cNvSpPr txBox="1">
            <a:spLocks/>
          </p:cNvSpPr>
          <p:nvPr/>
        </p:nvSpPr>
        <p:spPr>
          <a:xfrm>
            <a:off x="281137" y="599478"/>
            <a:ext cx="11212881" cy="2147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65" b="1" u="sng" dirty="0">
                <a:solidFill>
                  <a:srgbClr val="E51D2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Заключительные положения</a:t>
            </a:r>
            <a:br>
              <a:rPr lang="ru-RU" sz="3265" b="1" u="sng" dirty="0">
                <a:solidFill>
                  <a:srgbClr val="E51D25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628" b="1" u="sng" dirty="0">
              <a:solidFill>
                <a:srgbClr val="E51D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917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A7AF30-2C37-408C-A4E7-C243F7FDE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7C74A-4241-44BD-A278-F4AA7398E93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1D3975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D397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1AE543F-16F6-413E-BB87-ACD65972A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0"/>
            <a:ext cx="7910286" cy="677863"/>
          </a:xfrm>
        </p:spPr>
        <p:txBody>
          <a:bodyPr>
            <a:noAutofit/>
          </a:bodyPr>
          <a:lstStyle/>
          <a:p>
            <a:r>
              <a:rPr lang="ru-RU" sz="2300" dirty="0"/>
              <a:t>МОЛОДЕЖЬ – ЭТО 22 % НАСЕЛЕНИЯ РОССИИ ИЛИ 8 % ОТ ОБЩЕГО ЧИСЛА ТРУДОЗАНЯТЫХ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2A3FDB-832F-4B16-97EC-9B612016051D}"/>
              </a:ext>
            </a:extLst>
          </p:cNvPr>
          <p:cNvSpPr/>
          <p:nvPr/>
        </p:nvSpPr>
        <p:spPr>
          <a:xfrm>
            <a:off x="1295718" y="1032049"/>
            <a:ext cx="9960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BB605F-C68F-4742-8D44-B8B5FF70241D}"/>
              </a:ext>
            </a:extLst>
          </p:cNvPr>
          <p:cNvSpPr txBox="1"/>
          <p:nvPr/>
        </p:nvSpPr>
        <p:spPr>
          <a:xfrm>
            <a:off x="133937" y="2130933"/>
            <a:ext cx="3364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численность молодежи в 2020 году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CE8F52-1B72-4086-8524-4F2951F39197}"/>
              </a:ext>
            </a:extLst>
          </p:cNvPr>
          <p:cNvSpPr txBox="1"/>
          <p:nvPr/>
        </p:nvSpPr>
        <p:spPr>
          <a:xfrm>
            <a:off x="3216526" y="1539614"/>
            <a:ext cx="55608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</a:rPr>
              <a:t>РАСПРЕДЕЛЕНИЕ НАСЕЛЕНИЯ </a:t>
            </a:r>
          </a:p>
          <a:p>
            <a:pPr algn="ctr"/>
            <a:r>
              <a:rPr lang="ru-RU" dirty="0">
                <a:latin typeface="+mj-lt"/>
              </a:rPr>
              <a:t>ПО ВОЗРАСТНЫМ ГРУППАМ</a:t>
            </a:r>
          </a:p>
          <a:p>
            <a:pPr algn="ctr"/>
            <a:r>
              <a:rPr lang="ru-RU" dirty="0">
                <a:latin typeface="+mj-lt"/>
              </a:rPr>
              <a:t>(на 1 января; тыс. человек)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4EBFBC9D-B679-4D03-98DB-2D0E51FFC876}"/>
              </a:ext>
            </a:extLst>
          </p:cNvPr>
          <p:cNvGraphicFramePr/>
          <p:nvPr/>
        </p:nvGraphicFramePr>
        <p:xfrm>
          <a:off x="1073889" y="2636874"/>
          <a:ext cx="4760476" cy="3666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92235B62-EC4B-44BC-AF55-752F7CB55E19}"/>
              </a:ext>
            </a:extLst>
          </p:cNvPr>
          <p:cNvGraphicFramePr/>
          <p:nvPr/>
        </p:nvGraphicFramePr>
        <p:xfrm>
          <a:off x="6355301" y="2828260"/>
          <a:ext cx="5138493" cy="3672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60577CB7-2331-4273-B051-9516D6513AA4}"/>
              </a:ext>
            </a:extLst>
          </p:cNvPr>
          <p:cNvSpPr txBox="1"/>
          <p:nvPr/>
        </p:nvSpPr>
        <p:spPr>
          <a:xfrm>
            <a:off x="169819" y="1191288"/>
            <a:ext cx="187163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rgbClr val="C00000"/>
                </a:solidFill>
              </a:rPr>
              <a:t>41</a:t>
            </a:r>
            <a:r>
              <a:rPr lang="ru-RU" sz="2800" dirty="0">
                <a:solidFill>
                  <a:srgbClr val="C00000"/>
                </a:solidFill>
              </a:rPr>
              <a:t> млн </a:t>
            </a:r>
          </a:p>
        </p:txBody>
      </p:sp>
    </p:spTree>
    <p:extLst>
      <p:ext uri="{BB962C8B-B14F-4D97-AF65-F5344CB8AC3E}">
        <p14:creationId xmlns:p14="http://schemas.microsoft.com/office/powerpoint/2010/main" val="2395363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9EFEEF-81C3-489B-B4EF-4D280663F36A}"/>
              </a:ext>
            </a:extLst>
          </p:cNvPr>
          <p:cNvSpPr txBox="1"/>
          <p:nvPr/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</a:pPr>
            <a:r>
              <a:rPr lang="ru-RU" sz="1600" kern="120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F14CEC-24B8-4CEC-9F5E-17F73313F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360"/>
            <a:ext cx="12193911" cy="584864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BCBDBEE-DA7D-4927-8957-958C76A82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96902"/>
          </a:xfrm>
          <a:solidFill>
            <a:srgbClr val="5C9DAE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ru-RU" sz="2400" kern="1200" dirty="0">
                <a:solidFill>
                  <a:schemeClr val="bg1"/>
                </a:solidFill>
              </a:rPr>
              <a:t>МОЛОДЕЖНАЯ ПОЛИТИКА –комплекс мер, направленных на создание условий для развития молодежи, ее самореализации в различных сферах жизнедеятельности, на гражданско-патриотическое и духовно-нравственное воспитание молодых граждан в целях достижения устойчивого социально-экономического развития, глобальной конкурентоспособности, национальной безопасности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2311591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A6B89D-12BE-4B9F-A606-488697B04706}"/>
              </a:ext>
            </a:extLst>
          </p:cNvPr>
          <p:cNvSpPr txBox="1"/>
          <p:nvPr/>
        </p:nvSpPr>
        <p:spPr>
          <a:xfrm>
            <a:off x="2752725" y="948690"/>
            <a:ext cx="68961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+mj-lt"/>
              </a:rPr>
              <a:t>воспитание гражданственности, патриотизма, преемственности традиций, уважения к отечественной истории, историческим, национальным и иным традициям народов Российской Федерации;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 обеспечение межнационального и межконфессионального согласия в молодежной среде, профилактика и предупреждение проявлений экстремизма;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поддержка молодых граждан, оказавшихся в трудной жизненной ситуации, инвалидов из числа молодых граждан, а также лиц из числа детей-сирот и детей, оставшихся без попечения родителей;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поддержка инициатив молодежи;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содействие общественной деятельности, направленной на поддержку молодежи;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организация досуга, отдыха, оздоровления молодежи, формирование условий для занятий физической культурой, спортом, содействие здоровому образу жизни молодежи;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предоставление социальных услуг молодежи;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содействие решению жилищных проблем молодежи, молодых семей;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поддержка молодых семей;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содействие образованию молодежи, научной, научно-технической деятельности молодежи;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F56FF-8A68-478A-A231-286842380DB1}"/>
              </a:ext>
            </a:extLst>
          </p:cNvPr>
          <p:cNvSpPr txBox="1"/>
          <p:nvPr/>
        </p:nvSpPr>
        <p:spPr>
          <a:xfrm>
            <a:off x="0" y="245660"/>
            <a:ext cx="10532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</a:rPr>
              <a:t>Основные направления реализации молодежной политики: 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67A1476D-F3DA-4BDB-A527-4843611FCF50}"/>
              </a:ext>
            </a:extLst>
          </p:cNvPr>
          <p:cNvGrpSpPr/>
          <p:nvPr/>
        </p:nvGrpSpPr>
        <p:grpSpPr>
          <a:xfrm>
            <a:off x="2310765" y="1066800"/>
            <a:ext cx="403860" cy="400050"/>
            <a:chOff x="2310765" y="1066800"/>
            <a:chExt cx="403860" cy="400050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68AF1269-155B-4768-85B1-4FC2DC61D5EE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Флажок со сплошной заливкой">
              <a:extLst>
                <a:ext uri="{FF2B5EF4-FFF2-40B4-BE49-F238E27FC236}">
                  <a16:creationId xmlns:a16="http://schemas.microsoft.com/office/drawing/2014/main" id="{F5C1E09D-AB87-478F-BDCC-9595B4612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pic>
        <p:nvPicPr>
          <p:cNvPr id="32" name="Рисунок 31" descr="Флажок со сплошной заливкой">
            <a:extLst>
              <a:ext uri="{FF2B5EF4-FFF2-40B4-BE49-F238E27FC236}">
                <a16:creationId xmlns:a16="http://schemas.microsoft.com/office/drawing/2014/main" id="{1EA00E60-7EFF-4482-AC1F-5B181179E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9874" y="1562100"/>
            <a:ext cx="352425" cy="352425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68CEDEE0-EA2D-4126-936F-D78D8D15AEBB}"/>
              </a:ext>
            </a:extLst>
          </p:cNvPr>
          <p:cNvGrpSpPr/>
          <p:nvPr/>
        </p:nvGrpSpPr>
        <p:grpSpPr>
          <a:xfrm>
            <a:off x="2348865" y="2552700"/>
            <a:ext cx="403860" cy="400050"/>
            <a:chOff x="2310765" y="1066800"/>
            <a:chExt cx="403860" cy="400050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C743FD7A-DEC1-4FBA-A8B2-D19C61C7236E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 descr="Флажок со сплошной заливкой">
              <a:extLst>
                <a:ext uri="{FF2B5EF4-FFF2-40B4-BE49-F238E27FC236}">
                  <a16:creationId xmlns:a16="http://schemas.microsoft.com/office/drawing/2014/main" id="{41B4BCCF-9852-4164-A863-4E712C648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365D0AC-A213-4001-8AA9-B270D49C9A4F}"/>
              </a:ext>
            </a:extLst>
          </p:cNvPr>
          <p:cNvGrpSpPr/>
          <p:nvPr/>
        </p:nvGrpSpPr>
        <p:grpSpPr>
          <a:xfrm>
            <a:off x="2339340" y="1847850"/>
            <a:ext cx="403860" cy="400050"/>
            <a:chOff x="2310765" y="1066800"/>
            <a:chExt cx="403860" cy="400050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52CE8A6A-24F9-4135-A202-D7E03249BB31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 descr="Флажок со сплошной заливкой">
              <a:extLst>
                <a:ext uri="{FF2B5EF4-FFF2-40B4-BE49-F238E27FC236}">
                  <a16:creationId xmlns:a16="http://schemas.microsoft.com/office/drawing/2014/main" id="{27877903-682B-460A-AADA-F6A057E17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78C5281-F158-4298-9CE1-EC9CEECACF55}"/>
              </a:ext>
            </a:extLst>
          </p:cNvPr>
          <p:cNvGrpSpPr/>
          <p:nvPr/>
        </p:nvGrpSpPr>
        <p:grpSpPr>
          <a:xfrm>
            <a:off x="2396490" y="4295775"/>
            <a:ext cx="403860" cy="400050"/>
            <a:chOff x="2310765" y="1066800"/>
            <a:chExt cx="403860" cy="400050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C0711D63-EE12-4FE2-9DA7-42DCE9C5A26D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Флажок со сплошной заливкой">
              <a:extLst>
                <a:ext uri="{FF2B5EF4-FFF2-40B4-BE49-F238E27FC236}">
                  <a16:creationId xmlns:a16="http://schemas.microsoft.com/office/drawing/2014/main" id="{0A6660CD-C3E7-4BF2-BB9E-1EACA943A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A1D3273E-0F64-410C-9E53-0CC8811BA6CC}"/>
              </a:ext>
            </a:extLst>
          </p:cNvPr>
          <p:cNvGrpSpPr/>
          <p:nvPr/>
        </p:nvGrpSpPr>
        <p:grpSpPr>
          <a:xfrm>
            <a:off x="2386965" y="3248025"/>
            <a:ext cx="403860" cy="400050"/>
            <a:chOff x="2310765" y="1066800"/>
            <a:chExt cx="403860" cy="400050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D9CB7CA1-5C81-46AB-ABF0-C0363ECD03A5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Флажок со сплошной заливкой">
              <a:extLst>
                <a:ext uri="{FF2B5EF4-FFF2-40B4-BE49-F238E27FC236}">
                  <a16:creationId xmlns:a16="http://schemas.microsoft.com/office/drawing/2014/main" id="{9FA28A06-D57A-4E09-9A5B-0720C7FC1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8859DE50-DA9E-4AC0-A03A-F36ABEEAA398}"/>
              </a:ext>
            </a:extLst>
          </p:cNvPr>
          <p:cNvGrpSpPr/>
          <p:nvPr/>
        </p:nvGrpSpPr>
        <p:grpSpPr>
          <a:xfrm>
            <a:off x="2396490" y="3733800"/>
            <a:ext cx="403860" cy="400050"/>
            <a:chOff x="2310765" y="1066800"/>
            <a:chExt cx="403860" cy="400050"/>
          </a:xfrm>
        </p:grpSpPr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25B4CDC6-1DCD-41CC-B30B-0A572A138184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Флажок со сплошной заливкой">
              <a:extLst>
                <a:ext uri="{FF2B5EF4-FFF2-40B4-BE49-F238E27FC236}">
                  <a16:creationId xmlns:a16="http://schemas.microsoft.com/office/drawing/2014/main" id="{2F60AED3-0C0B-4AD8-80DD-8CDBBB6B5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1207D687-C746-48D7-A290-0023F8930324}"/>
              </a:ext>
            </a:extLst>
          </p:cNvPr>
          <p:cNvGrpSpPr/>
          <p:nvPr/>
        </p:nvGrpSpPr>
        <p:grpSpPr>
          <a:xfrm>
            <a:off x="2396490" y="4895850"/>
            <a:ext cx="403860" cy="400050"/>
            <a:chOff x="2310765" y="1066800"/>
            <a:chExt cx="403860" cy="400050"/>
          </a:xfrm>
        </p:grpSpPr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95DC7A68-79CC-4E18-8D30-413A9BA4DB41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Флажок со сплошной заливкой">
              <a:extLst>
                <a:ext uri="{FF2B5EF4-FFF2-40B4-BE49-F238E27FC236}">
                  <a16:creationId xmlns:a16="http://schemas.microsoft.com/office/drawing/2014/main" id="{065EF794-1F8B-4C16-809E-0797A0853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5FF419B-FF14-4800-9824-84144CF252A7}"/>
              </a:ext>
            </a:extLst>
          </p:cNvPr>
          <p:cNvGrpSpPr/>
          <p:nvPr/>
        </p:nvGrpSpPr>
        <p:grpSpPr>
          <a:xfrm>
            <a:off x="2377440" y="5372100"/>
            <a:ext cx="403860" cy="400050"/>
            <a:chOff x="2310765" y="1066800"/>
            <a:chExt cx="403860" cy="400050"/>
          </a:xfrm>
        </p:grpSpPr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0B973CEC-982B-4EE3-B8EC-BA3335E94FDA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Флажок со сплошной заливкой">
              <a:extLst>
                <a:ext uri="{FF2B5EF4-FFF2-40B4-BE49-F238E27FC236}">
                  <a16:creationId xmlns:a16="http://schemas.microsoft.com/office/drawing/2014/main" id="{101E2202-D252-4CB0-8541-CE2E42A6F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77D73004-4DE2-446C-AE1E-71DB126CF118}"/>
              </a:ext>
            </a:extLst>
          </p:cNvPr>
          <p:cNvGrpSpPr/>
          <p:nvPr/>
        </p:nvGrpSpPr>
        <p:grpSpPr>
          <a:xfrm>
            <a:off x="2396490" y="5876925"/>
            <a:ext cx="403860" cy="400050"/>
            <a:chOff x="2310765" y="1066800"/>
            <a:chExt cx="403860" cy="400050"/>
          </a:xfrm>
        </p:grpSpPr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F63115F2-8300-4C4F-BC57-B53FFC551B15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Флажок со сплошной заливкой">
              <a:extLst>
                <a:ext uri="{FF2B5EF4-FFF2-40B4-BE49-F238E27FC236}">
                  <a16:creationId xmlns:a16="http://schemas.microsoft.com/office/drawing/2014/main" id="{95D67B27-F4A9-4950-81A0-FE718FB7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E5225759-F8C8-4D13-9C44-369C0330A0F9}"/>
              </a:ext>
            </a:extLst>
          </p:cNvPr>
          <p:cNvGrpSpPr/>
          <p:nvPr/>
        </p:nvGrpSpPr>
        <p:grpSpPr>
          <a:xfrm>
            <a:off x="2386965" y="6353175"/>
            <a:ext cx="403860" cy="400050"/>
            <a:chOff x="2310765" y="1066800"/>
            <a:chExt cx="403860" cy="400050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D21EB5D6-F2AA-488A-83FE-9F583B2FB2EA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Флажок со сплошной заливкой">
              <a:extLst>
                <a:ext uri="{FF2B5EF4-FFF2-40B4-BE49-F238E27FC236}">
                  <a16:creationId xmlns:a16="http://schemas.microsoft.com/office/drawing/2014/main" id="{D4F5B82A-3811-423B-98DB-E509F30B2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0155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471B85-574C-40A6-BC89-8C6A100E6894}"/>
              </a:ext>
            </a:extLst>
          </p:cNvPr>
          <p:cNvSpPr txBox="1"/>
          <p:nvPr/>
        </p:nvSpPr>
        <p:spPr>
          <a:xfrm>
            <a:off x="2171700" y="948690"/>
            <a:ext cx="770572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+mj-lt"/>
              </a:rPr>
              <a:t>организация подготовки специалистов по работе с молодежью;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выявление, сопровождение и поддержка молодежи, проявившей одаренность;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развитие института наставничества;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обеспечение гарантий в сфере труда и занятости молодежи, содействие трудоустройству молодых граждан, в том числе посредством студенческих отрядов, профессиональному развитию молодых специалистов;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поддержка и содействие предпринимательской деятельности молодежи;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поддержка деятельности молодежных общественных объединений;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содействие участию молодежи в добровольческой (волонтерской) деятельности;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содействие международному и межрегиональному сотрудничеству в сфере молодежной политики;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предупреждение правонарушений и антиобщественных действий молодежи;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поддержка деятельности по созданию и распространению, в том числе в информационно-телекоммуникационной сети "Интернет", в средствах массовой информации произведений науки, искусства, литературы и других произведений, направленных на укрепление гражданской идентичности и духовно-нравственных ценностей молодежи;</a:t>
            </a:r>
          </a:p>
          <a:p>
            <a:pPr algn="just"/>
            <a:endParaRPr lang="ru-RU" sz="14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проведение научно-аналитических исследований по вопросам молодежной политики.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A8942-83A2-442D-90DB-C354CCD543E5}"/>
              </a:ext>
            </a:extLst>
          </p:cNvPr>
          <p:cNvSpPr txBox="1"/>
          <p:nvPr/>
        </p:nvSpPr>
        <p:spPr>
          <a:xfrm>
            <a:off x="0" y="245660"/>
            <a:ext cx="10532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</a:rPr>
              <a:t>Основные направления реализации молодежной политики: 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9E1348B-FD05-4B07-A138-6004BB6C9201}"/>
              </a:ext>
            </a:extLst>
          </p:cNvPr>
          <p:cNvGrpSpPr/>
          <p:nvPr/>
        </p:nvGrpSpPr>
        <p:grpSpPr>
          <a:xfrm>
            <a:off x="1758315" y="962025"/>
            <a:ext cx="403860" cy="400050"/>
            <a:chOff x="2310765" y="1066800"/>
            <a:chExt cx="403860" cy="40005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6B07E167-8893-41EA-B566-FF7B1A3854D6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 descr="Флажок со сплошной заливкой">
              <a:extLst>
                <a:ext uri="{FF2B5EF4-FFF2-40B4-BE49-F238E27FC236}">
                  <a16:creationId xmlns:a16="http://schemas.microsoft.com/office/drawing/2014/main" id="{E812F893-C606-4BC6-8265-1BCC2B0BD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F666876-E2F4-4D68-A6A5-81B689857888}"/>
              </a:ext>
            </a:extLst>
          </p:cNvPr>
          <p:cNvGrpSpPr/>
          <p:nvPr/>
        </p:nvGrpSpPr>
        <p:grpSpPr>
          <a:xfrm>
            <a:off x="1748790" y="1438275"/>
            <a:ext cx="403860" cy="400050"/>
            <a:chOff x="2310765" y="1066800"/>
            <a:chExt cx="403860" cy="40005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4BBB140B-3C53-4512-BA60-B1616ADC9092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 descr="Флажок со сплошной заливкой">
              <a:extLst>
                <a:ext uri="{FF2B5EF4-FFF2-40B4-BE49-F238E27FC236}">
                  <a16:creationId xmlns:a16="http://schemas.microsoft.com/office/drawing/2014/main" id="{F5A5B44C-487C-4784-A0AD-BBDAEFC0A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8C254BD-935E-4D02-AB00-BCAF31B7F859}"/>
              </a:ext>
            </a:extLst>
          </p:cNvPr>
          <p:cNvGrpSpPr/>
          <p:nvPr/>
        </p:nvGrpSpPr>
        <p:grpSpPr>
          <a:xfrm>
            <a:off x="1777365" y="1876425"/>
            <a:ext cx="403860" cy="400050"/>
            <a:chOff x="2310765" y="1066800"/>
            <a:chExt cx="403860" cy="400050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311C8CF1-8F89-4546-B2F6-F78FBFE0FAB9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Флажок со сплошной заливкой">
              <a:extLst>
                <a:ext uri="{FF2B5EF4-FFF2-40B4-BE49-F238E27FC236}">
                  <a16:creationId xmlns:a16="http://schemas.microsoft.com/office/drawing/2014/main" id="{F8DCD710-9933-429A-8503-4D6EFA987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0853FB5-DE2F-4170-9F6B-F1E6FFB2BE8F}"/>
              </a:ext>
            </a:extLst>
          </p:cNvPr>
          <p:cNvGrpSpPr/>
          <p:nvPr/>
        </p:nvGrpSpPr>
        <p:grpSpPr>
          <a:xfrm>
            <a:off x="1786890" y="3486150"/>
            <a:ext cx="403860" cy="400050"/>
            <a:chOff x="2310765" y="1066800"/>
            <a:chExt cx="403860" cy="400050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D014DADC-2951-459F-879B-BD274102027F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Флажок со сплошной заливкой">
              <a:extLst>
                <a:ext uri="{FF2B5EF4-FFF2-40B4-BE49-F238E27FC236}">
                  <a16:creationId xmlns:a16="http://schemas.microsoft.com/office/drawing/2014/main" id="{64B58CFD-46D3-4ECD-B851-65B044355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0456C12-EEB7-48F4-BB36-ADA017036BD1}"/>
              </a:ext>
            </a:extLst>
          </p:cNvPr>
          <p:cNvGrpSpPr/>
          <p:nvPr/>
        </p:nvGrpSpPr>
        <p:grpSpPr>
          <a:xfrm>
            <a:off x="1767840" y="2409825"/>
            <a:ext cx="403860" cy="400050"/>
            <a:chOff x="2310765" y="1066800"/>
            <a:chExt cx="403860" cy="400050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19A58FA2-8668-45A8-A4E5-FC3369FBE468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Флажок со сплошной заливкой">
              <a:extLst>
                <a:ext uri="{FF2B5EF4-FFF2-40B4-BE49-F238E27FC236}">
                  <a16:creationId xmlns:a16="http://schemas.microsoft.com/office/drawing/2014/main" id="{6DAA28B4-09FC-43F6-B368-9215C1312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33A1058-5AE6-4704-9BAB-27883CA66B36}"/>
              </a:ext>
            </a:extLst>
          </p:cNvPr>
          <p:cNvGrpSpPr/>
          <p:nvPr/>
        </p:nvGrpSpPr>
        <p:grpSpPr>
          <a:xfrm>
            <a:off x="1767840" y="3009900"/>
            <a:ext cx="403860" cy="400050"/>
            <a:chOff x="2310765" y="1066800"/>
            <a:chExt cx="403860" cy="400050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7E2FB29C-272D-4FE9-88CF-938D1005DBD7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 descr="Флажок со сплошной заливкой">
              <a:extLst>
                <a:ext uri="{FF2B5EF4-FFF2-40B4-BE49-F238E27FC236}">
                  <a16:creationId xmlns:a16="http://schemas.microsoft.com/office/drawing/2014/main" id="{AF248298-615B-421F-8E3C-393F15F5F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262E26B-054C-46B3-A4FC-81C7AE7C1547}"/>
              </a:ext>
            </a:extLst>
          </p:cNvPr>
          <p:cNvGrpSpPr/>
          <p:nvPr/>
        </p:nvGrpSpPr>
        <p:grpSpPr>
          <a:xfrm>
            <a:off x="1777365" y="3924300"/>
            <a:ext cx="403860" cy="400050"/>
            <a:chOff x="2310765" y="1066800"/>
            <a:chExt cx="403860" cy="40005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2858A5E0-F296-40FD-9D6B-6B2A1D5226C2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 descr="Флажок со сплошной заливкой">
              <a:extLst>
                <a:ext uri="{FF2B5EF4-FFF2-40B4-BE49-F238E27FC236}">
                  <a16:creationId xmlns:a16="http://schemas.microsoft.com/office/drawing/2014/main" id="{1B860CE7-59B3-4C5D-A88A-C9D436F1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E1424C3-39AC-4593-812F-08F2178CEB26}"/>
              </a:ext>
            </a:extLst>
          </p:cNvPr>
          <p:cNvGrpSpPr/>
          <p:nvPr/>
        </p:nvGrpSpPr>
        <p:grpSpPr>
          <a:xfrm>
            <a:off x="1805940" y="4419600"/>
            <a:ext cx="403860" cy="400050"/>
            <a:chOff x="2310765" y="1066800"/>
            <a:chExt cx="403860" cy="400050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8F8C8635-16E7-46D4-B0E8-3326B1D5BFA1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 descr="Флажок со сплошной заливкой">
              <a:extLst>
                <a:ext uri="{FF2B5EF4-FFF2-40B4-BE49-F238E27FC236}">
                  <a16:creationId xmlns:a16="http://schemas.microsoft.com/office/drawing/2014/main" id="{097AAE16-F720-4198-9B41-D2D8F6B11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812B7F97-6285-4C25-BB3A-999BC5D85647}"/>
              </a:ext>
            </a:extLst>
          </p:cNvPr>
          <p:cNvGrpSpPr/>
          <p:nvPr/>
        </p:nvGrpSpPr>
        <p:grpSpPr>
          <a:xfrm>
            <a:off x="1786890" y="4981575"/>
            <a:ext cx="403860" cy="400050"/>
            <a:chOff x="2310765" y="1066800"/>
            <a:chExt cx="403860" cy="400050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5062372F-C11C-4FE8-AE37-C3E3DF795D57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 descr="Флажок со сплошной заливкой">
              <a:extLst>
                <a:ext uri="{FF2B5EF4-FFF2-40B4-BE49-F238E27FC236}">
                  <a16:creationId xmlns:a16="http://schemas.microsoft.com/office/drawing/2014/main" id="{52ADF527-23FF-43BF-AF75-C1FB542F5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F3FD889-1F7E-436A-BB61-B125FE7D2305}"/>
              </a:ext>
            </a:extLst>
          </p:cNvPr>
          <p:cNvGrpSpPr/>
          <p:nvPr/>
        </p:nvGrpSpPr>
        <p:grpSpPr>
          <a:xfrm>
            <a:off x="1767840" y="5638800"/>
            <a:ext cx="403860" cy="400050"/>
            <a:chOff x="2310765" y="1066800"/>
            <a:chExt cx="403860" cy="400050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718A0967-E716-4E45-92F2-24AE90DCB79E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Флажок со сплошной заливкой">
              <a:extLst>
                <a:ext uri="{FF2B5EF4-FFF2-40B4-BE49-F238E27FC236}">
                  <a16:creationId xmlns:a16="http://schemas.microsoft.com/office/drawing/2014/main" id="{00D91DCC-FC3A-4634-9AEF-0A886BFA9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AAECBBB-ACBE-468E-870E-9A7965831467}"/>
              </a:ext>
            </a:extLst>
          </p:cNvPr>
          <p:cNvGrpSpPr/>
          <p:nvPr/>
        </p:nvGrpSpPr>
        <p:grpSpPr>
          <a:xfrm>
            <a:off x="1786890" y="6391275"/>
            <a:ext cx="403860" cy="400050"/>
            <a:chOff x="2310765" y="1066800"/>
            <a:chExt cx="403860" cy="400050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EF2E677A-B137-454B-9AA8-4322835CF2B9}"/>
                </a:ext>
              </a:extLst>
            </p:cNvPr>
            <p:cNvSpPr/>
            <p:nvPr/>
          </p:nvSpPr>
          <p:spPr>
            <a:xfrm>
              <a:off x="2310765" y="1066800"/>
              <a:ext cx="403860" cy="381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Флажок со сплошной заливкой">
              <a:extLst>
                <a:ext uri="{FF2B5EF4-FFF2-40B4-BE49-F238E27FC236}">
                  <a16:creationId xmlns:a16="http://schemas.microsoft.com/office/drawing/2014/main" id="{36BF5ABA-972B-45E5-BA53-BD8F9F6C0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149" y="1114425"/>
              <a:ext cx="352425" cy="352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220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E741CC23-E53F-44D9-B733-D2C5DF09CA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0280102"/>
              </p:ext>
            </p:extLst>
          </p:nvPr>
        </p:nvGraphicFramePr>
        <p:xfrm>
          <a:off x="1228300" y="1328756"/>
          <a:ext cx="10112991" cy="5109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694CF06-D785-4DF0-BA95-0C4038A951F8}"/>
              </a:ext>
            </a:extLst>
          </p:cNvPr>
          <p:cNvSpPr txBox="1"/>
          <p:nvPr/>
        </p:nvSpPr>
        <p:spPr>
          <a:xfrm>
            <a:off x="109183" y="0"/>
            <a:ext cx="82023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</a:rPr>
              <a:t>ПРИНЯТИЕ ФЕДЕРАЛЬНОГО ЗАКОНА О МОЛОДЕЖНОЙ ПОЛИТИКЕ</a:t>
            </a:r>
          </a:p>
        </p:txBody>
      </p:sp>
    </p:spTree>
    <p:extLst>
      <p:ext uri="{BB962C8B-B14F-4D97-AF65-F5344CB8AC3E}">
        <p14:creationId xmlns:p14="http://schemas.microsoft.com/office/powerpoint/2010/main" val="2516095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FDC8A1-0DCC-478C-8666-BD64F1086A0E}"/>
              </a:ext>
            </a:extLst>
          </p:cNvPr>
          <p:cNvSpPr txBox="1"/>
          <p:nvPr/>
        </p:nvSpPr>
        <p:spPr>
          <a:xfrm>
            <a:off x="206239" y="219540"/>
            <a:ext cx="7608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+mj-lt"/>
              </a:rPr>
              <a:t>Современные молодежные организации</a:t>
            </a:r>
          </a:p>
        </p:txBody>
      </p:sp>
      <p:pic>
        <p:nvPicPr>
          <p:cNvPr id="3074" name="Picture 2" descr="Молодежный парламент при Государственной Думе | ВКонтакте">
            <a:extLst>
              <a:ext uri="{FF2B5EF4-FFF2-40B4-BE49-F238E27FC236}">
                <a16:creationId xmlns:a16="http://schemas.microsoft.com/office/drawing/2014/main" id="{28C3EE54-371E-4256-BAFF-6C2EFD4AD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896" y="141599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Ассоциация молодежных правительств: стартует конкурс">
            <a:extLst>
              <a:ext uri="{FF2B5EF4-FFF2-40B4-BE49-F238E27FC236}">
                <a16:creationId xmlns:a16="http://schemas.microsoft.com/office/drawing/2014/main" id="{AA11361C-1169-4EB8-A609-4687559B8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0" y="4432300"/>
            <a:ext cx="3638550" cy="242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Молодая гвардия Единой России — Википедия">
            <a:extLst>
              <a:ext uri="{FF2B5EF4-FFF2-40B4-BE49-F238E27FC236}">
                <a16:creationId xmlns:a16="http://schemas.microsoft.com/office/drawing/2014/main" id="{87748D51-56F3-4519-9583-888464C00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1" y="4263550"/>
            <a:ext cx="2683042" cy="16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Время Молодых: молодежная организация ЛДПР">
            <a:extLst>
              <a:ext uri="{FF2B5EF4-FFF2-40B4-BE49-F238E27FC236}">
                <a16:creationId xmlns:a16="http://schemas.microsoft.com/office/drawing/2014/main" id="{17F6FC02-CD6B-4F9B-9860-D8E2667F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0" y="1795713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Движение Наши подарит Ющенко уголь и дрова - Korrespondent.net">
            <a:extLst>
              <a:ext uri="{FF2B5EF4-FFF2-40B4-BE49-F238E27FC236}">
                <a16:creationId xmlns:a16="http://schemas.microsoft.com/office/drawing/2014/main" id="{195DDF41-FADA-41E6-9883-0E53D8E74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554" y="1597192"/>
            <a:ext cx="27622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КРОО ООО &quot;Российский Союз Молодёжи&quot; (Калининград). Все Тренинги .ру">
            <a:extLst>
              <a:ext uri="{FF2B5EF4-FFF2-40B4-BE49-F238E27FC236}">
                <a16:creationId xmlns:a16="http://schemas.microsoft.com/office/drawing/2014/main" id="{EA40D64B-BDD0-428D-85B0-98412BC62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291" y="1144239"/>
            <a:ext cx="3698709" cy="14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СПбГЭУ стал победителем Всероссийского конкурса Росмолодежи |  САНКТ-ПЕТЕРБУРГСКИЙ ГОСУДАРСТВЕННЫЙ ЭКОНОМИЧЕСКИЙ УНИВЕРСИТЕТ">
            <a:extLst>
              <a:ext uri="{FF2B5EF4-FFF2-40B4-BE49-F238E27FC236}">
                <a16:creationId xmlns:a16="http://schemas.microsoft.com/office/drawing/2014/main" id="{4F832E3C-9A18-4044-8A23-7A38EF0A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368" y="2842127"/>
            <a:ext cx="3792631" cy="163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Открыт набор волонтеров в команду «ВОЛОНТЕРЫ ПОБЕДЫ» | МГППУ">
            <a:extLst>
              <a:ext uri="{FF2B5EF4-FFF2-40B4-BE49-F238E27FC236}">
                <a16:creationId xmlns:a16="http://schemas.microsoft.com/office/drawing/2014/main" id="{143230FB-F4A2-421D-A49A-B90BE74B0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792" y="3888339"/>
            <a:ext cx="2750637" cy="242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965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4DFBA1F-4C45-43B7-AC20-FF6258E25857}"/>
              </a:ext>
            </a:extLst>
          </p:cNvPr>
          <p:cNvCxnSpPr>
            <a:cxnSpLocks/>
          </p:cNvCxnSpPr>
          <p:nvPr/>
        </p:nvCxnSpPr>
        <p:spPr>
          <a:xfrm>
            <a:off x="1630548" y="950854"/>
            <a:ext cx="0" cy="5907146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765C468-2562-436D-8961-D57A2E5AC02D}"/>
              </a:ext>
            </a:extLst>
          </p:cNvPr>
          <p:cNvSpPr txBox="1"/>
          <p:nvPr/>
        </p:nvSpPr>
        <p:spPr>
          <a:xfrm>
            <a:off x="1915848" y="1005516"/>
            <a:ext cx="6975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начало 2000-ых годов</a:t>
            </a:r>
          </a:p>
          <a:p>
            <a:r>
              <a:rPr lang="ru-RU" sz="1400" dirty="0">
                <a:latin typeface="+mj-lt"/>
              </a:rPr>
              <a:t>Начало реализации молодёжной политики  Профсоюза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4A3AD-58E4-4653-A08E-BBE30177806F}"/>
              </a:ext>
            </a:extLst>
          </p:cNvPr>
          <p:cNvSpPr txBox="1"/>
          <p:nvPr/>
        </p:nvSpPr>
        <p:spPr>
          <a:xfrm>
            <a:off x="1895737" y="1541503"/>
            <a:ext cx="9240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2001 год</a:t>
            </a:r>
          </a:p>
          <a:p>
            <a:r>
              <a:rPr lang="ru-RU" sz="1400" dirty="0">
                <a:latin typeface="+mj-lt"/>
              </a:rPr>
              <a:t>На III Пленуме Российского Совета профсоюза заявлено о необходимости работы с молодёжью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71190F-B7A8-4BB2-9112-0BF9F100DC2F}"/>
              </a:ext>
            </a:extLst>
          </p:cNvPr>
          <p:cNvSpPr txBox="1"/>
          <p:nvPr/>
        </p:nvSpPr>
        <p:spPr>
          <a:xfrm>
            <a:off x="1909385" y="2322657"/>
            <a:ext cx="9778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2002  год</a:t>
            </a:r>
          </a:p>
          <a:p>
            <a:r>
              <a:rPr lang="ru-RU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 заседании Генерального Совета ФНПР была принята Концепция молодёжной политики ФНПР</a:t>
            </a:r>
            <a:endParaRPr lang="ru-RU" sz="14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36CA81-D18D-48E4-8D2F-86DD26DFFBA7}"/>
              </a:ext>
            </a:extLst>
          </p:cNvPr>
          <p:cNvSpPr txBox="1"/>
          <p:nvPr/>
        </p:nvSpPr>
        <p:spPr>
          <a:xfrm>
            <a:off x="1919799" y="3135373"/>
            <a:ext cx="9634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На VII Пленуме Российского Совета профсоюза были утверждены Концепция молодёжной политики Профсоюза, Положение о Молодёжном совете Профсоюза и его первый состав.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77EAA9-10F8-458E-88EB-960678C12951}"/>
              </a:ext>
            </a:extLst>
          </p:cNvPr>
          <p:cNvSpPr txBox="1"/>
          <p:nvPr/>
        </p:nvSpPr>
        <p:spPr>
          <a:xfrm>
            <a:off x="1911000" y="3849810"/>
            <a:ext cx="98628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На заседаниях Президиума Российского Совета профсоюза, начиная с 2005 года, рассматривались отдельные вопросы деятельности по данному направлению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B1099E-7EFC-4BC4-971A-32FDFEEA7DC9}"/>
              </a:ext>
            </a:extLst>
          </p:cNvPr>
          <p:cNvSpPr txBox="1"/>
          <p:nvPr/>
        </p:nvSpPr>
        <p:spPr>
          <a:xfrm>
            <a:off x="1968689" y="4838056"/>
            <a:ext cx="89588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На V и VII Съездах Профсоюза принимались резолюции по Молодёжной политике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522EE0-49F1-48EF-8A6C-656786E95B2B}"/>
              </a:ext>
            </a:extLst>
          </p:cNvPr>
          <p:cNvSpPr txBox="1"/>
          <p:nvPr/>
        </p:nvSpPr>
        <p:spPr>
          <a:xfrm>
            <a:off x="1968689" y="6119336"/>
            <a:ext cx="9372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В апреле 2018 года основным вопросом повестки дня заседания Российского Совета профсоюза было рассмотрение хода реализации молодежной политики Профсоюза и мер по ее совершенствованию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3F911D-AEDD-489F-8FC4-3F5635B94BC5}"/>
              </a:ext>
            </a:extLst>
          </p:cNvPr>
          <p:cNvSpPr txBox="1"/>
          <p:nvPr/>
        </p:nvSpPr>
        <p:spPr>
          <a:xfrm>
            <a:off x="1968689" y="5502407"/>
            <a:ext cx="9427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На VIII Пленуме Российского Совета профсоюза в 2009 году и II Пленуме в 2016 году рассматривались и утверждались редакции Положения о Молодёжном совете Профсоюза. 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E34E51C3-69FA-4940-A319-673D3F8E03E1}"/>
              </a:ext>
            </a:extLst>
          </p:cNvPr>
          <p:cNvCxnSpPr>
            <a:endCxn id="7" idx="1"/>
          </p:cNvCxnSpPr>
          <p:nvPr/>
        </p:nvCxnSpPr>
        <p:spPr>
          <a:xfrm flipV="1">
            <a:off x="1719618" y="1267126"/>
            <a:ext cx="196230" cy="2115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F803C79F-1A20-4657-B976-69F88D736E78}"/>
              </a:ext>
            </a:extLst>
          </p:cNvPr>
          <p:cNvCxnSpPr/>
          <p:nvPr/>
        </p:nvCxnSpPr>
        <p:spPr>
          <a:xfrm flipV="1">
            <a:off x="1735540" y="1801664"/>
            <a:ext cx="196230" cy="2115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80308E9D-AECC-4737-893F-D8FAA53AD70A}"/>
              </a:ext>
            </a:extLst>
          </p:cNvPr>
          <p:cNvCxnSpPr/>
          <p:nvPr/>
        </p:nvCxnSpPr>
        <p:spPr>
          <a:xfrm flipV="1">
            <a:off x="1751463" y="2540917"/>
            <a:ext cx="196230" cy="2115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B9DD6EEC-106F-46A8-BA06-024D2DF5CE11}"/>
              </a:ext>
            </a:extLst>
          </p:cNvPr>
          <p:cNvCxnSpPr/>
          <p:nvPr/>
        </p:nvCxnSpPr>
        <p:spPr>
          <a:xfrm flipV="1">
            <a:off x="1751463" y="3359783"/>
            <a:ext cx="196230" cy="2115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1B860695-56D4-4FBC-BE02-B694C5E21514}"/>
              </a:ext>
            </a:extLst>
          </p:cNvPr>
          <p:cNvCxnSpPr/>
          <p:nvPr/>
        </p:nvCxnSpPr>
        <p:spPr>
          <a:xfrm flipV="1">
            <a:off x="1765110" y="6375939"/>
            <a:ext cx="196230" cy="2115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8EE18B73-5335-467B-A5C2-D59066928C15}"/>
              </a:ext>
            </a:extLst>
          </p:cNvPr>
          <p:cNvCxnSpPr/>
          <p:nvPr/>
        </p:nvCxnSpPr>
        <p:spPr>
          <a:xfrm flipV="1">
            <a:off x="1751463" y="4096763"/>
            <a:ext cx="196230" cy="2115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C91B4598-2F38-46A3-8119-B97318BBFDF8}"/>
              </a:ext>
            </a:extLst>
          </p:cNvPr>
          <p:cNvCxnSpPr/>
          <p:nvPr/>
        </p:nvCxnSpPr>
        <p:spPr>
          <a:xfrm flipV="1">
            <a:off x="1740089" y="5027085"/>
            <a:ext cx="196230" cy="2115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6B275F09-2962-4131-8DBD-CD08A025302D}"/>
              </a:ext>
            </a:extLst>
          </p:cNvPr>
          <p:cNvCxnSpPr/>
          <p:nvPr/>
        </p:nvCxnSpPr>
        <p:spPr>
          <a:xfrm flipV="1">
            <a:off x="1781032" y="5709473"/>
            <a:ext cx="196230" cy="2115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9342E85-4290-4B55-A2FE-9C8A28482D3A}"/>
              </a:ext>
            </a:extLst>
          </p:cNvPr>
          <p:cNvSpPr txBox="1"/>
          <p:nvPr/>
        </p:nvSpPr>
        <p:spPr>
          <a:xfrm>
            <a:off x="483954" y="227475"/>
            <a:ext cx="8550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</a:rPr>
              <a:t>Ход реализации Молодежной политики Профсоюза</a:t>
            </a:r>
          </a:p>
        </p:txBody>
      </p:sp>
    </p:spTree>
    <p:extLst>
      <p:ext uri="{BB962C8B-B14F-4D97-AF65-F5344CB8AC3E}">
        <p14:creationId xmlns:p14="http://schemas.microsoft.com/office/powerpoint/2010/main" val="2166071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C2B57F01-6E60-4675-904A-CB84F10A98D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24789" y="2643773"/>
          <a:ext cx="978568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87C74A-4241-44BD-A278-F4AA7398E93F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8811" y="-188327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/>
              <a:t>Основные проблемы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7E2BD56E-40EF-4710-9397-49C74FE607D0}"/>
              </a:ext>
            </a:extLst>
          </p:cNvPr>
          <p:cNvSpPr txBox="1">
            <a:spLocks/>
          </p:cNvSpPr>
          <p:nvPr/>
        </p:nvSpPr>
        <p:spPr>
          <a:xfrm>
            <a:off x="360948" y="1661244"/>
            <a:ext cx="7387390" cy="3968648"/>
          </a:xfrm>
          <a:prstGeom prst="rect">
            <a:avLst/>
          </a:prstGeom>
        </p:spPr>
        <p:txBody>
          <a:bodyPr vert="horz" lIns="82935" tIns="41468" rIns="82935" bIns="41468" rtlCol="0">
            <a:normAutofit/>
          </a:bodyPr>
          <a:lstStyle>
            <a:lvl1pPr marL="252032" indent="-252032" algn="l" defTabSz="1008126" rtl="0" eaLnBrk="1" latinLnBrk="0" hangingPunct="1">
              <a:lnSpc>
                <a:spcPct val="90000"/>
              </a:lnSpc>
              <a:spcBef>
                <a:spcPts val="1103"/>
              </a:spcBef>
              <a:buFont typeface="Arial" panose="020B0604020202020204" pitchFamily="34" charset="0"/>
              <a:buChar char="•"/>
              <a:defRPr sz="30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6095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158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221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284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347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410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473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536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«Концепция Молодёжной политики </a:t>
            </a:r>
            <a:r>
              <a:rPr lang="ru-RU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Нефтегазстройпрофсоюза</a:t>
            </a:r>
            <a:r>
              <a:rPr lang="ru-RU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России» от 20.11.2003 г.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«Концепция молодёжной политики ФНПР» от 02.10.2002 г.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«Государственная молодежная политика Российской Федерации на период до 2025 года» от 29.11.2014 г.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5BC3D5D-02ED-47DA-92BF-A845E74A3FCC}"/>
              </a:ext>
            </a:extLst>
          </p:cNvPr>
          <p:cNvSpPr txBox="1">
            <a:spLocks/>
          </p:cNvSpPr>
          <p:nvPr/>
        </p:nvSpPr>
        <p:spPr>
          <a:xfrm>
            <a:off x="-1037487" y="655340"/>
            <a:ext cx="9672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2000" b="1" u="sng" dirty="0">
                <a:solidFill>
                  <a:srgbClr val="E51D25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u="sng" dirty="0">
                <a:solidFill>
                  <a:srgbClr val="E51D2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Основания для принятия Концепции:</a:t>
            </a:r>
            <a:br>
              <a:rPr lang="ru-RU" sz="2000" u="sng" dirty="0">
                <a:solidFill>
                  <a:srgbClr val="E51D25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000" u="sng" dirty="0"/>
          </a:p>
        </p:txBody>
      </p:sp>
    </p:spTree>
    <p:extLst>
      <p:ext uri="{BB962C8B-B14F-4D97-AF65-F5344CB8AC3E}">
        <p14:creationId xmlns:p14="http://schemas.microsoft.com/office/powerpoint/2010/main" val="35907269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57FE8ACC-3D79-4176-A724-2815E1DB762A}" vid="{0B105576-CB70-4993-82CA-8D3239CCE41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614599B489ACE4C98556584C2512FB3" ma:contentTypeVersion="10" ma:contentTypeDescription="Создание документа." ma:contentTypeScope="" ma:versionID="2b7b012c3e2703add5699dea109c23d7">
  <xsd:schema xmlns:xsd="http://www.w3.org/2001/XMLSchema" xmlns:xs="http://www.w3.org/2001/XMLSchema" xmlns:p="http://schemas.microsoft.com/office/2006/metadata/properties" xmlns:ns2="ffbbaca9-2892-4ef6-8b83-294e11478586" targetNamespace="http://schemas.microsoft.com/office/2006/metadata/properties" ma:root="true" ma:fieldsID="1c88d1b216a42c09415f46ca53c3f95c" ns2:_="">
    <xsd:import namespace="ffbbaca9-2892-4ef6-8b83-294e114785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baca9-2892-4ef6-8b83-294e114785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782B84-F8C5-4A49-9BFB-4811C7BDFE0D}"/>
</file>

<file path=customXml/itemProps2.xml><?xml version="1.0" encoding="utf-8"?>
<ds:datastoreItem xmlns:ds="http://schemas.openxmlformats.org/officeDocument/2006/customXml" ds:itemID="{976A2282-1985-416B-B649-AEA84FBA58C1}"/>
</file>

<file path=customXml/itemProps3.xml><?xml version="1.0" encoding="utf-8"?>
<ds:datastoreItem xmlns:ds="http://schemas.openxmlformats.org/officeDocument/2006/customXml" ds:itemID="{B6CDFA7D-9B33-45BD-A14A-C1525A6FDB84}"/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1754</TotalTime>
  <Words>1225</Words>
  <Application>Microsoft Office PowerPoint</Application>
  <PresentationFormat>Широкоэкранный</PresentationFormat>
  <Paragraphs>160</Paragraphs>
  <Slides>18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Тема1</vt:lpstr>
      <vt:lpstr>Презентация PowerPoint</vt:lpstr>
      <vt:lpstr>МОЛОДЕЖЬ – ЭТО 22 % НАСЕЛЕНИЯ РОССИИ ИЛИ 8 % ОТ ОБЩЕГО ЧИСЛА ТРУДОЗАНЯТЫХ</vt:lpstr>
      <vt:lpstr>МОЛОДЕЖНАЯ ПОЛИТИКА –комплекс мер, направленных на создание условий для развития молодежи, ее самореализации в различных сферах жизнедеятельности, на гражданско-патриотическое и духовно-нравственное воспитание молодых граждан в целях достижения устойчивого социально-экономического развития, глобальной конкурентоспособности, национальной безопасности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проблемы</vt:lpstr>
      <vt:lpstr> Основные направления деятельности: </vt:lpstr>
      <vt:lpstr>1.Организация деятельности по защите социально-экономических прав  и интересов работающей и учащейся молодежи</vt:lpstr>
      <vt:lpstr>2. Рост профсоюзного членства  </vt:lpstr>
      <vt:lpstr>3. Увеличение представительства молодёжи в выборных профсоюзных органах профсоюзных организаций </vt:lpstr>
      <vt:lpstr>4.Информационная работа </vt:lpstr>
      <vt:lpstr>5. Обучение и подготовка молодёжного профсоюзного актива и кадров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Нефтегазстройпрофсоюз России</dc:title>
  <dc:creator>Евгений Портной</dc:creator>
  <cp:lastModifiedBy>Александра Константиновна</cp:lastModifiedBy>
  <cp:revision>144</cp:revision>
  <cp:lastPrinted>2020-01-28T06:26:30Z</cp:lastPrinted>
  <dcterms:created xsi:type="dcterms:W3CDTF">2019-11-07T06:11:59Z</dcterms:created>
  <dcterms:modified xsi:type="dcterms:W3CDTF">2021-05-25T13:31:13Z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0x0101007614599B489ACE4C98556584C2512FB3</vt:lpwstr>
  </property>
</Properties>
</file>