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theme/theme1.xml" ContentType="application/vnd.openxmlformats-officedocument.theme+xml"/>
  <Override PartName="/ppt/diagrams/drawing3.xml" ContentType="application/vnd.ms-office.drawingml.diagramDrawing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3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74" r:id="rId2"/>
    <p:sldId id="318" r:id="rId3"/>
    <p:sldId id="336" r:id="rId4"/>
    <p:sldId id="329" r:id="rId5"/>
    <p:sldId id="325" r:id="rId6"/>
    <p:sldId id="326" r:id="rId7"/>
    <p:sldId id="327" r:id="rId8"/>
    <p:sldId id="289" r:id="rId9"/>
    <p:sldId id="365" r:id="rId10"/>
    <p:sldId id="337" r:id="rId11"/>
    <p:sldId id="367" r:id="rId12"/>
    <p:sldId id="366" r:id="rId13"/>
    <p:sldId id="265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9C4864-9F6B-4258-BA62-1268603AEC4C}">
          <p14:sldIdLst>
            <p14:sldId id="374"/>
            <p14:sldId id="318"/>
            <p14:sldId id="336"/>
            <p14:sldId id="329"/>
            <p14:sldId id="325"/>
            <p14:sldId id="326"/>
            <p14:sldId id="327"/>
            <p14:sldId id="289"/>
            <p14:sldId id="365"/>
            <p14:sldId id="337"/>
            <p14:sldId id="367"/>
            <p14:sldId id="366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а Константиновна" initials="АК" lastIdx="1" clrIdx="0">
    <p:extLst>
      <p:ext uri="{19B8F6BF-5375-455C-9EA6-DF929625EA0E}">
        <p15:presenceInfo xmlns:p15="http://schemas.microsoft.com/office/powerpoint/2012/main" userId="Александра Константин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A92"/>
    <a:srgbClr val="D4D2D3"/>
    <a:srgbClr val="E6322C"/>
    <a:srgbClr val="ADADAD"/>
    <a:srgbClr val="FFFFFF"/>
    <a:srgbClr val="344688"/>
    <a:srgbClr val="1F63AC"/>
    <a:srgbClr val="CE2939"/>
    <a:srgbClr val="1D65AD"/>
    <a:srgbClr val="D42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71E5D4-EBC3-45AB-A06E-6EDC8E46F1E7}" type="doc">
      <dgm:prSet loTypeId="urn:microsoft.com/office/officeart/2005/8/layout/vList2" loCatId="list" qsTypeId="urn:microsoft.com/office/officeart/2005/8/quickstyle/simple1" qsCatId="simple" csTypeId="urn:microsoft.com/office/officeart/2005/8/colors/colorful1#2" csCatId="colorful"/>
      <dgm:spPr/>
      <dgm:t>
        <a:bodyPr/>
        <a:lstStyle/>
        <a:p>
          <a:endParaRPr lang="ru-RU"/>
        </a:p>
      </dgm:t>
    </dgm:pt>
    <dgm:pt modelId="{457DB5F2-E4AA-4ADC-A649-B358D2B8D7CA}">
      <dgm:prSet custT="1"/>
      <dgm:spPr/>
      <dgm:t>
        <a:bodyPr/>
        <a:lstStyle/>
        <a:p>
          <a:pPr rtl="0"/>
          <a:r>
            <a:rPr lang="ru-RU" sz="1800"/>
            <a:t>Тренды</a:t>
          </a:r>
        </a:p>
      </dgm:t>
    </dgm:pt>
    <dgm:pt modelId="{1B549D6A-A8DB-4412-A23A-1AD8C9D5B7B4}" type="parTrans" cxnId="{230AE155-8815-4A05-A842-5DC6605B3769}">
      <dgm:prSet/>
      <dgm:spPr/>
      <dgm:t>
        <a:bodyPr/>
        <a:lstStyle/>
        <a:p>
          <a:endParaRPr lang="ru-RU" sz="2400"/>
        </a:p>
      </dgm:t>
    </dgm:pt>
    <dgm:pt modelId="{63294EAC-5990-4FA1-B8E1-731CCC4C24A4}" type="sibTrans" cxnId="{230AE155-8815-4A05-A842-5DC6605B3769}">
      <dgm:prSet/>
      <dgm:spPr/>
      <dgm:t>
        <a:bodyPr/>
        <a:lstStyle/>
        <a:p>
          <a:endParaRPr lang="ru-RU" sz="2400"/>
        </a:p>
      </dgm:t>
    </dgm:pt>
    <dgm:pt modelId="{280816F6-3EAA-4CD2-967B-1659BE9ED0AF}">
      <dgm:prSet custT="1"/>
      <dgm:spPr/>
      <dgm:t>
        <a:bodyPr/>
        <a:lstStyle/>
        <a:p>
          <a:pPr rtl="0"/>
          <a:r>
            <a:rPr lang="ru-RU" sz="1400"/>
            <a:t>Цифровизация жизни: повышение информационного обеспечения, изменится формат мероприятий, инструменты мотивации.</a:t>
          </a:r>
        </a:p>
      </dgm:t>
    </dgm:pt>
    <dgm:pt modelId="{2632387F-798F-4FFA-922A-2E3E214CF371}" type="parTrans" cxnId="{98DD4448-7163-4E0A-895E-8200CF150DB2}">
      <dgm:prSet/>
      <dgm:spPr/>
      <dgm:t>
        <a:bodyPr/>
        <a:lstStyle/>
        <a:p>
          <a:endParaRPr lang="ru-RU" sz="2400"/>
        </a:p>
      </dgm:t>
    </dgm:pt>
    <dgm:pt modelId="{5B3A5DDD-66D4-4C5A-A995-7EED4A425868}" type="sibTrans" cxnId="{98DD4448-7163-4E0A-895E-8200CF150DB2}">
      <dgm:prSet/>
      <dgm:spPr/>
      <dgm:t>
        <a:bodyPr/>
        <a:lstStyle/>
        <a:p>
          <a:endParaRPr lang="ru-RU" sz="2400"/>
        </a:p>
      </dgm:t>
    </dgm:pt>
    <dgm:pt modelId="{69AC883B-1679-4F32-A5E4-1DBFE11239A2}">
      <dgm:prSet custT="1"/>
      <dgm:spPr/>
      <dgm:t>
        <a:bodyPr/>
        <a:lstStyle/>
        <a:p>
          <a:pPr rtl="0"/>
          <a:r>
            <a:rPr lang="ru-RU" sz="1400"/>
            <a:t>Старение общества в мире: снижение количества молодых членов профсоюза, увеличение возрастного ценза молодежи.</a:t>
          </a:r>
        </a:p>
      </dgm:t>
    </dgm:pt>
    <dgm:pt modelId="{1109872D-D8AC-478E-A265-A3D532E86FAD}" type="parTrans" cxnId="{5A3DC956-5B96-4650-99F4-041FB6B36173}">
      <dgm:prSet/>
      <dgm:spPr/>
      <dgm:t>
        <a:bodyPr/>
        <a:lstStyle/>
        <a:p>
          <a:endParaRPr lang="ru-RU" sz="2400"/>
        </a:p>
      </dgm:t>
    </dgm:pt>
    <dgm:pt modelId="{66BAECCC-BBB1-4CE6-AC1E-04DD97CEAFAB}" type="sibTrans" cxnId="{5A3DC956-5B96-4650-99F4-041FB6B36173}">
      <dgm:prSet/>
      <dgm:spPr/>
      <dgm:t>
        <a:bodyPr/>
        <a:lstStyle/>
        <a:p>
          <a:endParaRPr lang="ru-RU" sz="2400"/>
        </a:p>
      </dgm:t>
    </dgm:pt>
    <dgm:pt modelId="{8BC26D9E-D82F-4D8A-A63D-75BBC025D734}">
      <dgm:prSet custT="1"/>
      <dgm:spPr/>
      <dgm:t>
        <a:bodyPr/>
        <a:lstStyle/>
        <a:p>
          <a:pPr rtl="0"/>
          <a:r>
            <a:rPr lang="ru-RU" sz="1400"/>
            <a:t>Увеличение престижа ЗОЖ: меньше больничных, выше производительность, молодежная политика - пропаганда ЗОЖ.</a:t>
          </a:r>
        </a:p>
      </dgm:t>
    </dgm:pt>
    <dgm:pt modelId="{28299AD6-0A19-4230-BAA2-AA8DB0E6D2BF}" type="parTrans" cxnId="{7E3CF6F2-C327-4D78-A803-7D6B0FC48F85}">
      <dgm:prSet/>
      <dgm:spPr/>
      <dgm:t>
        <a:bodyPr/>
        <a:lstStyle/>
        <a:p>
          <a:endParaRPr lang="ru-RU" sz="2400"/>
        </a:p>
      </dgm:t>
    </dgm:pt>
    <dgm:pt modelId="{728CF85F-A316-4FFB-9D09-D4B334FCC0E7}" type="sibTrans" cxnId="{7E3CF6F2-C327-4D78-A803-7D6B0FC48F85}">
      <dgm:prSet/>
      <dgm:spPr/>
      <dgm:t>
        <a:bodyPr/>
        <a:lstStyle/>
        <a:p>
          <a:endParaRPr lang="ru-RU" sz="2400"/>
        </a:p>
      </dgm:t>
    </dgm:pt>
    <dgm:pt modelId="{104CF7FD-FEA2-4306-83DD-C2A25CF3573E}">
      <dgm:prSet custT="1"/>
      <dgm:spPr/>
      <dgm:t>
        <a:bodyPr/>
        <a:lstStyle/>
        <a:p>
          <a:pPr rtl="0"/>
          <a:r>
            <a:rPr lang="ru-RU" sz="1400"/>
            <a:t>Миграция внутренняя и внешняя: трудовая самореализация. </a:t>
          </a:r>
        </a:p>
      </dgm:t>
    </dgm:pt>
    <dgm:pt modelId="{E0F05262-8A16-4D15-B736-77914D537A57}" type="parTrans" cxnId="{9D085DB5-34A1-43E8-8669-5C7BA5572806}">
      <dgm:prSet/>
      <dgm:spPr/>
      <dgm:t>
        <a:bodyPr/>
        <a:lstStyle/>
        <a:p>
          <a:endParaRPr lang="ru-RU" sz="2400"/>
        </a:p>
      </dgm:t>
    </dgm:pt>
    <dgm:pt modelId="{4EFA6067-5F71-43E2-A632-7B9895B85CBE}" type="sibTrans" cxnId="{9D085DB5-34A1-43E8-8669-5C7BA5572806}">
      <dgm:prSet/>
      <dgm:spPr/>
      <dgm:t>
        <a:bodyPr/>
        <a:lstStyle/>
        <a:p>
          <a:endParaRPr lang="ru-RU" sz="2400"/>
        </a:p>
      </dgm:t>
    </dgm:pt>
    <dgm:pt modelId="{2D833EAC-B708-4F0A-987C-09A5C1461516}">
      <dgm:prSet custT="1"/>
      <dgm:spPr/>
      <dgm:t>
        <a:bodyPr/>
        <a:lstStyle/>
        <a:p>
          <a:pPr rtl="0"/>
          <a:r>
            <a:rPr lang="ru-RU" sz="1800"/>
            <a:t>Технологии</a:t>
          </a:r>
        </a:p>
      </dgm:t>
    </dgm:pt>
    <dgm:pt modelId="{EA95796B-C14D-4E95-8631-8A5B247816B5}" type="parTrans" cxnId="{08973669-79BD-4384-8213-C5A012DF57C0}">
      <dgm:prSet/>
      <dgm:spPr/>
      <dgm:t>
        <a:bodyPr/>
        <a:lstStyle/>
        <a:p>
          <a:endParaRPr lang="ru-RU" sz="2400"/>
        </a:p>
      </dgm:t>
    </dgm:pt>
    <dgm:pt modelId="{FA9091D7-B825-469B-9BA1-E4E4AF678D61}" type="sibTrans" cxnId="{08973669-79BD-4384-8213-C5A012DF57C0}">
      <dgm:prSet/>
      <dgm:spPr/>
      <dgm:t>
        <a:bodyPr/>
        <a:lstStyle/>
        <a:p>
          <a:endParaRPr lang="ru-RU" sz="2400"/>
        </a:p>
      </dgm:t>
    </dgm:pt>
    <dgm:pt modelId="{F0C0F120-CEA8-46E2-AF2D-7E70151138AF}">
      <dgm:prSet custT="1"/>
      <dgm:spPr/>
      <dgm:t>
        <a:bodyPr/>
        <a:lstStyle/>
        <a:p>
          <a:pPr rtl="0"/>
          <a:r>
            <a:rPr lang="ru-RU" sz="1400"/>
            <a:t>Социальные сети: замена живого общения на виртуальное, молодежь напрямую сможет общаться с руководителями в он-лайне.</a:t>
          </a:r>
        </a:p>
      </dgm:t>
    </dgm:pt>
    <dgm:pt modelId="{A0910440-2D9E-4878-8598-F1F04DD36694}" type="parTrans" cxnId="{7CB28AF3-9155-4057-AD6A-97D94FB9390C}">
      <dgm:prSet/>
      <dgm:spPr/>
      <dgm:t>
        <a:bodyPr/>
        <a:lstStyle/>
        <a:p>
          <a:endParaRPr lang="ru-RU" sz="2400"/>
        </a:p>
      </dgm:t>
    </dgm:pt>
    <dgm:pt modelId="{EED04709-5CEA-4C05-9C47-9F0E4B3F3529}" type="sibTrans" cxnId="{7CB28AF3-9155-4057-AD6A-97D94FB9390C}">
      <dgm:prSet/>
      <dgm:spPr/>
      <dgm:t>
        <a:bodyPr/>
        <a:lstStyle/>
        <a:p>
          <a:endParaRPr lang="ru-RU" sz="2400"/>
        </a:p>
      </dgm:t>
    </dgm:pt>
    <dgm:pt modelId="{9A15A6C0-E7CC-4BE3-821F-7D27C92C2DCD}">
      <dgm:prSet custT="1"/>
      <dgm:spPr/>
      <dgm:t>
        <a:bodyPr/>
        <a:lstStyle/>
        <a:p>
          <a:pPr rtl="0"/>
          <a:r>
            <a:rPr lang="ru-RU" sz="1400"/>
            <a:t>Электронный документооборот: экономия времени, сокращение процесса согласования документов, снижение бумажных носителей.</a:t>
          </a:r>
        </a:p>
      </dgm:t>
    </dgm:pt>
    <dgm:pt modelId="{433731CB-373D-49B6-8A4F-8B6338124C6E}" type="parTrans" cxnId="{94D9630E-C46C-42E2-8A0D-1AAA98480D10}">
      <dgm:prSet/>
      <dgm:spPr/>
      <dgm:t>
        <a:bodyPr/>
        <a:lstStyle/>
        <a:p>
          <a:endParaRPr lang="ru-RU" sz="2400"/>
        </a:p>
      </dgm:t>
    </dgm:pt>
    <dgm:pt modelId="{CAE73D49-3849-4892-8306-BEFE45EFF434}" type="sibTrans" cxnId="{94D9630E-C46C-42E2-8A0D-1AAA98480D10}">
      <dgm:prSet/>
      <dgm:spPr/>
      <dgm:t>
        <a:bodyPr/>
        <a:lstStyle/>
        <a:p>
          <a:endParaRPr lang="ru-RU" sz="2400"/>
        </a:p>
      </dgm:t>
    </dgm:pt>
    <dgm:pt modelId="{5276F7A3-D576-4AE4-8F4A-5DBEB15726B9}">
      <dgm:prSet custT="1"/>
      <dgm:spPr/>
      <dgm:t>
        <a:bodyPr/>
        <a:lstStyle/>
        <a:p>
          <a:pPr rtl="0"/>
          <a:r>
            <a:rPr lang="ru-RU" sz="1400"/>
            <a:t>Интерактивное обучение: увеличение количества обученных молодых профсоюзных лидеров, беспрерывный процесс обучения.</a:t>
          </a:r>
        </a:p>
      </dgm:t>
    </dgm:pt>
    <dgm:pt modelId="{5277EF9C-227C-4A48-9A2F-9B386E9A32DF}" type="parTrans" cxnId="{2EC1D561-E010-4661-BCF4-55069894062D}">
      <dgm:prSet/>
      <dgm:spPr/>
      <dgm:t>
        <a:bodyPr/>
        <a:lstStyle/>
        <a:p>
          <a:endParaRPr lang="ru-RU" sz="2400"/>
        </a:p>
      </dgm:t>
    </dgm:pt>
    <dgm:pt modelId="{CCC28684-88A5-4C5F-A142-B6AE6F6FBA5E}" type="sibTrans" cxnId="{2EC1D561-E010-4661-BCF4-55069894062D}">
      <dgm:prSet/>
      <dgm:spPr/>
      <dgm:t>
        <a:bodyPr/>
        <a:lstStyle/>
        <a:p>
          <a:endParaRPr lang="ru-RU" sz="2400"/>
        </a:p>
      </dgm:t>
    </dgm:pt>
    <dgm:pt modelId="{A18182EA-D021-40DE-9555-5B518455E550}">
      <dgm:prSet custT="1"/>
      <dgm:spPr/>
      <dgm:t>
        <a:bodyPr/>
        <a:lstStyle/>
        <a:p>
          <a:pPr rtl="0"/>
          <a:r>
            <a:rPr lang="ru-RU" sz="1400"/>
            <a:t>Единый унифицированный документ: экономия времени, универсальность работника.</a:t>
          </a:r>
        </a:p>
      </dgm:t>
    </dgm:pt>
    <dgm:pt modelId="{3AECE6C2-A513-452C-967B-AA15AF28288A}" type="parTrans" cxnId="{7FE30BD8-E813-45BB-BB1A-99C3FE4B6E98}">
      <dgm:prSet/>
      <dgm:spPr/>
      <dgm:t>
        <a:bodyPr/>
        <a:lstStyle/>
        <a:p>
          <a:endParaRPr lang="ru-RU" sz="2400"/>
        </a:p>
      </dgm:t>
    </dgm:pt>
    <dgm:pt modelId="{1A4F91D4-0C2C-4B36-92E8-D58424347626}" type="sibTrans" cxnId="{7FE30BD8-E813-45BB-BB1A-99C3FE4B6E98}">
      <dgm:prSet/>
      <dgm:spPr/>
      <dgm:t>
        <a:bodyPr/>
        <a:lstStyle/>
        <a:p>
          <a:endParaRPr lang="ru-RU" sz="2400"/>
        </a:p>
      </dgm:t>
    </dgm:pt>
    <dgm:pt modelId="{81F1FB87-7568-49A8-966B-27B8FFE8CEE6}">
      <dgm:prSet custT="1"/>
      <dgm:spPr/>
      <dgm:t>
        <a:bodyPr/>
        <a:lstStyle/>
        <a:p>
          <a:pPr rtl="0"/>
          <a:r>
            <a:rPr lang="ru-RU" sz="1800"/>
            <a:t>Форматы</a:t>
          </a:r>
        </a:p>
      </dgm:t>
    </dgm:pt>
    <dgm:pt modelId="{26A4066D-0CB2-4DBF-84CC-38430057BF27}" type="parTrans" cxnId="{A6583D03-41B5-4C98-9621-9836C33B7F97}">
      <dgm:prSet/>
      <dgm:spPr/>
      <dgm:t>
        <a:bodyPr/>
        <a:lstStyle/>
        <a:p>
          <a:endParaRPr lang="ru-RU" sz="2400"/>
        </a:p>
      </dgm:t>
    </dgm:pt>
    <dgm:pt modelId="{F55C2503-9CA1-46E4-9C78-03FFD1A13D96}" type="sibTrans" cxnId="{A6583D03-41B5-4C98-9621-9836C33B7F97}">
      <dgm:prSet/>
      <dgm:spPr/>
      <dgm:t>
        <a:bodyPr/>
        <a:lstStyle/>
        <a:p>
          <a:endParaRPr lang="ru-RU" sz="2400"/>
        </a:p>
      </dgm:t>
    </dgm:pt>
    <dgm:pt modelId="{FDCAEC7E-C16E-4FF8-989B-E7001E496F71}">
      <dgm:prSet custT="1"/>
      <dgm:spPr/>
      <dgm:t>
        <a:bodyPr/>
        <a:lstStyle/>
        <a:p>
          <a:pPr rtl="0"/>
          <a:r>
            <a:rPr lang="ru-RU" sz="1400"/>
            <a:t>Дистанционное обучение: нет отрыва от производства, увеличение производительности труда.</a:t>
          </a:r>
        </a:p>
      </dgm:t>
    </dgm:pt>
    <dgm:pt modelId="{4B2AC21B-4E5B-435D-92EA-41360F67F036}" type="parTrans" cxnId="{04B53F76-6264-4A06-88B7-E70B89FE45EB}">
      <dgm:prSet/>
      <dgm:spPr/>
      <dgm:t>
        <a:bodyPr/>
        <a:lstStyle/>
        <a:p>
          <a:endParaRPr lang="ru-RU" sz="2400"/>
        </a:p>
      </dgm:t>
    </dgm:pt>
    <dgm:pt modelId="{81968933-3846-43C4-B884-14ABFE6E1154}" type="sibTrans" cxnId="{04B53F76-6264-4A06-88B7-E70B89FE45EB}">
      <dgm:prSet/>
      <dgm:spPr/>
      <dgm:t>
        <a:bodyPr/>
        <a:lstStyle/>
        <a:p>
          <a:endParaRPr lang="ru-RU" sz="2400"/>
        </a:p>
      </dgm:t>
    </dgm:pt>
    <dgm:pt modelId="{46AE7ECE-EF8D-4293-A953-348A21202692}">
      <dgm:prSet custT="1"/>
      <dgm:spPr/>
      <dgm:t>
        <a:bodyPr/>
        <a:lstStyle/>
        <a:p>
          <a:pPr rtl="0"/>
          <a:r>
            <a:rPr lang="ru-RU" sz="1400"/>
            <a:t>Создание групп он-лайн: решение вопросов оперативно.</a:t>
          </a:r>
        </a:p>
      </dgm:t>
    </dgm:pt>
    <dgm:pt modelId="{02D218B4-300D-43D3-B5E8-720337D0C48A}" type="parTrans" cxnId="{51D21C48-F296-49BB-810A-F9DB47062517}">
      <dgm:prSet/>
      <dgm:spPr/>
      <dgm:t>
        <a:bodyPr/>
        <a:lstStyle/>
        <a:p>
          <a:endParaRPr lang="ru-RU" sz="2400"/>
        </a:p>
      </dgm:t>
    </dgm:pt>
    <dgm:pt modelId="{93E2A2C3-FD48-43B8-BF4C-0BD7E49FE0C4}" type="sibTrans" cxnId="{51D21C48-F296-49BB-810A-F9DB47062517}">
      <dgm:prSet/>
      <dgm:spPr/>
      <dgm:t>
        <a:bodyPr/>
        <a:lstStyle/>
        <a:p>
          <a:endParaRPr lang="ru-RU" sz="2400"/>
        </a:p>
      </dgm:t>
    </dgm:pt>
    <dgm:pt modelId="{C39DB718-EB95-46BE-9C41-C4BE47154C5A}">
      <dgm:prSet custT="1"/>
      <dgm:spPr/>
      <dgm:t>
        <a:bodyPr/>
        <a:lstStyle/>
        <a:p>
          <a:pPr rtl="0"/>
          <a:r>
            <a:rPr lang="ru-RU" sz="1400"/>
            <a:t>Коммуникация работника с работодателем: общение он-лайн.</a:t>
          </a:r>
        </a:p>
      </dgm:t>
    </dgm:pt>
    <dgm:pt modelId="{A9697DD1-F135-4891-91A0-55C82A1CF6C3}" type="parTrans" cxnId="{1AEBA373-B27C-4B7C-ABAE-56EACB111686}">
      <dgm:prSet/>
      <dgm:spPr/>
      <dgm:t>
        <a:bodyPr/>
        <a:lstStyle/>
        <a:p>
          <a:endParaRPr lang="ru-RU" sz="2400"/>
        </a:p>
      </dgm:t>
    </dgm:pt>
    <dgm:pt modelId="{A87C801C-3C7C-4E88-8881-BE3A3C616097}" type="sibTrans" cxnId="{1AEBA373-B27C-4B7C-ABAE-56EACB111686}">
      <dgm:prSet/>
      <dgm:spPr/>
      <dgm:t>
        <a:bodyPr/>
        <a:lstStyle/>
        <a:p>
          <a:endParaRPr lang="ru-RU" sz="2400"/>
        </a:p>
      </dgm:t>
    </dgm:pt>
    <dgm:pt modelId="{3725FCCA-162B-4A7D-A76A-C68663494FD3}">
      <dgm:prSet custT="1"/>
      <dgm:spPr/>
      <dgm:t>
        <a:bodyPr/>
        <a:lstStyle/>
        <a:p>
          <a:pPr rtl="0"/>
          <a:r>
            <a:rPr lang="ru-RU" sz="1800"/>
            <a:t>Законы</a:t>
          </a:r>
        </a:p>
      </dgm:t>
    </dgm:pt>
    <dgm:pt modelId="{71C0D4EB-3E33-45C0-A335-F062CC50953A}" type="parTrans" cxnId="{47C28F3E-500D-4FA1-AB96-CA6687F36C5D}">
      <dgm:prSet/>
      <dgm:spPr/>
      <dgm:t>
        <a:bodyPr/>
        <a:lstStyle/>
        <a:p>
          <a:endParaRPr lang="ru-RU" sz="2400"/>
        </a:p>
      </dgm:t>
    </dgm:pt>
    <dgm:pt modelId="{97136088-E8C5-418D-A77D-0266D579DBD2}" type="sibTrans" cxnId="{47C28F3E-500D-4FA1-AB96-CA6687F36C5D}">
      <dgm:prSet/>
      <dgm:spPr/>
      <dgm:t>
        <a:bodyPr/>
        <a:lstStyle/>
        <a:p>
          <a:endParaRPr lang="ru-RU" sz="2400"/>
        </a:p>
      </dgm:t>
    </dgm:pt>
    <dgm:pt modelId="{FC75DB1A-2C31-474F-A9E8-78DCCBEA3DF7}">
      <dgm:prSet custT="1"/>
      <dgm:spPr/>
      <dgm:t>
        <a:bodyPr/>
        <a:lstStyle/>
        <a:p>
          <a:pPr rtl="0"/>
          <a:r>
            <a:rPr lang="ru-RU" sz="1400"/>
            <a:t>Закон о защите персональных данных: повышение безопасности.</a:t>
          </a:r>
        </a:p>
      </dgm:t>
    </dgm:pt>
    <dgm:pt modelId="{12824CB6-9CE5-4DEA-9C4D-E65B7FA8E48A}" type="parTrans" cxnId="{8A2CEDBC-8327-4179-91D7-B919BC3BE270}">
      <dgm:prSet/>
      <dgm:spPr/>
      <dgm:t>
        <a:bodyPr/>
        <a:lstStyle/>
        <a:p>
          <a:endParaRPr lang="ru-RU" sz="2400"/>
        </a:p>
      </dgm:t>
    </dgm:pt>
    <dgm:pt modelId="{FCBC2300-6CAF-437E-903C-7F3C520D3DD7}" type="sibTrans" cxnId="{8A2CEDBC-8327-4179-91D7-B919BC3BE270}">
      <dgm:prSet/>
      <dgm:spPr/>
      <dgm:t>
        <a:bodyPr/>
        <a:lstStyle/>
        <a:p>
          <a:endParaRPr lang="ru-RU" sz="2400"/>
        </a:p>
      </dgm:t>
    </dgm:pt>
    <dgm:pt modelId="{1515A8BB-B9E9-4696-BCA0-D1EF4F6A6493}">
      <dgm:prSet custT="1"/>
      <dgm:spPr/>
      <dgm:t>
        <a:bodyPr/>
        <a:lstStyle/>
        <a:p>
          <a:pPr rtl="0"/>
          <a:r>
            <a:rPr lang="ru-RU" sz="1400"/>
            <a:t>Закон о социальных сетях: регулирование общения в соц. сетях, снижение кибербуллинга.</a:t>
          </a:r>
        </a:p>
      </dgm:t>
    </dgm:pt>
    <dgm:pt modelId="{C55C3EFD-5297-482E-9E56-5C9579D60033}" type="parTrans" cxnId="{85146BB4-3507-4E91-8E9C-68DCA4EAD1A7}">
      <dgm:prSet/>
      <dgm:spPr/>
      <dgm:t>
        <a:bodyPr/>
        <a:lstStyle/>
        <a:p>
          <a:endParaRPr lang="ru-RU" sz="2400"/>
        </a:p>
      </dgm:t>
    </dgm:pt>
    <dgm:pt modelId="{B1F0A3E9-6B4A-4FA8-89B3-14CD1E01564B}" type="sibTrans" cxnId="{85146BB4-3507-4E91-8E9C-68DCA4EAD1A7}">
      <dgm:prSet/>
      <dgm:spPr/>
      <dgm:t>
        <a:bodyPr/>
        <a:lstStyle/>
        <a:p>
          <a:endParaRPr lang="ru-RU" sz="2400"/>
        </a:p>
      </dgm:t>
    </dgm:pt>
    <dgm:pt modelId="{D7888F77-EC9B-464B-8848-BC6D62A6EE26}">
      <dgm:prSet custT="1"/>
      <dgm:spPr/>
      <dgm:t>
        <a:bodyPr/>
        <a:lstStyle/>
        <a:p>
          <a:pPr rtl="0"/>
          <a:r>
            <a:rPr lang="ru-RU" sz="1400"/>
            <a:t>Закон стимулирования рождаемости: увеличение количества молодых членов профсоюза.</a:t>
          </a:r>
        </a:p>
      </dgm:t>
    </dgm:pt>
    <dgm:pt modelId="{6D1B552B-4D35-4458-B769-42216048E33F}" type="parTrans" cxnId="{1AC035FB-7B9A-4D8F-AED9-C7EEA349B68A}">
      <dgm:prSet/>
      <dgm:spPr/>
      <dgm:t>
        <a:bodyPr/>
        <a:lstStyle/>
        <a:p>
          <a:endParaRPr lang="ru-RU" sz="2400"/>
        </a:p>
      </dgm:t>
    </dgm:pt>
    <dgm:pt modelId="{9BCA6A08-7201-4741-9534-0F8ACC3B2940}" type="sibTrans" cxnId="{1AC035FB-7B9A-4D8F-AED9-C7EEA349B68A}">
      <dgm:prSet/>
      <dgm:spPr/>
      <dgm:t>
        <a:bodyPr/>
        <a:lstStyle/>
        <a:p>
          <a:endParaRPr lang="ru-RU" sz="2400"/>
        </a:p>
      </dgm:t>
    </dgm:pt>
    <dgm:pt modelId="{86C7C660-0777-4932-A993-D7974883CF45}" type="pres">
      <dgm:prSet presAssocID="{8171E5D4-EBC3-45AB-A06E-6EDC8E46F1E7}" presName="linear" presStyleCnt="0">
        <dgm:presLayoutVars>
          <dgm:animLvl val="lvl"/>
          <dgm:resizeHandles val="exact"/>
        </dgm:presLayoutVars>
      </dgm:prSet>
      <dgm:spPr/>
    </dgm:pt>
    <dgm:pt modelId="{2733E2A9-0CCA-4C39-AE02-8FA5E258DA96}" type="pres">
      <dgm:prSet presAssocID="{457DB5F2-E4AA-4ADC-A649-B358D2B8D7CA}" presName="parentText" presStyleLbl="node1" presStyleIdx="0" presStyleCnt="4" custLinFactNeighborX="726" custLinFactNeighborY="-2545">
        <dgm:presLayoutVars>
          <dgm:chMax val="0"/>
          <dgm:bulletEnabled val="1"/>
        </dgm:presLayoutVars>
      </dgm:prSet>
      <dgm:spPr/>
    </dgm:pt>
    <dgm:pt modelId="{F09543F4-7B61-4FDE-8443-E2B00EC2C5A9}" type="pres">
      <dgm:prSet presAssocID="{457DB5F2-E4AA-4ADC-A649-B358D2B8D7CA}" presName="childText" presStyleLbl="revTx" presStyleIdx="0" presStyleCnt="4">
        <dgm:presLayoutVars>
          <dgm:bulletEnabled val="1"/>
        </dgm:presLayoutVars>
      </dgm:prSet>
      <dgm:spPr/>
    </dgm:pt>
    <dgm:pt modelId="{D8B5614A-BFC9-4F08-806D-424491119EA6}" type="pres">
      <dgm:prSet presAssocID="{2D833EAC-B708-4F0A-987C-09A5C146151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D239C44-6215-4F1C-87B9-37AD8BBB6393}" type="pres">
      <dgm:prSet presAssocID="{2D833EAC-B708-4F0A-987C-09A5C1461516}" presName="childText" presStyleLbl="revTx" presStyleIdx="1" presStyleCnt="4">
        <dgm:presLayoutVars>
          <dgm:bulletEnabled val="1"/>
        </dgm:presLayoutVars>
      </dgm:prSet>
      <dgm:spPr/>
    </dgm:pt>
    <dgm:pt modelId="{F74966B0-7C9E-4DA1-9111-D0A36A548AA2}" type="pres">
      <dgm:prSet presAssocID="{81F1FB87-7568-49A8-966B-27B8FFE8CEE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18EF283-F949-48E3-ACD6-0A59344044A7}" type="pres">
      <dgm:prSet presAssocID="{81F1FB87-7568-49A8-966B-27B8FFE8CEE6}" presName="childText" presStyleLbl="revTx" presStyleIdx="2" presStyleCnt="4">
        <dgm:presLayoutVars>
          <dgm:bulletEnabled val="1"/>
        </dgm:presLayoutVars>
      </dgm:prSet>
      <dgm:spPr/>
    </dgm:pt>
    <dgm:pt modelId="{0F6FBD7B-B5E9-4DD1-B2A7-A8E7C4A3198E}" type="pres">
      <dgm:prSet presAssocID="{3725FCCA-162B-4A7D-A76A-C68663494FD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76EA55B-5D37-4408-9316-387B06E393F6}" type="pres">
      <dgm:prSet presAssocID="{3725FCCA-162B-4A7D-A76A-C68663494FD3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A6583D03-41B5-4C98-9621-9836C33B7F97}" srcId="{8171E5D4-EBC3-45AB-A06E-6EDC8E46F1E7}" destId="{81F1FB87-7568-49A8-966B-27B8FFE8CEE6}" srcOrd="2" destOrd="0" parTransId="{26A4066D-0CB2-4DBF-84CC-38430057BF27}" sibTransId="{F55C2503-9CA1-46E4-9C78-03FFD1A13D96}"/>
    <dgm:cxn modelId="{94D9630E-C46C-42E2-8A0D-1AAA98480D10}" srcId="{2D833EAC-B708-4F0A-987C-09A5C1461516}" destId="{9A15A6C0-E7CC-4BE3-821F-7D27C92C2DCD}" srcOrd="1" destOrd="0" parTransId="{433731CB-373D-49B6-8A4F-8B6338124C6E}" sibTransId="{CAE73D49-3849-4892-8306-BEFE45EFF434}"/>
    <dgm:cxn modelId="{C8FBFD12-83AC-41D9-AE30-DC0073561DC2}" type="presOf" srcId="{FDCAEC7E-C16E-4FF8-989B-E7001E496F71}" destId="{F18EF283-F949-48E3-ACD6-0A59344044A7}" srcOrd="0" destOrd="0" presId="urn:microsoft.com/office/officeart/2005/8/layout/vList2"/>
    <dgm:cxn modelId="{1204B239-42B7-4A80-B6CD-CC335E64E6CC}" type="presOf" srcId="{457DB5F2-E4AA-4ADC-A649-B358D2B8D7CA}" destId="{2733E2A9-0CCA-4C39-AE02-8FA5E258DA96}" srcOrd="0" destOrd="0" presId="urn:microsoft.com/office/officeart/2005/8/layout/vList2"/>
    <dgm:cxn modelId="{47C28F3E-500D-4FA1-AB96-CA6687F36C5D}" srcId="{8171E5D4-EBC3-45AB-A06E-6EDC8E46F1E7}" destId="{3725FCCA-162B-4A7D-A76A-C68663494FD3}" srcOrd="3" destOrd="0" parTransId="{71C0D4EB-3E33-45C0-A335-F062CC50953A}" sibTransId="{97136088-E8C5-418D-A77D-0266D579DBD2}"/>
    <dgm:cxn modelId="{BCD60E40-E620-4B74-90C9-606F821300F9}" type="presOf" srcId="{A18182EA-D021-40DE-9555-5B518455E550}" destId="{DD239C44-6215-4F1C-87B9-37AD8BBB6393}" srcOrd="0" destOrd="3" presId="urn:microsoft.com/office/officeart/2005/8/layout/vList2"/>
    <dgm:cxn modelId="{846E3A5E-42DA-4BF2-95D3-9678DDA3E483}" type="presOf" srcId="{8BC26D9E-D82F-4D8A-A63D-75BBC025D734}" destId="{F09543F4-7B61-4FDE-8443-E2B00EC2C5A9}" srcOrd="0" destOrd="2" presId="urn:microsoft.com/office/officeart/2005/8/layout/vList2"/>
    <dgm:cxn modelId="{E120CD5E-ED09-4D84-A2C9-6A351392B278}" type="presOf" srcId="{69AC883B-1679-4F32-A5E4-1DBFE11239A2}" destId="{F09543F4-7B61-4FDE-8443-E2B00EC2C5A9}" srcOrd="0" destOrd="1" presId="urn:microsoft.com/office/officeart/2005/8/layout/vList2"/>
    <dgm:cxn modelId="{B1E18461-389B-47D5-ABCD-8FEAA116D685}" type="presOf" srcId="{8171E5D4-EBC3-45AB-A06E-6EDC8E46F1E7}" destId="{86C7C660-0777-4932-A993-D7974883CF45}" srcOrd="0" destOrd="0" presId="urn:microsoft.com/office/officeart/2005/8/layout/vList2"/>
    <dgm:cxn modelId="{2EC1D561-E010-4661-BCF4-55069894062D}" srcId="{2D833EAC-B708-4F0A-987C-09A5C1461516}" destId="{5276F7A3-D576-4AE4-8F4A-5DBEB15726B9}" srcOrd="2" destOrd="0" parTransId="{5277EF9C-227C-4A48-9A2F-9B386E9A32DF}" sibTransId="{CCC28684-88A5-4C5F-A142-B6AE6F6FBA5E}"/>
    <dgm:cxn modelId="{51D21C48-F296-49BB-810A-F9DB47062517}" srcId="{81F1FB87-7568-49A8-966B-27B8FFE8CEE6}" destId="{46AE7ECE-EF8D-4293-A953-348A21202692}" srcOrd="1" destOrd="0" parTransId="{02D218B4-300D-43D3-B5E8-720337D0C48A}" sibTransId="{93E2A2C3-FD48-43B8-BF4C-0BD7E49FE0C4}"/>
    <dgm:cxn modelId="{98DD4448-7163-4E0A-895E-8200CF150DB2}" srcId="{457DB5F2-E4AA-4ADC-A649-B358D2B8D7CA}" destId="{280816F6-3EAA-4CD2-967B-1659BE9ED0AF}" srcOrd="0" destOrd="0" parTransId="{2632387F-798F-4FFA-922A-2E3E214CF371}" sibTransId="{5B3A5DDD-66D4-4C5A-A995-7EED4A425868}"/>
    <dgm:cxn modelId="{08973669-79BD-4384-8213-C5A012DF57C0}" srcId="{8171E5D4-EBC3-45AB-A06E-6EDC8E46F1E7}" destId="{2D833EAC-B708-4F0A-987C-09A5C1461516}" srcOrd="1" destOrd="0" parTransId="{EA95796B-C14D-4E95-8631-8A5B247816B5}" sibTransId="{FA9091D7-B825-469B-9BA1-E4E4AF678D61}"/>
    <dgm:cxn modelId="{DC0EC970-B66A-485D-954C-AE82491703DE}" type="presOf" srcId="{F0C0F120-CEA8-46E2-AF2D-7E70151138AF}" destId="{DD239C44-6215-4F1C-87B9-37AD8BBB6393}" srcOrd="0" destOrd="0" presId="urn:microsoft.com/office/officeart/2005/8/layout/vList2"/>
    <dgm:cxn modelId="{7CAECE51-048B-4715-8D78-B004EDDF4BD6}" type="presOf" srcId="{1515A8BB-B9E9-4696-BCA0-D1EF4F6A6493}" destId="{676EA55B-5D37-4408-9316-387B06E393F6}" srcOrd="0" destOrd="1" presId="urn:microsoft.com/office/officeart/2005/8/layout/vList2"/>
    <dgm:cxn modelId="{1AEBA373-B27C-4B7C-ABAE-56EACB111686}" srcId="{81F1FB87-7568-49A8-966B-27B8FFE8CEE6}" destId="{C39DB718-EB95-46BE-9C41-C4BE47154C5A}" srcOrd="2" destOrd="0" parTransId="{A9697DD1-F135-4891-91A0-55C82A1CF6C3}" sibTransId="{A87C801C-3C7C-4E88-8881-BE3A3C616097}"/>
    <dgm:cxn modelId="{230AE155-8815-4A05-A842-5DC6605B3769}" srcId="{8171E5D4-EBC3-45AB-A06E-6EDC8E46F1E7}" destId="{457DB5F2-E4AA-4ADC-A649-B358D2B8D7CA}" srcOrd="0" destOrd="0" parTransId="{1B549D6A-A8DB-4412-A23A-1AD8C9D5B7B4}" sibTransId="{63294EAC-5990-4FA1-B8E1-731CCC4C24A4}"/>
    <dgm:cxn modelId="{04B53F76-6264-4A06-88B7-E70B89FE45EB}" srcId="{81F1FB87-7568-49A8-966B-27B8FFE8CEE6}" destId="{FDCAEC7E-C16E-4FF8-989B-E7001E496F71}" srcOrd="0" destOrd="0" parTransId="{4B2AC21B-4E5B-435D-92EA-41360F67F036}" sibTransId="{81968933-3846-43C4-B884-14ABFE6E1154}"/>
    <dgm:cxn modelId="{5A3DC956-5B96-4650-99F4-041FB6B36173}" srcId="{457DB5F2-E4AA-4ADC-A649-B358D2B8D7CA}" destId="{69AC883B-1679-4F32-A5E4-1DBFE11239A2}" srcOrd="1" destOrd="0" parTransId="{1109872D-D8AC-478E-A265-A3D532E86FAD}" sibTransId="{66BAECCC-BBB1-4CE6-AC1E-04DD97CEAFAB}"/>
    <dgm:cxn modelId="{07BC6C83-61C0-40AB-8F41-AAB35454998A}" type="presOf" srcId="{81F1FB87-7568-49A8-966B-27B8FFE8CEE6}" destId="{F74966B0-7C9E-4DA1-9111-D0A36A548AA2}" srcOrd="0" destOrd="0" presId="urn:microsoft.com/office/officeart/2005/8/layout/vList2"/>
    <dgm:cxn modelId="{B92EA384-007D-4981-95A5-82806A4F6A32}" type="presOf" srcId="{9A15A6C0-E7CC-4BE3-821F-7D27C92C2DCD}" destId="{DD239C44-6215-4F1C-87B9-37AD8BBB6393}" srcOrd="0" destOrd="1" presId="urn:microsoft.com/office/officeart/2005/8/layout/vList2"/>
    <dgm:cxn modelId="{31F0498A-A72C-4C2A-BCD1-C0EC931BF6BC}" type="presOf" srcId="{C39DB718-EB95-46BE-9C41-C4BE47154C5A}" destId="{F18EF283-F949-48E3-ACD6-0A59344044A7}" srcOrd="0" destOrd="2" presId="urn:microsoft.com/office/officeart/2005/8/layout/vList2"/>
    <dgm:cxn modelId="{EB8F338F-9445-4B72-8FEB-4B78ED30BD8F}" type="presOf" srcId="{280816F6-3EAA-4CD2-967B-1659BE9ED0AF}" destId="{F09543F4-7B61-4FDE-8443-E2B00EC2C5A9}" srcOrd="0" destOrd="0" presId="urn:microsoft.com/office/officeart/2005/8/layout/vList2"/>
    <dgm:cxn modelId="{E7DDE291-A163-4611-A9B7-98E72ACC384A}" type="presOf" srcId="{5276F7A3-D576-4AE4-8F4A-5DBEB15726B9}" destId="{DD239C44-6215-4F1C-87B9-37AD8BBB6393}" srcOrd="0" destOrd="2" presId="urn:microsoft.com/office/officeart/2005/8/layout/vList2"/>
    <dgm:cxn modelId="{7A34F39F-C901-4FF2-B547-424CD2371C9C}" type="presOf" srcId="{104CF7FD-FEA2-4306-83DD-C2A25CF3573E}" destId="{F09543F4-7B61-4FDE-8443-E2B00EC2C5A9}" srcOrd="0" destOrd="3" presId="urn:microsoft.com/office/officeart/2005/8/layout/vList2"/>
    <dgm:cxn modelId="{85146BB4-3507-4E91-8E9C-68DCA4EAD1A7}" srcId="{3725FCCA-162B-4A7D-A76A-C68663494FD3}" destId="{1515A8BB-B9E9-4696-BCA0-D1EF4F6A6493}" srcOrd="1" destOrd="0" parTransId="{C55C3EFD-5297-482E-9E56-5C9579D60033}" sibTransId="{B1F0A3E9-6B4A-4FA8-89B3-14CD1E01564B}"/>
    <dgm:cxn modelId="{9D085DB5-34A1-43E8-8669-5C7BA5572806}" srcId="{457DB5F2-E4AA-4ADC-A649-B358D2B8D7CA}" destId="{104CF7FD-FEA2-4306-83DD-C2A25CF3573E}" srcOrd="3" destOrd="0" parTransId="{E0F05262-8A16-4D15-B736-77914D537A57}" sibTransId="{4EFA6067-5F71-43E2-A632-7B9895B85CBE}"/>
    <dgm:cxn modelId="{FFB253B8-DDC7-486E-BC2C-BA3E069575AF}" type="presOf" srcId="{2D833EAC-B708-4F0A-987C-09A5C1461516}" destId="{D8B5614A-BFC9-4F08-806D-424491119EA6}" srcOrd="0" destOrd="0" presId="urn:microsoft.com/office/officeart/2005/8/layout/vList2"/>
    <dgm:cxn modelId="{2E2842BA-AF53-4A0A-8894-6468022F889A}" type="presOf" srcId="{FC75DB1A-2C31-474F-A9E8-78DCCBEA3DF7}" destId="{676EA55B-5D37-4408-9316-387B06E393F6}" srcOrd="0" destOrd="0" presId="urn:microsoft.com/office/officeart/2005/8/layout/vList2"/>
    <dgm:cxn modelId="{8A2CEDBC-8327-4179-91D7-B919BC3BE270}" srcId="{3725FCCA-162B-4A7D-A76A-C68663494FD3}" destId="{FC75DB1A-2C31-474F-A9E8-78DCCBEA3DF7}" srcOrd="0" destOrd="0" parTransId="{12824CB6-9CE5-4DEA-9C4D-E65B7FA8E48A}" sibTransId="{FCBC2300-6CAF-437E-903C-7F3C520D3DD7}"/>
    <dgm:cxn modelId="{7C7F3CCF-34A2-4EA6-AC29-A06241B7CE06}" type="presOf" srcId="{46AE7ECE-EF8D-4293-A953-348A21202692}" destId="{F18EF283-F949-48E3-ACD6-0A59344044A7}" srcOrd="0" destOrd="1" presId="urn:microsoft.com/office/officeart/2005/8/layout/vList2"/>
    <dgm:cxn modelId="{7FE30BD8-E813-45BB-BB1A-99C3FE4B6E98}" srcId="{2D833EAC-B708-4F0A-987C-09A5C1461516}" destId="{A18182EA-D021-40DE-9555-5B518455E550}" srcOrd="3" destOrd="0" parTransId="{3AECE6C2-A513-452C-967B-AA15AF28288A}" sibTransId="{1A4F91D4-0C2C-4B36-92E8-D58424347626}"/>
    <dgm:cxn modelId="{BC0E2FE0-91AC-4748-8948-48CEEE75AFF3}" type="presOf" srcId="{3725FCCA-162B-4A7D-A76A-C68663494FD3}" destId="{0F6FBD7B-B5E9-4DD1-B2A7-A8E7C4A3198E}" srcOrd="0" destOrd="0" presId="urn:microsoft.com/office/officeart/2005/8/layout/vList2"/>
    <dgm:cxn modelId="{7E3CF6F2-C327-4D78-A803-7D6B0FC48F85}" srcId="{457DB5F2-E4AA-4ADC-A649-B358D2B8D7CA}" destId="{8BC26D9E-D82F-4D8A-A63D-75BBC025D734}" srcOrd="2" destOrd="0" parTransId="{28299AD6-0A19-4230-BAA2-AA8DB0E6D2BF}" sibTransId="{728CF85F-A316-4FFB-9D09-D4B334FCC0E7}"/>
    <dgm:cxn modelId="{7CB28AF3-9155-4057-AD6A-97D94FB9390C}" srcId="{2D833EAC-B708-4F0A-987C-09A5C1461516}" destId="{F0C0F120-CEA8-46E2-AF2D-7E70151138AF}" srcOrd="0" destOrd="0" parTransId="{A0910440-2D9E-4878-8598-F1F04DD36694}" sibTransId="{EED04709-5CEA-4C05-9C47-9F0E4B3F3529}"/>
    <dgm:cxn modelId="{1AC035FB-7B9A-4D8F-AED9-C7EEA349B68A}" srcId="{3725FCCA-162B-4A7D-A76A-C68663494FD3}" destId="{D7888F77-EC9B-464B-8848-BC6D62A6EE26}" srcOrd="2" destOrd="0" parTransId="{6D1B552B-4D35-4458-B769-42216048E33F}" sibTransId="{9BCA6A08-7201-4741-9534-0F8ACC3B2940}"/>
    <dgm:cxn modelId="{F3E90DFF-7116-4960-8733-EF616178DC2A}" type="presOf" srcId="{D7888F77-EC9B-464B-8848-BC6D62A6EE26}" destId="{676EA55B-5D37-4408-9316-387B06E393F6}" srcOrd="0" destOrd="2" presId="urn:microsoft.com/office/officeart/2005/8/layout/vList2"/>
    <dgm:cxn modelId="{4358099A-A27E-47DC-90E8-5B08DCECF639}" type="presParOf" srcId="{86C7C660-0777-4932-A993-D7974883CF45}" destId="{2733E2A9-0CCA-4C39-AE02-8FA5E258DA96}" srcOrd="0" destOrd="0" presId="urn:microsoft.com/office/officeart/2005/8/layout/vList2"/>
    <dgm:cxn modelId="{23661951-EBBB-458A-B5E8-962B8B2328DE}" type="presParOf" srcId="{86C7C660-0777-4932-A993-D7974883CF45}" destId="{F09543F4-7B61-4FDE-8443-E2B00EC2C5A9}" srcOrd="1" destOrd="0" presId="urn:microsoft.com/office/officeart/2005/8/layout/vList2"/>
    <dgm:cxn modelId="{90A0B174-FC3D-450A-B04C-EE2939914B64}" type="presParOf" srcId="{86C7C660-0777-4932-A993-D7974883CF45}" destId="{D8B5614A-BFC9-4F08-806D-424491119EA6}" srcOrd="2" destOrd="0" presId="urn:microsoft.com/office/officeart/2005/8/layout/vList2"/>
    <dgm:cxn modelId="{B6F871E6-8D92-4BFB-8EBE-3987F865A1E3}" type="presParOf" srcId="{86C7C660-0777-4932-A993-D7974883CF45}" destId="{DD239C44-6215-4F1C-87B9-37AD8BBB6393}" srcOrd="3" destOrd="0" presId="urn:microsoft.com/office/officeart/2005/8/layout/vList2"/>
    <dgm:cxn modelId="{62DB7350-8BDE-4DA0-B54F-0576F7B89D4C}" type="presParOf" srcId="{86C7C660-0777-4932-A993-D7974883CF45}" destId="{F74966B0-7C9E-4DA1-9111-D0A36A548AA2}" srcOrd="4" destOrd="0" presId="urn:microsoft.com/office/officeart/2005/8/layout/vList2"/>
    <dgm:cxn modelId="{17AE8257-942D-4B08-9419-434C95374B50}" type="presParOf" srcId="{86C7C660-0777-4932-A993-D7974883CF45}" destId="{F18EF283-F949-48E3-ACD6-0A59344044A7}" srcOrd="5" destOrd="0" presId="urn:microsoft.com/office/officeart/2005/8/layout/vList2"/>
    <dgm:cxn modelId="{A839E052-C2E1-4466-B299-1AF3602AB01A}" type="presParOf" srcId="{86C7C660-0777-4932-A993-D7974883CF45}" destId="{0F6FBD7B-B5E9-4DD1-B2A7-A8E7C4A3198E}" srcOrd="6" destOrd="0" presId="urn:microsoft.com/office/officeart/2005/8/layout/vList2"/>
    <dgm:cxn modelId="{01736A64-1203-453F-85EB-2AF2DCD28CB2}" type="presParOf" srcId="{86C7C660-0777-4932-A993-D7974883CF45}" destId="{676EA55B-5D37-4408-9316-387B06E393F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FC4618-7195-4981-8D9E-BFE9E17CBA37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BEE15FE-EA41-4AC4-86BC-EF8088637BDD}">
      <dgm:prSet/>
      <dgm:spPr/>
      <dgm:t>
        <a:bodyPr/>
        <a:lstStyle/>
        <a:p>
          <a:r>
            <a:rPr lang="ru-RU" dirty="0"/>
            <a:t>Заседания Молодежных советов, онлайн-мозговые штурмы на площадках ZOOM, </a:t>
          </a:r>
          <a:r>
            <a:rPr lang="en-US" dirty="0"/>
            <a:t>Teams</a:t>
          </a:r>
          <a:endParaRPr lang="ru-RU" dirty="0"/>
        </a:p>
      </dgm:t>
    </dgm:pt>
    <dgm:pt modelId="{956CFCDD-4352-492F-802C-94004A41342A}" type="parTrans" cxnId="{88099544-9878-409E-8BCA-8959A6AAE3C7}">
      <dgm:prSet/>
      <dgm:spPr/>
      <dgm:t>
        <a:bodyPr/>
        <a:lstStyle/>
        <a:p>
          <a:endParaRPr lang="ru-RU"/>
        </a:p>
      </dgm:t>
    </dgm:pt>
    <dgm:pt modelId="{4D47CCC6-DDE9-4DD9-A33D-4F7908FFD8B2}" type="sibTrans" cxnId="{88099544-9878-409E-8BCA-8959A6AAE3C7}">
      <dgm:prSet/>
      <dgm:spPr/>
      <dgm:t>
        <a:bodyPr/>
        <a:lstStyle/>
        <a:p>
          <a:endParaRPr lang="ru-RU"/>
        </a:p>
      </dgm:t>
    </dgm:pt>
    <dgm:pt modelId="{8364B446-B8FB-42CA-AFC3-22B87A8201E0}">
      <dgm:prSet/>
      <dgm:spPr/>
      <dgm:t>
        <a:bodyPr/>
        <a:lstStyle/>
        <a:p>
          <a:r>
            <a:rPr lang="ru-RU"/>
            <a:t>Интеллектуальные игры в онлайн-формате</a:t>
          </a:r>
        </a:p>
      </dgm:t>
    </dgm:pt>
    <dgm:pt modelId="{855180F0-D430-4A85-81B7-4171F0A7FC85}" type="parTrans" cxnId="{410FA85B-D364-4EEF-A5DC-D6034DA16D87}">
      <dgm:prSet/>
      <dgm:spPr/>
      <dgm:t>
        <a:bodyPr/>
        <a:lstStyle/>
        <a:p>
          <a:endParaRPr lang="ru-RU"/>
        </a:p>
      </dgm:t>
    </dgm:pt>
    <dgm:pt modelId="{25094543-F7DA-4F25-8470-2C330C725DAA}" type="sibTrans" cxnId="{410FA85B-D364-4EEF-A5DC-D6034DA16D87}">
      <dgm:prSet/>
      <dgm:spPr/>
      <dgm:t>
        <a:bodyPr/>
        <a:lstStyle/>
        <a:p>
          <a:endParaRPr lang="ru-RU"/>
        </a:p>
      </dgm:t>
    </dgm:pt>
    <dgm:pt modelId="{12E3223D-F77A-458D-8EE6-BFD020438797}">
      <dgm:prSet/>
      <dgm:spPr/>
      <dgm:t>
        <a:bodyPr/>
        <a:lstStyle/>
        <a:p>
          <a:r>
            <a:rPr lang="ru-RU"/>
            <a:t>Турниры по киберспорту</a:t>
          </a:r>
        </a:p>
      </dgm:t>
    </dgm:pt>
    <dgm:pt modelId="{2B9C555B-43FD-40A7-AFF7-996E2352249B}" type="parTrans" cxnId="{1B54DB46-44F0-468A-BBCE-94C013091560}">
      <dgm:prSet/>
      <dgm:spPr/>
      <dgm:t>
        <a:bodyPr/>
        <a:lstStyle/>
        <a:p>
          <a:endParaRPr lang="ru-RU"/>
        </a:p>
      </dgm:t>
    </dgm:pt>
    <dgm:pt modelId="{7F8B7DAB-B449-4A5A-92D2-DBED03FF990F}" type="sibTrans" cxnId="{1B54DB46-44F0-468A-BBCE-94C013091560}">
      <dgm:prSet/>
      <dgm:spPr/>
      <dgm:t>
        <a:bodyPr/>
        <a:lstStyle/>
        <a:p>
          <a:endParaRPr lang="ru-RU"/>
        </a:p>
      </dgm:t>
    </dgm:pt>
    <dgm:pt modelId="{F929AAF0-59D6-4CE1-BE85-19FE2CDBE1E3}">
      <dgm:prSet/>
      <dgm:spPr/>
      <dgm:t>
        <a:bodyPr/>
        <a:lstStyle/>
        <a:p>
          <a:r>
            <a:rPr lang="ru-RU"/>
            <a:t>Интеллектуальная игры</a:t>
          </a:r>
        </a:p>
      </dgm:t>
    </dgm:pt>
    <dgm:pt modelId="{0CCC8CCB-833D-4153-A5FA-0BA1C2504598}" type="parTrans" cxnId="{FFA6DA7F-7C89-43BA-B865-B32EAB23DBDC}">
      <dgm:prSet/>
      <dgm:spPr/>
      <dgm:t>
        <a:bodyPr/>
        <a:lstStyle/>
        <a:p>
          <a:endParaRPr lang="ru-RU"/>
        </a:p>
      </dgm:t>
    </dgm:pt>
    <dgm:pt modelId="{DE180A74-DB01-463B-9E4A-560330DCFA99}" type="sibTrans" cxnId="{FFA6DA7F-7C89-43BA-B865-B32EAB23DBDC}">
      <dgm:prSet/>
      <dgm:spPr/>
      <dgm:t>
        <a:bodyPr/>
        <a:lstStyle/>
        <a:p>
          <a:endParaRPr lang="ru-RU"/>
        </a:p>
      </dgm:t>
    </dgm:pt>
    <dgm:pt modelId="{0C6DC9FD-AE2A-4D76-BFE3-2DCA600FAA2A}">
      <dgm:prSet/>
      <dgm:spPr/>
      <dgm:t>
        <a:bodyPr/>
        <a:lstStyle/>
        <a:p>
          <a:r>
            <a:rPr lang="ru-RU"/>
            <a:t>Онлайн-дискотеки</a:t>
          </a:r>
        </a:p>
      </dgm:t>
    </dgm:pt>
    <dgm:pt modelId="{ECF4E023-4E08-49FA-A494-B6B0490CD503}" type="parTrans" cxnId="{7B759CEB-61D7-4422-A503-463AE50D7D77}">
      <dgm:prSet/>
      <dgm:spPr/>
      <dgm:t>
        <a:bodyPr/>
        <a:lstStyle/>
        <a:p>
          <a:endParaRPr lang="ru-RU"/>
        </a:p>
      </dgm:t>
    </dgm:pt>
    <dgm:pt modelId="{6335ADCA-FE81-4147-A757-D24DC1C4A664}" type="sibTrans" cxnId="{7B759CEB-61D7-4422-A503-463AE50D7D77}">
      <dgm:prSet/>
      <dgm:spPr/>
      <dgm:t>
        <a:bodyPr/>
        <a:lstStyle/>
        <a:p>
          <a:endParaRPr lang="ru-RU"/>
        </a:p>
      </dgm:t>
    </dgm:pt>
    <dgm:pt modelId="{43B3C5E1-4BBF-4D20-9F29-5911792EDDBB}">
      <dgm:prSet/>
      <dgm:spPr/>
      <dgm:t>
        <a:bodyPr/>
        <a:lstStyle/>
        <a:p>
          <a:r>
            <a:rPr lang="ru-RU" dirty="0"/>
            <a:t>Ведение постоянных рубрик в соцсетях  (информативные, ситуативные, интерактивные)</a:t>
          </a:r>
        </a:p>
      </dgm:t>
    </dgm:pt>
    <dgm:pt modelId="{E15C5F0A-6A70-45CD-85BC-85345300E9AB}" type="parTrans" cxnId="{0DF68700-4F95-44F7-83A6-2ED40E82B323}">
      <dgm:prSet/>
      <dgm:spPr/>
      <dgm:t>
        <a:bodyPr/>
        <a:lstStyle/>
        <a:p>
          <a:endParaRPr lang="ru-RU"/>
        </a:p>
      </dgm:t>
    </dgm:pt>
    <dgm:pt modelId="{2584EC51-C436-4686-8F58-F67D9A97A005}" type="sibTrans" cxnId="{0DF68700-4F95-44F7-83A6-2ED40E82B323}">
      <dgm:prSet/>
      <dgm:spPr/>
      <dgm:t>
        <a:bodyPr/>
        <a:lstStyle/>
        <a:p>
          <a:endParaRPr lang="ru-RU"/>
        </a:p>
      </dgm:t>
    </dgm:pt>
    <dgm:pt modelId="{936DD090-1454-4449-B689-A24CA76062E2}">
      <dgm:prSet/>
      <dgm:spPr/>
      <dgm:t>
        <a:bodyPr/>
        <a:lstStyle/>
        <a:p>
          <a:r>
            <a:rPr lang="ru-RU"/>
            <a:t>Розыгрыши</a:t>
          </a:r>
        </a:p>
      </dgm:t>
    </dgm:pt>
    <dgm:pt modelId="{28D2F2CB-E7C4-4A09-B634-6850A49B8E93}" type="parTrans" cxnId="{99AA6703-E8FF-41A7-8C7B-81460CCBEBA0}">
      <dgm:prSet/>
      <dgm:spPr/>
      <dgm:t>
        <a:bodyPr/>
        <a:lstStyle/>
        <a:p>
          <a:endParaRPr lang="ru-RU"/>
        </a:p>
      </dgm:t>
    </dgm:pt>
    <dgm:pt modelId="{0753439C-1EB7-4663-973D-6D05CD7736DC}" type="sibTrans" cxnId="{99AA6703-E8FF-41A7-8C7B-81460CCBEBA0}">
      <dgm:prSet/>
      <dgm:spPr/>
      <dgm:t>
        <a:bodyPr/>
        <a:lstStyle/>
        <a:p>
          <a:endParaRPr lang="ru-RU"/>
        </a:p>
      </dgm:t>
    </dgm:pt>
    <dgm:pt modelId="{8CBA9918-3E6B-4ED6-9370-9550F6BABF21}">
      <dgm:prSet/>
      <dgm:spPr/>
      <dgm:t>
        <a:bodyPr/>
        <a:lstStyle/>
        <a:p>
          <a:r>
            <a:rPr lang="ru-RU"/>
            <a:t>Развитие дистанционного обучения</a:t>
          </a:r>
        </a:p>
      </dgm:t>
    </dgm:pt>
    <dgm:pt modelId="{B8C46361-0924-48A8-BD5F-CEDCB1814663}" type="parTrans" cxnId="{D6AA9B2F-5B10-4A4A-8F2B-848B23245A85}">
      <dgm:prSet/>
      <dgm:spPr/>
      <dgm:t>
        <a:bodyPr/>
        <a:lstStyle/>
        <a:p>
          <a:endParaRPr lang="ru-RU"/>
        </a:p>
      </dgm:t>
    </dgm:pt>
    <dgm:pt modelId="{D2AE846F-8A7D-4F74-BDF8-D54E480C3126}" type="sibTrans" cxnId="{D6AA9B2F-5B10-4A4A-8F2B-848B23245A85}">
      <dgm:prSet/>
      <dgm:spPr/>
      <dgm:t>
        <a:bodyPr/>
        <a:lstStyle/>
        <a:p>
          <a:endParaRPr lang="ru-RU"/>
        </a:p>
      </dgm:t>
    </dgm:pt>
    <dgm:pt modelId="{B075017F-116C-44DD-9E12-22C7150870E9}">
      <dgm:prSet/>
      <dgm:spPr/>
      <dgm:t>
        <a:bodyPr/>
        <a:lstStyle/>
        <a:p>
          <a:r>
            <a:rPr lang="ru-RU" b="0" dirty="0" err="1"/>
            <a:t>Zoom</a:t>
          </a:r>
          <a:r>
            <a:rPr lang="ru-RU" b="0" dirty="0"/>
            <a:t>-флешмобы и </a:t>
          </a:r>
          <a:r>
            <a:rPr lang="ru-RU" b="0" dirty="0" err="1"/>
            <a:t>челленджи</a:t>
          </a:r>
          <a:endParaRPr lang="ru-RU" b="0" dirty="0"/>
        </a:p>
      </dgm:t>
    </dgm:pt>
    <dgm:pt modelId="{6B08CC0F-00B8-4EEE-A90F-9D1990A686F8}" type="parTrans" cxnId="{7F0728C2-1D45-4FEE-8BA6-E32AA519E879}">
      <dgm:prSet/>
      <dgm:spPr/>
      <dgm:t>
        <a:bodyPr/>
        <a:lstStyle/>
        <a:p>
          <a:endParaRPr lang="ru-RU"/>
        </a:p>
      </dgm:t>
    </dgm:pt>
    <dgm:pt modelId="{A8479918-5EAA-4827-9623-4A39F8FEE8C4}" type="sibTrans" cxnId="{7F0728C2-1D45-4FEE-8BA6-E32AA519E879}">
      <dgm:prSet/>
      <dgm:spPr/>
      <dgm:t>
        <a:bodyPr/>
        <a:lstStyle/>
        <a:p>
          <a:endParaRPr lang="ru-RU"/>
        </a:p>
      </dgm:t>
    </dgm:pt>
    <dgm:pt modelId="{FAECF0CA-4D1E-4CDA-9870-AD5ADAD79751}">
      <dgm:prSet/>
      <dgm:spPr/>
      <dgm:t>
        <a:bodyPr/>
        <a:lstStyle/>
        <a:p>
          <a:r>
            <a:rPr lang="ru-RU"/>
            <a:t>Онлайн-квесты с чат-ботом,</a:t>
          </a:r>
        </a:p>
      </dgm:t>
    </dgm:pt>
    <dgm:pt modelId="{B1CF11E7-5839-4411-8617-5627FE821E2B}" type="parTrans" cxnId="{62E6D4A0-4209-4122-B2CA-18D1E3587485}">
      <dgm:prSet/>
      <dgm:spPr/>
      <dgm:t>
        <a:bodyPr/>
        <a:lstStyle/>
        <a:p>
          <a:endParaRPr lang="ru-RU"/>
        </a:p>
      </dgm:t>
    </dgm:pt>
    <dgm:pt modelId="{D6B8054B-EABF-447A-8B4E-2CEAAE141FFC}" type="sibTrans" cxnId="{62E6D4A0-4209-4122-B2CA-18D1E3587485}">
      <dgm:prSet/>
      <dgm:spPr/>
      <dgm:t>
        <a:bodyPr/>
        <a:lstStyle/>
        <a:p>
          <a:endParaRPr lang="ru-RU"/>
        </a:p>
      </dgm:t>
    </dgm:pt>
    <dgm:pt modelId="{FF903AF8-C80E-46B2-A22D-58761BFEC0B3}">
      <dgm:prSet/>
      <dgm:spPr/>
      <dgm:t>
        <a:bodyPr/>
        <a:lstStyle/>
        <a:p>
          <a:r>
            <a:rPr lang="ru-RU"/>
            <a:t>Видео – викторины</a:t>
          </a:r>
        </a:p>
      </dgm:t>
    </dgm:pt>
    <dgm:pt modelId="{0FFC7BB4-4A51-45DD-9D79-8D0079698412}" type="parTrans" cxnId="{82DE66BF-9B33-4B01-A685-4DF5C212E7C1}">
      <dgm:prSet/>
      <dgm:spPr/>
      <dgm:t>
        <a:bodyPr/>
        <a:lstStyle/>
        <a:p>
          <a:endParaRPr lang="ru-RU"/>
        </a:p>
      </dgm:t>
    </dgm:pt>
    <dgm:pt modelId="{5C742EB5-4CD9-4993-B056-5789DB72909A}" type="sibTrans" cxnId="{82DE66BF-9B33-4B01-A685-4DF5C212E7C1}">
      <dgm:prSet/>
      <dgm:spPr/>
      <dgm:t>
        <a:bodyPr/>
        <a:lstStyle/>
        <a:p>
          <a:endParaRPr lang="ru-RU"/>
        </a:p>
      </dgm:t>
    </dgm:pt>
    <dgm:pt modelId="{A128EF39-6CF8-48F1-99D9-D5F0507CBCA1}" type="pres">
      <dgm:prSet presAssocID="{53FC4618-7195-4981-8D9E-BFE9E17CBA37}" presName="Name0" presStyleCnt="0">
        <dgm:presLayoutVars>
          <dgm:dir/>
        </dgm:presLayoutVars>
      </dgm:prSet>
      <dgm:spPr/>
    </dgm:pt>
    <dgm:pt modelId="{FE18C6BA-97EF-4F4F-BD4E-19604F95E754}" type="pres">
      <dgm:prSet presAssocID="{2BEE15FE-EA41-4AC4-86BC-EF8088637BDD}" presName="noChildren" presStyleCnt="0"/>
      <dgm:spPr/>
    </dgm:pt>
    <dgm:pt modelId="{A80D98AD-94A9-4F40-BA72-35167B3B5B23}" type="pres">
      <dgm:prSet presAssocID="{2BEE15FE-EA41-4AC4-86BC-EF8088637BDD}" presName="gap" presStyleCnt="0"/>
      <dgm:spPr/>
    </dgm:pt>
    <dgm:pt modelId="{C6C7093E-299C-4930-BC67-B3696C364E8F}" type="pres">
      <dgm:prSet presAssocID="{2BEE15FE-EA41-4AC4-86BC-EF8088637BDD}" presName="medCircle2" presStyleLbl="vennNode1" presStyleIdx="0" presStyleCnt="11"/>
      <dgm:spPr/>
    </dgm:pt>
    <dgm:pt modelId="{E0128593-2335-4D36-A9C6-FC944DD0DD72}" type="pres">
      <dgm:prSet presAssocID="{2BEE15FE-EA41-4AC4-86BC-EF8088637BDD}" presName="txLvlOnly1" presStyleLbl="revTx" presStyleIdx="0" presStyleCnt="11"/>
      <dgm:spPr/>
    </dgm:pt>
    <dgm:pt modelId="{DE95E93E-5E83-4106-AA19-4C1BB806502C}" type="pres">
      <dgm:prSet presAssocID="{8364B446-B8FB-42CA-AFC3-22B87A8201E0}" presName="noChildren" presStyleCnt="0"/>
      <dgm:spPr/>
    </dgm:pt>
    <dgm:pt modelId="{6B59AEE3-EC59-4087-8E1C-173C9948E73E}" type="pres">
      <dgm:prSet presAssocID="{8364B446-B8FB-42CA-AFC3-22B87A8201E0}" presName="gap" presStyleCnt="0"/>
      <dgm:spPr/>
    </dgm:pt>
    <dgm:pt modelId="{F804F73F-81F9-4EA2-8EE9-E5A3568266B5}" type="pres">
      <dgm:prSet presAssocID="{8364B446-B8FB-42CA-AFC3-22B87A8201E0}" presName="medCircle2" presStyleLbl="vennNode1" presStyleIdx="1" presStyleCnt="11"/>
      <dgm:spPr/>
    </dgm:pt>
    <dgm:pt modelId="{6E94376E-BB10-43F2-A502-933F53A7882B}" type="pres">
      <dgm:prSet presAssocID="{8364B446-B8FB-42CA-AFC3-22B87A8201E0}" presName="txLvlOnly1" presStyleLbl="revTx" presStyleIdx="1" presStyleCnt="11"/>
      <dgm:spPr/>
    </dgm:pt>
    <dgm:pt modelId="{EEC1E6BC-C3CE-41B0-80DF-E051374EED45}" type="pres">
      <dgm:prSet presAssocID="{12E3223D-F77A-458D-8EE6-BFD020438797}" presName="noChildren" presStyleCnt="0"/>
      <dgm:spPr/>
    </dgm:pt>
    <dgm:pt modelId="{BE9D6E60-5FE0-4C5F-B40A-C5062C518C8E}" type="pres">
      <dgm:prSet presAssocID="{12E3223D-F77A-458D-8EE6-BFD020438797}" presName="gap" presStyleCnt="0"/>
      <dgm:spPr/>
    </dgm:pt>
    <dgm:pt modelId="{2B025B07-98C0-44E5-ACBF-942DED192A61}" type="pres">
      <dgm:prSet presAssocID="{12E3223D-F77A-458D-8EE6-BFD020438797}" presName="medCircle2" presStyleLbl="vennNode1" presStyleIdx="2" presStyleCnt="11"/>
      <dgm:spPr/>
    </dgm:pt>
    <dgm:pt modelId="{0CE6817F-E01D-4947-925A-DEDBD3C0D6F6}" type="pres">
      <dgm:prSet presAssocID="{12E3223D-F77A-458D-8EE6-BFD020438797}" presName="txLvlOnly1" presStyleLbl="revTx" presStyleIdx="2" presStyleCnt="11"/>
      <dgm:spPr/>
    </dgm:pt>
    <dgm:pt modelId="{D1B0C600-0C1A-4278-BBEF-4986FCB314F9}" type="pres">
      <dgm:prSet presAssocID="{F929AAF0-59D6-4CE1-BE85-19FE2CDBE1E3}" presName="noChildren" presStyleCnt="0"/>
      <dgm:spPr/>
    </dgm:pt>
    <dgm:pt modelId="{948D60C9-80BF-48AD-AB8A-E6548D15867D}" type="pres">
      <dgm:prSet presAssocID="{F929AAF0-59D6-4CE1-BE85-19FE2CDBE1E3}" presName="gap" presStyleCnt="0"/>
      <dgm:spPr/>
    </dgm:pt>
    <dgm:pt modelId="{0CC05586-9BAA-4925-87FB-3DF2FB1C7827}" type="pres">
      <dgm:prSet presAssocID="{F929AAF0-59D6-4CE1-BE85-19FE2CDBE1E3}" presName="medCircle2" presStyleLbl="vennNode1" presStyleIdx="3" presStyleCnt="11"/>
      <dgm:spPr/>
    </dgm:pt>
    <dgm:pt modelId="{FF0B4599-DCF0-46FF-A133-C580B26EDF19}" type="pres">
      <dgm:prSet presAssocID="{F929AAF0-59D6-4CE1-BE85-19FE2CDBE1E3}" presName="txLvlOnly1" presStyleLbl="revTx" presStyleIdx="3" presStyleCnt="11"/>
      <dgm:spPr/>
    </dgm:pt>
    <dgm:pt modelId="{E226F0C1-ABB9-4DDD-AA4F-709B78C50012}" type="pres">
      <dgm:prSet presAssocID="{0C6DC9FD-AE2A-4D76-BFE3-2DCA600FAA2A}" presName="noChildren" presStyleCnt="0"/>
      <dgm:spPr/>
    </dgm:pt>
    <dgm:pt modelId="{B5A1C0D7-2736-4E56-8B66-5491B68F831B}" type="pres">
      <dgm:prSet presAssocID="{0C6DC9FD-AE2A-4D76-BFE3-2DCA600FAA2A}" presName="gap" presStyleCnt="0"/>
      <dgm:spPr/>
    </dgm:pt>
    <dgm:pt modelId="{0FBCF254-6A63-4F22-8547-498B896F44E8}" type="pres">
      <dgm:prSet presAssocID="{0C6DC9FD-AE2A-4D76-BFE3-2DCA600FAA2A}" presName="medCircle2" presStyleLbl="vennNode1" presStyleIdx="4" presStyleCnt="11"/>
      <dgm:spPr/>
    </dgm:pt>
    <dgm:pt modelId="{ACFD1EF6-3F2D-4B76-9CDF-FF0B6C7C1A5A}" type="pres">
      <dgm:prSet presAssocID="{0C6DC9FD-AE2A-4D76-BFE3-2DCA600FAA2A}" presName="txLvlOnly1" presStyleLbl="revTx" presStyleIdx="4" presStyleCnt="11"/>
      <dgm:spPr/>
    </dgm:pt>
    <dgm:pt modelId="{D0718AC4-E727-4F2D-8275-9D40659069C5}" type="pres">
      <dgm:prSet presAssocID="{43B3C5E1-4BBF-4D20-9F29-5911792EDDBB}" presName="noChildren" presStyleCnt="0"/>
      <dgm:spPr/>
    </dgm:pt>
    <dgm:pt modelId="{4AF9BA01-C5B8-4241-BC7A-FD671B53DBC9}" type="pres">
      <dgm:prSet presAssocID="{43B3C5E1-4BBF-4D20-9F29-5911792EDDBB}" presName="gap" presStyleCnt="0"/>
      <dgm:spPr/>
    </dgm:pt>
    <dgm:pt modelId="{DDA4AE30-212C-4C27-B19D-91DBB8C7A768}" type="pres">
      <dgm:prSet presAssocID="{43B3C5E1-4BBF-4D20-9F29-5911792EDDBB}" presName="medCircle2" presStyleLbl="vennNode1" presStyleIdx="5" presStyleCnt="11"/>
      <dgm:spPr/>
    </dgm:pt>
    <dgm:pt modelId="{F24EBAFE-444A-43BE-B25D-2890ECA216BF}" type="pres">
      <dgm:prSet presAssocID="{43B3C5E1-4BBF-4D20-9F29-5911792EDDBB}" presName="txLvlOnly1" presStyleLbl="revTx" presStyleIdx="5" presStyleCnt="11"/>
      <dgm:spPr/>
    </dgm:pt>
    <dgm:pt modelId="{3E10B1AE-B17E-4926-9DA8-248B4706C852}" type="pres">
      <dgm:prSet presAssocID="{936DD090-1454-4449-B689-A24CA76062E2}" presName="noChildren" presStyleCnt="0"/>
      <dgm:spPr/>
    </dgm:pt>
    <dgm:pt modelId="{578457AA-58D0-4D99-B859-B8E9CAD62708}" type="pres">
      <dgm:prSet presAssocID="{936DD090-1454-4449-B689-A24CA76062E2}" presName="gap" presStyleCnt="0"/>
      <dgm:spPr/>
    </dgm:pt>
    <dgm:pt modelId="{3647EC6E-B7C1-4EBA-98E6-DF155FF320F4}" type="pres">
      <dgm:prSet presAssocID="{936DD090-1454-4449-B689-A24CA76062E2}" presName="medCircle2" presStyleLbl="vennNode1" presStyleIdx="6" presStyleCnt="11"/>
      <dgm:spPr/>
    </dgm:pt>
    <dgm:pt modelId="{F8A72DAC-3CEF-45C8-8214-196917E7D0E0}" type="pres">
      <dgm:prSet presAssocID="{936DD090-1454-4449-B689-A24CA76062E2}" presName="txLvlOnly1" presStyleLbl="revTx" presStyleIdx="6" presStyleCnt="11"/>
      <dgm:spPr/>
    </dgm:pt>
    <dgm:pt modelId="{09D65063-BB73-4489-9C70-3A23A2E1ACEB}" type="pres">
      <dgm:prSet presAssocID="{8CBA9918-3E6B-4ED6-9370-9550F6BABF21}" presName="noChildren" presStyleCnt="0"/>
      <dgm:spPr/>
    </dgm:pt>
    <dgm:pt modelId="{B1740458-048F-495F-8F38-08467C10BBE5}" type="pres">
      <dgm:prSet presAssocID="{8CBA9918-3E6B-4ED6-9370-9550F6BABF21}" presName="gap" presStyleCnt="0"/>
      <dgm:spPr/>
    </dgm:pt>
    <dgm:pt modelId="{C75AED66-0931-41D2-97E1-91FF76AE4ED6}" type="pres">
      <dgm:prSet presAssocID="{8CBA9918-3E6B-4ED6-9370-9550F6BABF21}" presName="medCircle2" presStyleLbl="vennNode1" presStyleIdx="7" presStyleCnt="11"/>
      <dgm:spPr/>
    </dgm:pt>
    <dgm:pt modelId="{7440FE1C-E05A-4224-9977-115453CD0123}" type="pres">
      <dgm:prSet presAssocID="{8CBA9918-3E6B-4ED6-9370-9550F6BABF21}" presName="txLvlOnly1" presStyleLbl="revTx" presStyleIdx="7" presStyleCnt="11"/>
      <dgm:spPr/>
    </dgm:pt>
    <dgm:pt modelId="{2CDCC0FD-36B6-4ACC-8043-4F7F3F45D363}" type="pres">
      <dgm:prSet presAssocID="{B075017F-116C-44DD-9E12-22C7150870E9}" presName="noChildren" presStyleCnt="0"/>
      <dgm:spPr/>
    </dgm:pt>
    <dgm:pt modelId="{C52F9CA9-5417-48E8-88C0-339445811DEF}" type="pres">
      <dgm:prSet presAssocID="{B075017F-116C-44DD-9E12-22C7150870E9}" presName="gap" presStyleCnt="0"/>
      <dgm:spPr/>
    </dgm:pt>
    <dgm:pt modelId="{C6719E25-A26D-46BA-A407-9B41013967C5}" type="pres">
      <dgm:prSet presAssocID="{B075017F-116C-44DD-9E12-22C7150870E9}" presName="medCircle2" presStyleLbl="vennNode1" presStyleIdx="8" presStyleCnt="11"/>
      <dgm:spPr/>
    </dgm:pt>
    <dgm:pt modelId="{6A832108-FC0A-40AC-920E-0B08FA066105}" type="pres">
      <dgm:prSet presAssocID="{B075017F-116C-44DD-9E12-22C7150870E9}" presName="txLvlOnly1" presStyleLbl="revTx" presStyleIdx="8" presStyleCnt="11"/>
      <dgm:spPr/>
    </dgm:pt>
    <dgm:pt modelId="{F5506FE0-F98E-49E3-A0C6-F1F645F38E2C}" type="pres">
      <dgm:prSet presAssocID="{FAECF0CA-4D1E-4CDA-9870-AD5ADAD79751}" presName="noChildren" presStyleCnt="0"/>
      <dgm:spPr/>
    </dgm:pt>
    <dgm:pt modelId="{05580573-7AD0-407F-877B-0BE459EA0F29}" type="pres">
      <dgm:prSet presAssocID="{FAECF0CA-4D1E-4CDA-9870-AD5ADAD79751}" presName="gap" presStyleCnt="0"/>
      <dgm:spPr/>
    </dgm:pt>
    <dgm:pt modelId="{AF4C7F9B-BE2E-4A66-9956-C4F146F4A8F6}" type="pres">
      <dgm:prSet presAssocID="{FAECF0CA-4D1E-4CDA-9870-AD5ADAD79751}" presName="medCircle2" presStyleLbl="vennNode1" presStyleIdx="9" presStyleCnt="11"/>
      <dgm:spPr/>
    </dgm:pt>
    <dgm:pt modelId="{222A283D-4C7D-4ABC-996B-3CE6D7B34964}" type="pres">
      <dgm:prSet presAssocID="{FAECF0CA-4D1E-4CDA-9870-AD5ADAD79751}" presName="txLvlOnly1" presStyleLbl="revTx" presStyleIdx="9" presStyleCnt="11"/>
      <dgm:spPr/>
    </dgm:pt>
    <dgm:pt modelId="{1060760A-C235-45CC-AC38-C6F4B72E4D1D}" type="pres">
      <dgm:prSet presAssocID="{FF903AF8-C80E-46B2-A22D-58761BFEC0B3}" presName="noChildren" presStyleCnt="0"/>
      <dgm:spPr/>
    </dgm:pt>
    <dgm:pt modelId="{67BA967B-C885-44B2-975F-C334D29CB607}" type="pres">
      <dgm:prSet presAssocID="{FF903AF8-C80E-46B2-A22D-58761BFEC0B3}" presName="gap" presStyleCnt="0"/>
      <dgm:spPr/>
    </dgm:pt>
    <dgm:pt modelId="{08303808-5037-4EF7-8386-100947841D0C}" type="pres">
      <dgm:prSet presAssocID="{FF903AF8-C80E-46B2-A22D-58761BFEC0B3}" presName="medCircle2" presStyleLbl="vennNode1" presStyleIdx="10" presStyleCnt="11"/>
      <dgm:spPr/>
    </dgm:pt>
    <dgm:pt modelId="{0AD0CCE3-AF1E-49D5-AB35-3D7E17FCC0A7}" type="pres">
      <dgm:prSet presAssocID="{FF903AF8-C80E-46B2-A22D-58761BFEC0B3}" presName="txLvlOnly1" presStyleLbl="revTx" presStyleIdx="10" presStyleCnt="11"/>
      <dgm:spPr/>
    </dgm:pt>
  </dgm:ptLst>
  <dgm:cxnLst>
    <dgm:cxn modelId="{0DF68700-4F95-44F7-83A6-2ED40E82B323}" srcId="{53FC4618-7195-4981-8D9E-BFE9E17CBA37}" destId="{43B3C5E1-4BBF-4D20-9F29-5911792EDDBB}" srcOrd="5" destOrd="0" parTransId="{E15C5F0A-6A70-45CD-85BC-85345300E9AB}" sibTransId="{2584EC51-C436-4686-8F58-F67D9A97A005}"/>
    <dgm:cxn modelId="{99AA6703-E8FF-41A7-8C7B-81460CCBEBA0}" srcId="{53FC4618-7195-4981-8D9E-BFE9E17CBA37}" destId="{936DD090-1454-4449-B689-A24CA76062E2}" srcOrd="6" destOrd="0" parTransId="{28D2F2CB-E7C4-4A09-B634-6850A49B8E93}" sibTransId="{0753439C-1EB7-4663-973D-6D05CD7736DC}"/>
    <dgm:cxn modelId="{33970C05-FEC6-4145-BFC6-35E746645BE1}" type="presOf" srcId="{F929AAF0-59D6-4CE1-BE85-19FE2CDBE1E3}" destId="{FF0B4599-DCF0-46FF-A133-C580B26EDF19}" srcOrd="0" destOrd="0" presId="urn:microsoft.com/office/officeart/2008/layout/VerticalCircleList"/>
    <dgm:cxn modelId="{E8E27F28-E4DA-4797-B2E4-665EFD9371B6}" type="presOf" srcId="{B075017F-116C-44DD-9E12-22C7150870E9}" destId="{6A832108-FC0A-40AC-920E-0B08FA066105}" srcOrd="0" destOrd="0" presId="urn:microsoft.com/office/officeart/2008/layout/VerticalCircleList"/>
    <dgm:cxn modelId="{D6AA9B2F-5B10-4A4A-8F2B-848B23245A85}" srcId="{53FC4618-7195-4981-8D9E-BFE9E17CBA37}" destId="{8CBA9918-3E6B-4ED6-9370-9550F6BABF21}" srcOrd="7" destOrd="0" parTransId="{B8C46361-0924-48A8-BD5F-CEDCB1814663}" sibTransId="{D2AE846F-8A7D-4F74-BDF8-D54E480C3126}"/>
    <dgm:cxn modelId="{410FA85B-D364-4EEF-A5DC-D6034DA16D87}" srcId="{53FC4618-7195-4981-8D9E-BFE9E17CBA37}" destId="{8364B446-B8FB-42CA-AFC3-22B87A8201E0}" srcOrd="1" destOrd="0" parTransId="{855180F0-D430-4A85-81B7-4171F0A7FC85}" sibTransId="{25094543-F7DA-4F25-8470-2C330C725DAA}"/>
    <dgm:cxn modelId="{E9DC3E5D-B797-480D-B71F-BA66057C01BF}" type="presOf" srcId="{936DD090-1454-4449-B689-A24CA76062E2}" destId="{F8A72DAC-3CEF-45C8-8214-196917E7D0E0}" srcOrd="0" destOrd="0" presId="urn:microsoft.com/office/officeart/2008/layout/VerticalCircleList"/>
    <dgm:cxn modelId="{FEF4565E-9C2D-4119-B261-19869C3E1354}" type="presOf" srcId="{8364B446-B8FB-42CA-AFC3-22B87A8201E0}" destId="{6E94376E-BB10-43F2-A502-933F53A7882B}" srcOrd="0" destOrd="0" presId="urn:microsoft.com/office/officeart/2008/layout/VerticalCircleList"/>
    <dgm:cxn modelId="{88099544-9878-409E-8BCA-8959A6AAE3C7}" srcId="{53FC4618-7195-4981-8D9E-BFE9E17CBA37}" destId="{2BEE15FE-EA41-4AC4-86BC-EF8088637BDD}" srcOrd="0" destOrd="0" parTransId="{956CFCDD-4352-492F-802C-94004A41342A}" sibTransId="{4D47CCC6-DDE9-4DD9-A33D-4F7908FFD8B2}"/>
    <dgm:cxn modelId="{1B54DB46-44F0-468A-BBCE-94C013091560}" srcId="{53FC4618-7195-4981-8D9E-BFE9E17CBA37}" destId="{12E3223D-F77A-458D-8EE6-BFD020438797}" srcOrd="2" destOrd="0" parTransId="{2B9C555B-43FD-40A7-AFF7-996E2352249B}" sibTransId="{7F8B7DAB-B449-4A5A-92D2-DBED03FF990F}"/>
    <dgm:cxn modelId="{AC849251-97E4-4B5A-8801-BC0B571EFA9B}" type="presOf" srcId="{12E3223D-F77A-458D-8EE6-BFD020438797}" destId="{0CE6817F-E01D-4947-925A-DEDBD3C0D6F6}" srcOrd="0" destOrd="0" presId="urn:microsoft.com/office/officeart/2008/layout/VerticalCircleList"/>
    <dgm:cxn modelId="{71ED775A-DDDD-4B6E-8106-95E8CB7E0523}" type="presOf" srcId="{8CBA9918-3E6B-4ED6-9370-9550F6BABF21}" destId="{7440FE1C-E05A-4224-9977-115453CD0123}" srcOrd="0" destOrd="0" presId="urn:microsoft.com/office/officeart/2008/layout/VerticalCircleList"/>
    <dgm:cxn modelId="{FFA6DA7F-7C89-43BA-B865-B32EAB23DBDC}" srcId="{53FC4618-7195-4981-8D9E-BFE9E17CBA37}" destId="{F929AAF0-59D6-4CE1-BE85-19FE2CDBE1E3}" srcOrd="3" destOrd="0" parTransId="{0CCC8CCB-833D-4153-A5FA-0BA1C2504598}" sibTransId="{DE180A74-DB01-463B-9E4A-560330DCFA99}"/>
    <dgm:cxn modelId="{5A398A85-F867-42EE-8686-EF884FA6F0BE}" type="presOf" srcId="{53FC4618-7195-4981-8D9E-BFE9E17CBA37}" destId="{A128EF39-6CF8-48F1-99D9-D5F0507CBCA1}" srcOrd="0" destOrd="0" presId="urn:microsoft.com/office/officeart/2008/layout/VerticalCircleList"/>
    <dgm:cxn modelId="{62E6D4A0-4209-4122-B2CA-18D1E3587485}" srcId="{53FC4618-7195-4981-8D9E-BFE9E17CBA37}" destId="{FAECF0CA-4D1E-4CDA-9870-AD5ADAD79751}" srcOrd="9" destOrd="0" parTransId="{B1CF11E7-5839-4411-8617-5627FE821E2B}" sibTransId="{D6B8054B-EABF-447A-8B4E-2CEAAE141FFC}"/>
    <dgm:cxn modelId="{773CEAA7-1213-45DC-933E-58E874FF2FE8}" type="presOf" srcId="{43B3C5E1-4BBF-4D20-9F29-5911792EDDBB}" destId="{F24EBAFE-444A-43BE-B25D-2890ECA216BF}" srcOrd="0" destOrd="0" presId="urn:microsoft.com/office/officeart/2008/layout/VerticalCircleList"/>
    <dgm:cxn modelId="{9A16A7A9-D6F9-4EF5-A4B1-958F533127D9}" type="presOf" srcId="{FF903AF8-C80E-46B2-A22D-58761BFEC0B3}" destId="{0AD0CCE3-AF1E-49D5-AB35-3D7E17FCC0A7}" srcOrd="0" destOrd="0" presId="urn:microsoft.com/office/officeart/2008/layout/VerticalCircleList"/>
    <dgm:cxn modelId="{7A7FEABD-FEC5-42FB-8C20-D58F7DB3A50D}" type="presOf" srcId="{FAECF0CA-4D1E-4CDA-9870-AD5ADAD79751}" destId="{222A283D-4C7D-4ABC-996B-3CE6D7B34964}" srcOrd="0" destOrd="0" presId="urn:microsoft.com/office/officeart/2008/layout/VerticalCircleList"/>
    <dgm:cxn modelId="{82DE66BF-9B33-4B01-A685-4DF5C212E7C1}" srcId="{53FC4618-7195-4981-8D9E-BFE9E17CBA37}" destId="{FF903AF8-C80E-46B2-A22D-58761BFEC0B3}" srcOrd="10" destOrd="0" parTransId="{0FFC7BB4-4A51-45DD-9D79-8D0079698412}" sibTransId="{5C742EB5-4CD9-4993-B056-5789DB72909A}"/>
    <dgm:cxn modelId="{7F0728C2-1D45-4FEE-8BA6-E32AA519E879}" srcId="{53FC4618-7195-4981-8D9E-BFE9E17CBA37}" destId="{B075017F-116C-44DD-9E12-22C7150870E9}" srcOrd="8" destOrd="0" parTransId="{6B08CC0F-00B8-4EEE-A90F-9D1990A686F8}" sibTransId="{A8479918-5EAA-4827-9623-4A39F8FEE8C4}"/>
    <dgm:cxn modelId="{C7FF96CF-7608-47B5-8425-E66C2C431241}" type="presOf" srcId="{0C6DC9FD-AE2A-4D76-BFE3-2DCA600FAA2A}" destId="{ACFD1EF6-3F2D-4B76-9CDF-FF0B6C7C1A5A}" srcOrd="0" destOrd="0" presId="urn:microsoft.com/office/officeart/2008/layout/VerticalCircleList"/>
    <dgm:cxn modelId="{7F9113E2-9FDB-44B4-B6F9-2842651E71EF}" type="presOf" srcId="{2BEE15FE-EA41-4AC4-86BC-EF8088637BDD}" destId="{E0128593-2335-4D36-A9C6-FC944DD0DD72}" srcOrd="0" destOrd="0" presId="urn:microsoft.com/office/officeart/2008/layout/VerticalCircleList"/>
    <dgm:cxn modelId="{7B759CEB-61D7-4422-A503-463AE50D7D77}" srcId="{53FC4618-7195-4981-8D9E-BFE9E17CBA37}" destId="{0C6DC9FD-AE2A-4D76-BFE3-2DCA600FAA2A}" srcOrd="4" destOrd="0" parTransId="{ECF4E023-4E08-49FA-A494-B6B0490CD503}" sibTransId="{6335ADCA-FE81-4147-A757-D24DC1C4A664}"/>
    <dgm:cxn modelId="{C075C794-22B4-4E1D-904E-0BB42B725207}" type="presParOf" srcId="{A128EF39-6CF8-48F1-99D9-D5F0507CBCA1}" destId="{FE18C6BA-97EF-4F4F-BD4E-19604F95E754}" srcOrd="0" destOrd="0" presId="urn:microsoft.com/office/officeart/2008/layout/VerticalCircleList"/>
    <dgm:cxn modelId="{1A36FE3D-28CD-4699-A91D-4804F1166EF1}" type="presParOf" srcId="{FE18C6BA-97EF-4F4F-BD4E-19604F95E754}" destId="{A80D98AD-94A9-4F40-BA72-35167B3B5B23}" srcOrd="0" destOrd="0" presId="urn:microsoft.com/office/officeart/2008/layout/VerticalCircleList"/>
    <dgm:cxn modelId="{A97DF01B-8B79-4667-A969-A533BB263B78}" type="presParOf" srcId="{FE18C6BA-97EF-4F4F-BD4E-19604F95E754}" destId="{C6C7093E-299C-4930-BC67-B3696C364E8F}" srcOrd="1" destOrd="0" presId="urn:microsoft.com/office/officeart/2008/layout/VerticalCircleList"/>
    <dgm:cxn modelId="{BC7EF63F-E25C-4471-A14A-81C4E4FC7F3B}" type="presParOf" srcId="{FE18C6BA-97EF-4F4F-BD4E-19604F95E754}" destId="{E0128593-2335-4D36-A9C6-FC944DD0DD72}" srcOrd="2" destOrd="0" presId="urn:microsoft.com/office/officeart/2008/layout/VerticalCircleList"/>
    <dgm:cxn modelId="{C4317239-289D-47DA-B4F0-C495AA4C134C}" type="presParOf" srcId="{A128EF39-6CF8-48F1-99D9-D5F0507CBCA1}" destId="{DE95E93E-5E83-4106-AA19-4C1BB806502C}" srcOrd="1" destOrd="0" presId="urn:microsoft.com/office/officeart/2008/layout/VerticalCircleList"/>
    <dgm:cxn modelId="{114A0554-75EE-4C37-B841-1C07FF079EAD}" type="presParOf" srcId="{DE95E93E-5E83-4106-AA19-4C1BB806502C}" destId="{6B59AEE3-EC59-4087-8E1C-173C9948E73E}" srcOrd="0" destOrd="0" presId="urn:microsoft.com/office/officeart/2008/layout/VerticalCircleList"/>
    <dgm:cxn modelId="{F546D9AF-4D42-436B-8643-CC3B9A505425}" type="presParOf" srcId="{DE95E93E-5E83-4106-AA19-4C1BB806502C}" destId="{F804F73F-81F9-4EA2-8EE9-E5A3568266B5}" srcOrd="1" destOrd="0" presId="urn:microsoft.com/office/officeart/2008/layout/VerticalCircleList"/>
    <dgm:cxn modelId="{F86C3C78-803D-431C-ACCA-201F091C347D}" type="presParOf" srcId="{DE95E93E-5E83-4106-AA19-4C1BB806502C}" destId="{6E94376E-BB10-43F2-A502-933F53A7882B}" srcOrd="2" destOrd="0" presId="urn:microsoft.com/office/officeart/2008/layout/VerticalCircleList"/>
    <dgm:cxn modelId="{57C9E96D-B71F-4F7B-A932-0AA1C8497A9E}" type="presParOf" srcId="{A128EF39-6CF8-48F1-99D9-D5F0507CBCA1}" destId="{EEC1E6BC-C3CE-41B0-80DF-E051374EED45}" srcOrd="2" destOrd="0" presId="urn:microsoft.com/office/officeart/2008/layout/VerticalCircleList"/>
    <dgm:cxn modelId="{6C4D8198-6CC3-4A0D-89B7-DC38E19B1618}" type="presParOf" srcId="{EEC1E6BC-C3CE-41B0-80DF-E051374EED45}" destId="{BE9D6E60-5FE0-4C5F-B40A-C5062C518C8E}" srcOrd="0" destOrd="0" presId="urn:microsoft.com/office/officeart/2008/layout/VerticalCircleList"/>
    <dgm:cxn modelId="{7F446327-8D51-48CC-AFB8-125304175630}" type="presParOf" srcId="{EEC1E6BC-C3CE-41B0-80DF-E051374EED45}" destId="{2B025B07-98C0-44E5-ACBF-942DED192A61}" srcOrd="1" destOrd="0" presId="urn:microsoft.com/office/officeart/2008/layout/VerticalCircleList"/>
    <dgm:cxn modelId="{46C407D2-7F44-4C69-B198-1D584E61C9E8}" type="presParOf" srcId="{EEC1E6BC-C3CE-41B0-80DF-E051374EED45}" destId="{0CE6817F-E01D-4947-925A-DEDBD3C0D6F6}" srcOrd="2" destOrd="0" presId="urn:microsoft.com/office/officeart/2008/layout/VerticalCircleList"/>
    <dgm:cxn modelId="{6DCF2126-AC33-476D-A4FB-EBB340B47A94}" type="presParOf" srcId="{A128EF39-6CF8-48F1-99D9-D5F0507CBCA1}" destId="{D1B0C600-0C1A-4278-BBEF-4986FCB314F9}" srcOrd="3" destOrd="0" presId="urn:microsoft.com/office/officeart/2008/layout/VerticalCircleList"/>
    <dgm:cxn modelId="{6239C836-190A-40FA-B4B9-E04F88EBA30A}" type="presParOf" srcId="{D1B0C600-0C1A-4278-BBEF-4986FCB314F9}" destId="{948D60C9-80BF-48AD-AB8A-E6548D15867D}" srcOrd="0" destOrd="0" presId="urn:microsoft.com/office/officeart/2008/layout/VerticalCircleList"/>
    <dgm:cxn modelId="{C95A184C-EBA5-42BD-80AE-0D1C044270CC}" type="presParOf" srcId="{D1B0C600-0C1A-4278-BBEF-4986FCB314F9}" destId="{0CC05586-9BAA-4925-87FB-3DF2FB1C7827}" srcOrd="1" destOrd="0" presId="urn:microsoft.com/office/officeart/2008/layout/VerticalCircleList"/>
    <dgm:cxn modelId="{310490CF-9E01-41A9-9D0F-5326C8BAF50D}" type="presParOf" srcId="{D1B0C600-0C1A-4278-BBEF-4986FCB314F9}" destId="{FF0B4599-DCF0-46FF-A133-C580B26EDF19}" srcOrd="2" destOrd="0" presId="urn:microsoft.com/office/officeart/2008/layout/VerticalCircleList"/>
    <dgm:cxn modelId="{A56A01FA-DB95-43AD-86B9-3A87045866F2}" type="presParOf" srcId="{A128EF39-6CF8-48F1-99D9-D5F0507CBCA1}" destId="{E226F0C1-ABB9-4DDD-AA4F-709B78C50012}" srcOrd="4" destOrd="0" presId="urn:microsoft.com/office/officeart/2008/layout/VerticalCircleList"/>
    <dgm:cxn modelId="{DF52BA8D-3EEE-4BF9-A676-6436996C848D}" type="presParOf" srcId="{E226F0C1-ABB9-4DDD-AA4F-709B78C50012}" destId="{B5A1C0D7-2736-4E56-8B66-5491B68F831B}" srcOrd="0" destOrd="0" presId="urn:microsoft.com/office/officeart/2008/layout/VerticalCircleList"/>
    <dgm:cxn modelId="{628F148E-E146-4F58-BACB-6D9756482248}" type="presParOf" srcId="{E226F0C1-ABB9-4DDD-AA4F-709B78C50012}" destId="{0FBCF254-6A63-4F22-8547-498B896F44E8}" srcOrd="1" destOrd="0" presId="urn:microsoft.com/office/officeart/2008/layout/VerticalCircleList"/>
    <dgm:cxn modelId="{7A7CF561-53C7-4CE7-9093-40812A877EE3}" type="presParOf" srcId="{E226F0C1-ABB9-4DDD-AA4F-709B78C50012}" destId="{ACFD1EF6-3F2D-4B76-9CDF-FF0B6C7C1A5A}" srcOrd="2" destOrd="0" presId="urn:microsoft.com/office/officeart/2008/layout/VerticalCircleList"/>
    <dgm:cxn modelId="{89A5DE5F-7C40-4091-8BD8-855222CB7D5A}" type="presParOf" srcId="{A128EF39-6CF8-48F1-99D9-D5F0507CBCA1}" destId="{D0718AC4-E727-4F2D-8275-9D40659069C5}" srcOrd="5" destOrd="0" presId="urn:microsoft.com/office/officeart/2008/layout/VerticalCircleList"/>
    <dgm:cxn modelId="{9DE9F58E-8756-4841-8B20-CBBEA8A0B28F}" type="presParOf" srcId="{D0718AC4-E727-4F2D-8275-9D40659069C5}" destId="{4AF9BA01-C5B8-4241-BC7A-FD671B53DBC9}" srcOrd="0" destOrd="0" presId="urn:microsoft.com/office/officeart/2008/layout/VerticalCircleList"/>
    <dgm:cxn modelId="{F4313C21-1BCB-41C5-88C4-37874A741F4C}" type="presParOf" srcId="{D0718AC4-E727-4F2D-8275-9D40659069C5}" destId="{DDA4AE30-212C-4C27-B19D-91DBB8C7A768}" srcOrd="1" destOrd="0" presId="urn:microsoft.com/office/officeart/2008/layout/VerticalCircleList"/>
    <dgm:cxn modelId="{03665738-1A84-44F8-B8ED-2044F7E34EFE}" type="presParOf" srcId="{D0718AC4-E727-4F2D-8275-9D40659069C5}" destId="{F24EBAFE-444A-43BE-B25D-2890ECA216BF}" srcOrd="2" destOrd="0" presId="urn:microsoft.com/office/officeart/2008/layout/VerticalCircleList"/>
    <dgm:cxn modelId="{6B08E396-6CF3-473B-A31A-0A654C83BD07}" type="presParOf" srcId="{A128EF39-6CF8-48F1-99D9-D5F0507CBCA1}" destId="{3E10B1AE-B17E-4926-9DA8-248B4706C852}" srcOrd="6" destOrd="0" presId="urn:microsoft.com/office/officeart/2008/layout/VerticalCircleList"/>
    <dgm:cxn modelId="{69021165-C84F-4926-BAB0-22B932998794}" type="presParOf" srcId="{3E10B1AE-B17E-4926-9DA8-248B4706C852}" destId="{578457AA-58D0-4D99-B859-B8E9CAD62708}" srcOrd="0" destOrd="0" presId="urn:microsoft.com/office/officeart/2008/layout/VerticalCircleList"/>
    <dgm:cxn modelId="{67B39FF2-C3F8-463A-82E7-243DBED73A7B}" type="presParOf" srcId="{3E10B1AE-B17E-4926-9DA8-248B4706C852}" destId="{3647EC6E-B7C1-4EBA-98E6-DF155FF320F4}" srcOrd="1" destOrd="0" presId="urn:microsoft.com/office/officeart/2008/layout/VerticalCircleList"/>
    <dgm:cxn modelId="{FBD94D1A-64D5-486D-8F83-01AD237D4DFF}" type="presParOf" srcId="{3E10B1AE-B17E-4926-9DA8-248B4706C852}" destId="{F8A72DAC-3CEF-45C8-8214-196917E7D0E0}" srcOrd="2" destOrd="0" presId="urn:microsoft.com/office/officeart/2008/layout/VerticalCircleList"/>
    <dgm:cxn modelId="{12D893AA-CC76-40A2-9452-4992F7B4DA3C}" type="presParOf" srcId="{A128EF39-6CF8-48F1-99D9-D5F0507CBCA1}" destId="{09D65063-BB73-4489-9C70-3A23A2E1ACEB}" srcOrd="7" destOrd="0" presId="urn:microsoft.com/office/officeart/2008/layout/VerticalCircleList"/>
    <dgm:cxn modelId="{B2CA63A7-353C-4CD1-B1B9-3DF1D0205C07}" type="presParOf" srcId="{09D65063-BB73-4489-9C70-3A23A2E1ACEB}" destId="{B1740458-048F-495F-8F38-08467C10BBE5}" srcOrd="0" destOrd="0" presId="urn:microsoft.com/office/officeart/2008/layout/VerticalCircleList"/>
    <dgm:cxn modelId="{6BB8D1E3-B048-4470-B333-980513B265E5}" type="presParOf" srcId="{09D65063-BB73-4489-9C70-3A23A2E1ACEB}" destId="{C75AED66-0931-41D2-97E1-91FF76AE4ED6}" srcOrd="1" destOrd="0" presId="urn:microsoft.com/office/officeart/2008/layout/VerticalCircleList"/>
    <dgm:cxn modelId="{B2C76E4B-28F5-4A78-B397-475EF2A4AC90}" type="presParOf" srcId="{09D65063-BB73-4489-9C70-3A23A2E1ACEB}" destId="{7440FE1C-E05A-4224-9977-115453CD0123}" srcOrd="2" destOrd="0" presId="urn:microsoft.com/office/officeart/2008/layout/VerticalCircleList"/>
    <dgm:cxn modelId="{35E73BBF-9587-4BFA-9096-8DAB0138F160}" type="presParOf" srcId="{A128EF39-6CF8-48F1-99D9-D5F0507CBCA1}" destId="{2CDCC0FD-36B6-4ACC-8043-4F7F3F45D363}" srcOrd="8" destOrd="0" presId="urn:microsoft.com/office/officeart/2008/layout/VerticalCircleList"/>
    <dgm:cxn modelId="{4832EAB4-3B77-4002-8F9A-AA53AA2137AE}" type="presParOf" srcId="{2CDCC0FD-36B6-4ACC-8043-4F7F3F45D363}" destId="{C52F9CA9-5417-48E8-88C0-339445811DEF}" srcOrd="0" destOrd="0" presId="urn:microsoft.com/office/officeart/2008/layout/VerticalCircleList"/>
    <dgm:cxn modelId="{4DE0CA1D-046A-4124-ADFF-C3E8A865F212}" type="presParOf" srcId="{2CDCC0FD-36B6-4ACC-8043-4F7F3F45D363}" destId="{C6719E25-A26D-46BA-A407-9B41013967C5}" srcOrd="1" destOrd="0" presId="urn:microsoft.com/office/officeart/2008/layout/VerticalCircleList"/>
    <dgm:cxn modelId="{CF4B1BF0-4F89-4874-8559-38C5BB2C64DE}" type="presParOf" srcId="{2CDCC0FD-36B6-4ACC-8043-4F7F3F45D363}" destId="{6A832108-FC0A-40AC-920E-0B08FA066105}" srcOrd="2" destOrd="0" presId="urn:microsoft.com/office/officeart/2008/layout/VerticalCircleList"/>
    <dgm:cxn modelId="{386E0DB6-5BD5-41CE-AC4C-646C5B14A5F4}" type="presParOf" srcId="{A128EF39-6CF8-48F1-99D9-D5F0507CBCA1}" destId="{F5506FE0-F98E-49E3-A0C6-F1F645F38E2C}" srcOrd="9" destOrd="0" presId="urn:microsoft.com/office/officeart/2008/layout/VerticalCircleList"/>
    <dgm:cxn modelId="{1876DD7F-4592-498E-BA75-67BDA30305C3}" type="presParOf" srcId="{F5506FE0-F98E-49E3-A0C6-F1F645F38E2C}" destId="{05580573-7AD0-407F-877B-0BE459EA0F29}" srcOrd="0" destOrd="0" presId="urn:microsoft.com/office/officeart/2008/layout/VerticalCircleList"/>
    <dgm:cxn modelId="{75327AE5-3751-459C-9386-CBFD2D99707E}" type="presParOf" srcId="{F5506FE0-F98E-49E3-A0C6-F1F645F38E2C}" destId="{AF4C7F9B-BE2E-4A66-9956-C4F146F4A8F6}" srcOrd="1" destOrd="0" presId="urn:microsoft.com/office/officeart/2008/layout/VerticalCircleList"/>
    <dgm:cxn modelId="{2C2AA249-303F-4F71-9476-A52A434599D6}" type="presParOf" srcId="{F5506FE0-F98E-49E3-A0C6-F1F645F38E2C}" destId="{222A283D-4C7D-4ABC-996B-3CE6D7B34964}" srcOrd="2" destOrd="0" presId="urn:microsoft.com/office/officeart/2008/layout/VerticalCircleList"/>
    <dgm:cxn modelId="{38DA9B6E-1467-4253-B509-1D76A3719824}" type="presParOf" srcId="{A128EF39-6CF8-48F1-99D9-D5F0507CBCA1}" destId="{1060760A-C235-45CC-AC38-C6F4B72E4D1D}" srcOrd="10" destOrd="0" presId="urn:microsoft.com/office/officeart/2008/layout/VerticalCircleList"/>
    <dgm:cxn modelId="{03EA9EBA-8AEF-4195-89C2-02073CF5E8F1}" type="presParOf" srcId="{1060760A-C235-45CC-AC38-C6F4B72E4D1D}" destId="{67BA967B-C885-44B2-975F-C334D29CB607}" srcOrd="0" destOrd="0" presId="urn:microsoft.com/office/officeart/2008/layout/VerticalCircleList"/>
    <dgm:cxn modelId="{30522D99-0CA9-4AD1-8E0F-E028F721783E}" type="presParOf" srcId="{1060760A-C235-45CC-AC38-C6F4B72E4D1D}" destId="{08303808-5037-4EF7-8386-100947841D0C}" srcOrd="1" destOrd="0" presId="urn:microsoft.com/office/officeart/2008/layout/VerticalCircleList"/>
    <dgm:cxn modelId="{8C6354BE-681E-42A8-AE2E-6594555C83DD}" type="presParOf" srcId="{1060760A-C235-45CC-AC38-C6F4B72E4D1D}" destId="{0AD0CCE3-AF1E-49D5-AB35-3D7E17FCC0A7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244F57-1E20-4C44-9329-5FF1FED0537F}" type="doc">
      <dgm:prSet loTypeId="urn:microsoft.com/office/officeart/2005/8/layout/cycle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BF0F8F3-5A39-437D-9DF0-85166D55A445}">
      <dgm:prSet custT="1"/>
      <dgm:spPr/>
      <dgm:t>
        <a:bodyPr/>
        <a:lstStyle/>
        <a:p>
          <a:r>
            <a:rPr lang="ru-RU" sz="1800"/>
            <a:t> Тренд на экологичность и разумное потребление</a:t>
          </a:r>
          <a:endParaRPr lang="ru-RU" sz="1800" dirty="0"/>
        </a:p>
      </dgm:t>
    </dgm:pt>
    <dgm:pt modelId="{26F07699-4774-4073-BB09-087221E98DF9}" type="parTrans" cxnId="{D0C13A8B-8282-4BB5-BE11-A3116FB7EFFD}">
      <dgm:prSet/>
      <dgm:spPr/>
      <dgm:t>
        <a:bodyPr/>
        <a:lstStyle/>
        <a:p>
          <a:endParaRPr lang="ru-RU" sz="4400"/>
        </a:p>
      </dgm:t>
    </dgm:pt>
    <dgm:pt modelId="{C7BF91E0-67F0-41EE-9DD7-3B9ACC3D0A9E}" type="sibTrans" cxnId="{D0C13A8B-8282-4BB5-BE11-A3116FB7EFFD}">
      <dgm:prSet/>
      <dgm:spPr/>
      <dgm:t>
        <a:bodyPr/>
        <a:lstStyle/>
        <a:p>
          <a:endParaRPr lang="ru-RU" sz="4400"/>
        </a:p>
      </dgm:t>
    </dgm:pt>
    <dgm:pt modelId="{385C9E36-50FF-41A9-A5C9-D77D720D2BF1}">
      <dgm:prSet custT="1"/>
      <dgm:spPr/>
      <dgm:t>
        <a:bodyPr/>
        <a:lstStyle/>
        <a:p>
          <a:r>
            <a:rPr lang="ru-RU" sz="1800"/>
            <a:t>Интерактивность повсеместна</a:t>
          </a:r>
          <a:endParaRPr lang="ru-RU" sz="1800" dirty="0"/>
        </a:p>
      </dgm:t>
    </dgm:pt>
    <dgm:pt modelId="{EC65F26B-2CA2-416E-BE6A-5F9C7C0320D0}" type="parTrans" cxnId="{7A653DE7-B1F3-44EF-B0FF-8DF892BF32BD}">
      <dgm:prSet/>
      <dgm:spPr/>
      <dgm:t>
        <a:bodyPr/>
        <a:lstStyle/>
        <a:p>
          <a:endParaRPr lang="ru-RU" sz="4400"/>
        </a:p>
      </dgm:t>
    </dgm:pt>
    <dgm:pt modelId="{179D2095-B558-4EC0-A0E8-A4A8D4F023D0}" type="sibTrans" cxnId="{7A653DE7-B1F3-44EF-B0FF-8DF892BF32BD}">
      <dgm:prSet/>
      <dgm:spPr/>
      <dgm:t>
        <a:bodyPr/>
        <a:lstStyle/>
        <a:p>
          <a:endParaRPr lang="ru-RU" sz="4400"/>
        </a:p>
      </dgm:t>
    </dgm:pt>
    <dgm:pt modelId="{54E15373-7E5E-4471-A170-865E673F18DF}">
      <dgm:prSet custT="1"/>
      <dgm:spPr/>
      <dgm:t>
        <a:bodyPr/>
        <a:lstStyle/>
        <a:p>
          <a:r>
            <a:rPr lang="ru-RU" sz="1800"/>
            <a:t> Проекции и креативные световые решения</a:t>
          </a:r>
          <a:endParaRPr lang="ru-RU" sz="1800" dirty="0"/>
        </a:p>
      </dgm:t>
    </dgm:pt>
    <dgm:pt modelId="{7B7371B9-16FC-4881-9CD2-064208AE5762}" type="parTrans" cxnId="{53E4775D-0022-4216-AA54-F4DA2D6A7CE1}">
      <dgm:prSet/>
      <dgm:spPr/>
      <dgm:t>
        <a:bodyPr/>
        <a:lstStyle/>
        <a:p>
          <a:endParaRPr lang="ru-RU" sz="4400"/>
        </a:p>
      </dgm:t>
    </dgm:pt>
    <dgm:pt modelId="{B2469170-F8D0-43A1-A234-DD95BF348A87}" type="sibTrans" cxnId="{53E4775D-0022-4216-AA54-F4DA2D6A7CE1}">
      <dgm:prSet/>
      <dgm:spPr/>
      <dgm:t>
        <a:bodyPr/>
        <a:lstStyle/>
        <a:p>
          <a:endParaRPr lang="ru-RU" sz="4400"/>
        </a:p>
      </dgm:t>
    </dgm:pt>
    <dgm:pt modelId="{AF4926E0-F1AD-401D-81F0-6A368D229029}">
      <dgm:prSet custT="1"/>
      <dgm:spPr/>
      <dgm:t>
        <a:bodyPr/>
        <a:lstStyle/>
        <a:p>
          <a:r>
            <a:rPr lang="ru-RU" sz="1800" dirty="0"/>
            <a:t>Оригинальные локации</a:t>
          </a:r>
        </a:p>
      </dgm:t>
    </dgm:pt>
    <dgm:pt modelId="{8DC28932-50E6-4A23-9C04-E355CC02A9E3}" type="parTrans" cxnId="{5C9DE82D-0F4B-4442-8E01-C1226559DDB5}">
      <dgm:prSet/>
      <dgm:spPr/>
      <dgm:t>
        <a:bodyPr/>
        <a:lstStyle/>
        <a:p>
          <a:endParaRPr lang="ru-RU" sz="4400"/>
        </a:p>
      </dgm:t>
    </dgm:pt>
    <dgm:pt modelId="{F2AED4D9-9206-479F-BC5D-AF3BDBEBD69B}" type="sibTrans" cxnId="{5C9DE82D-0F4B-4442-8E01-C1226559DDB5}">
      <dgm:prSet/>
      <dgm:spPr/>
      <dgm:t>
        <a:bodyPr/>
        <a:lstStyle/>
        <a:p>
          <a:endParaRPr lang="ru-RU" sz="4400"/>
        </a:p>
      </dgm:t>
    </dgm:pt>
    <dgm:pt modelId="{4D19510C-C853-40AA-BF3E-72D6480CE4A6}" type="pres">
      <dgm:prSet presAssocID="{D0244F57-1E20-4C44-9329-5FF1FED0537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8BC0E7C3-A394-46E6-A6BA-5F7783A27F09}" type="pres">
      <dgm:prSet presAssocID="{D0244F57-1E20-4C44-9329-5FF1FED0537F}" presName="children" presStyleCnt="0"/>
      <dgm:spPr/>
    </dgm:pt>
    <dgm:pt modelId="{77871A69-5F02-4778-ABE9-CE67179DEEFF}" type="pres">
      <dgm:prSet presAssocID="{D0244F57-1E20-4C44-9329-5FF1FED0537F}" presName="childPlaceholder" presStyleCnt="0"/>
      <dgm:spPr/>
    </dgm:pt>
    <dgm:pt modelId="{31E9B645-61B4-471D-A4D3-77884FAC83C0}" type="pres">
      <dgm:prSet presAssocID="{D0244F57-1E20-4C44-9329-5FF1FED0537F}" presName="circle" presStyleCnt="0"/>
      <dgm:spPr/>
    </dgm:pt>
    <dgm:pt modelId="{FD281471-EEFA-46AA-B25E-35AFDC557B5A}" type="pres">
      <dgm:prSet presAssocID="{D0244F57-1E20-4C44-9329-5FF1FED0537F}" presName="quadrant1" presStyleLbl="node1" presStyleIdx="0" presStyleCnt="4" custScaleX="123310" custScaleY="102604">
        <dgm:presLayoutVars>
          <dgm:chMax val="1"/>
          <dgm:bulletEnabled val="1"/>
        </dgm:presLayoutVars>
      </dgm:prSet>
      <dgm:spPr/>
    </dgm:pt>
    <dgm:pt modelId="{8053810F-3D6C-47EB-84FD-789C9F784EFA}" type="pres">
      <dgm:prSet presAssocID="{D0244F57-1E20-4C44-9329-5FF1FED0537F}" presName="quadrant2" presStyleLbl="node1" presStyleIdx="1" presStyleCnt="4" custScaleX="124749" custScaleY="103395" custLinFactNeighborX="15099" custLinFactNeighborY="1079">
        <dgm:presLayoutVars>
          <dgm:chMax val="1"/>
          <dgm:bulletEnabled val="1"/>
        </dgm:presLayoutVars>
      </dgm:prSet>
      <dgm:spPr/>
    </dgm:pt>
    <dgm:pt modelId="{473AEF98-E0F1-4251-A655-5E83BD58CA48}" type="pres">
      <dgm:prSet presAssocID="{D0244F57-1E20-4C44-9329-5FF1FED0537F}" presName="quadrant3" presStyleLbl="node1" presStyleIdx="2" presStyleCnt="4" custScaleX="124746" custScaleY="105836" custLinFactNeighborX="12943" custLinFactNeighborY="2158">
        <dgm:presLayoutVars>
          <dgm:chMax val="1"/>
          <dgm:bulletEnabled val="1"/>
        </dgm:presLayoutVars>
      </dgm:prSet>
      <dgm:spPr/>
    </dgm:pt>
    <dgm:pt modelId="{8A538946-0EBE-4B23-8C5B-CAD575C66977}" type="pres">
      <dgm:prSet presAssocID="{D0244F57-1E20-4C44-9329-5FF1FED0537F}" presName="quadrant4" presStyleLbl="node1" presStyleIdx="3" presStyleCnt="4" custScaleX="117916" custScaleY="107993" custLinFactNeighborX="-2697" custLinFactNeighborY="1079">
        <dgm:presLayoutVars>
          <dgm:chMax val="1"/>
          <dgm:bulletEnabled val="1"/>
        </dgm:presLayoutVars>
      </dgm:prSet>
      <dgm:spPr/>
    </dgm:pt>
    <dgm:pt modelId="{CE8D2131-A135-4F51-AC13-D5C9B9E0A27F}" type="pres">
      <dgm:prSet presAssocID="{D0244F57-1E20-4C44-9329-5FF1FED0537F}" presName="quadrantPlaceholder" presStyleCnt="0"/>
      <dgm:spPr/>
    </dgm:pt>
    <dgm:pt modelId="{45F5B23A-3B38-45CB-90E7-CCA97B386F1E}" type="pres">
      <dgm:prSet presAssocID="{D0244F57-1E20-4C44-9329-5FF1FED0537F}" presName="center1" presStyleLbl="fgShp" presStyleIdx="0" presStyleCnt="2"/>
      <dgm:spPr/>
    </dgm:pt>
    <dgm:pt modelId="{D24D0675-0491-48F1-A949-1D89F6BE990D}" type="pres">
      <dgm:prSet presAssocID="{D0244F57-1E20-4C44-9329-5FF1FED0537F}" presName="center2" presStyleLbl="fgShp" presStyleIdx="1" presStyleCnt="2"/>
      <dgm:spPr/>
    </dgm:pt>
  </dgm:ptLst>
  <dgm:cxnLst>
    <dgm:cxn modelId="{5C9DE82D-0F4B-4442-8E01-C1226559DDB5}" srcId="{D0244F57-1E20-4C44-9329-5FF1FED0537F}" destId="{AF4926E0-F1AD-401D-81F0-6A368D229029}" srcOrd="3" destOrd="0" parTransId="{8DC28932-50E6-4A23-9C04-E355CC02A9E3}" sibTransId="{F2AED4D9-9206-479F-BC5D-AF3BDBEBD69B}"/>
    <dgm:cxn modelId="{53E4775D-0022-4216-AA54-F4DA2D6A7CE1}" srcId="{D0244F57-1E20-4C44-9329-5FF1FED0537F}" destId="{54E15373-7E5E-4471-A170-865E673F18DF}" srcOrd="2" destOrd="0" parTransId="{7B7371B9-16FC-4881-9CD2-064208AE5762}" sibTransId="{B2469170-F8D0-43A1-A234-DD95BF348A87}"/>
    <dgm:cxn modelId="{1FC6D060-4F95-4661-9856-3D5D779D0EA5}" type="presOf" srcId="{AF4926E0-F1AD-401D-81F0-6A368D229029}" destId="{8A538946-0EBE-4B23-8C5B-CAD575C66977}" srcOrd="0" destOrd="0" presId="urn:microsoft.com/office/officeart/2005/8/layout/cycle4"/>
    <dgm:cxn modelId="{DBA02863-099B-454F-915B-C3B9798638B9}" type="presOf" srcId="{54E15373-7E5E-4471-A170-865E673F18DF}" destId="{473AEF98-E0F1-4251-A655-5E83BD58CA48}" srcOrd="0" destOrd="0" presId="urn:microsoft.com/office/officeart/2005/8/layout/cycle4"/>
    <dgm:cxn modelId="{7C7E7E4B-7530-4386-B138-AD37085172B8}" type="presOf" srcId="{385C9E36-50FF-41A9-A5C9-D77D720D2BF1}" destId="{8053810F-3D6C-47EB-84FD-789C9F784EFA}" srcOrd="0" destOrd="0" presId="urn:microsoft.com/office/officeart/2005/8/layout/cycle4"/>
    <dgm:cxn modelId="{FA3E8A88-83F4-4237-B1EB-E539B7AA4404}" type="presOf" srcId="{3BF0F8F3-5A39-437D-9DF0-85166D55A445}" destId="{FD281471-EEFA-46AA-B25E-35AFDC557B5A}" srcOrd="0" destOrd="0" presId="urn:microsoft.com/office/officeart/2005/8/layout/cycle4"/>
    <dgm:cxn modelId="{D0C13A8B-8282-4BB5-BE11-A3116FB7EFFD}" srcId="{D0244F57-1E20-4C44-9329-5FF1FED0537F}" destId="{3BF0F8F3-5A39-437D-9DF0-85166D55A445}" srcOrd="0" destOrd="0" parTransId="{26F07699-4774-4073-BB09-087221E98DF9}" sibTransId="{C7BF91E0-67F0-41EE-9DD7-3B9ACC3D0A9E}"/>
    <dgm:cxn modelId="{BEBCCCDC-426A-4635-AD5A-529978616AAE}" type="presOf" srcId="{D0244F57-1E20-4C44-9329-5FF1FED0537F}" destId="{4D19510C-C853-40AA-BF3E-72D6480CE4A6}" srcOrd="0" destOrd="0" presId="urn:microsoft.com/office/officeart/2005/8/layout/cycle4"/>
    <dgm:cxn modelId="{7A653DE7-B1F3-44EF-B0FF-8DF892BF32BD}" srcId="{D0244F57-1E20-4C44-9329-5FF1FED0537F}" destId="{385C9E36-50FF-41A9-A5C9-D77D720D2BF1}" srcOrd="1" destOrd="0" parTransId="{EC65F26B-2CA2-416E-BE6A-5F9C7C0320D0}" sibTransId="{179D2095-B558-4EC0-A0E8-A4A8D4F023D0}"/>
    <dgm:cxn modelId="{86939065-3096-4C81-A81B-BA1D30C268F6}" type="presParOf" srcId="{4D19510C-C853-40AA-BF3E-72D6480CE4A6}" destId="{8BC0E7C3-A394-46E6-A6BA-5F7783A27F09}" srcOrd="0" destOrd="0" presId="urn:microsoft.com/office/officeart/2005/8/layout/cycle4"/>
    <dgm:cxn modelId="{78547D1D-3D90-4ACA-A4CA-C663BBD9F2C6}" type="presParOf" srcId="{8BC0E7C3-A394-46E6-A6BA-5F7783A27F09}" destId="{77871A69-5F02-4778-ABE9-CE67179DEEFF}" srcOrd="0" destOrd="0" presId="urn:microsoft.com/office/officeart/2005/8/layout/cycle4"/>
    <dgm:cxn modelId="{1921B7E6-4AE2-4866-AEED-AF283B31CEBA}" type="presParOf" srcId="{4D19510C-C853-40AA-BF3E-72D6480CE4A6}" destId="{31E9B645-61B4-471D-A4D3-77884FAC83C0}" srcOrd="1" destOrd="0" presId="urn:microsoft.com/office/officeart/2005/8/layout/cycle4"/>
    <dgm:cxn modelId="{729BC83C-624C-4C6F-B48C-BFD362E89D1B}" type="presParOf" srcId="{31E9B645-61B4-471D-A4D3-77884FAC83C0}" destId="{FD281471-EEFA-46AA-B25E-35AFDC557B5A}" srcOrd="0" destOrd="0" presId="urn:microsoft.com/office/officeart/2005/8/layout/cycle4"/>
    <dgm:cxn modelId="{E7995D5C-9274-493F-8888-6EFF3017B0B8}" type="presParOf" srcId="{31E9B645-61B4-471D-A4D3-77884FAC83C0}" destId="{8053810F-3D6C-47EB-84FD-789C9F784EFA}" srcOrd="1" destOrd="0" presId="urn:microsoft.com/office/officeart/2005/8/layout/cycle4"/>
    <dgm:cxn modelId="{789E3E26-F99B-47EE-9824-C1D7C3C42D29}" type="presParOf" srcId="{31E9B645-61B4-471D-A4D3-77884FAC83C0}" destId="{473AEF98-E0F1-4251-A655-5E83BD58CA48}" srcOrd="2" destOrd="0" presId="urn:microsoft.com/office/officeart/2005/8/layout/cycle4"/>
    <dgm:cxn modelId="{760A1BDD-32CD-49A2-853A-9E1414938CE3}" type="presParOf" srcId="{31E9B645-61B4-471D-A4D3-77884FAC83C0}" destId="{8A538946-0EBE-4B23-8C5B-CAD575C66977}" srcOrd="3" destOrd="0" presId="urn:microsoft.com/office/officeart/2005/8/layout/cycle4"/>
    <dgm:cxn modelId="{9D375179-04EC-4477-B77D-DC70F7E2D32D}" type="presParOf" srcId="{31E9B645-61B4-471D-A4D3-77884FAC83C0}" destId="{CE8D2131-A135-4F51-AC13-D5C9B9E0A27F}" srcOrd="4" destOrd="0" presId="urn:microsoft.com/office/officeart/2005/8/layout/cycle4"/>
    <dgm:cxn modelId="{11A54B6C-6E75-4662-9417-5B6F5110BBE3}" type="presParOf" srcId="{4D19510C-C853-40AA-BF3E-72D6480CE4A6}" destId="{45F5B23A-3B38-45CB-90E7-CCA97B386F1E}" srcOrd="2" destOrd="0" presId="urn:microsoft.com/office/officeart/2005/8/layout/cycle4"/>
    <dgm:cxn modelId="{AFBBD873-902B-4176-A810-6C4F02149E60}" type="presParOf" srcId="{4D19510C-C853-40AA-BF3E-72D6480CE4A6}" destId="{D24D0675-0491-48F1-A949-1D89F6BE990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3E2A9-0CCA-4C39-AE02-8FA5E258DA96}">
      <dsp:nvSpPr>
        <dsp:cNvPr id="0" name=""/>
        <dsp:cNvSpPr/>
      </dsp:nvSpPr>
      <dsp:spPr>
        <a:xfrm>
          <a:off x="0" y="0"/>
          <a:ext cx="12064182" cy="692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Тренды</a:t>
          </a:r>
        </a:p>
      </dsp:txBody>
      <dsp:txXfrm>
        <a:off x="33812" y="33812"/>
        <a:ext cx="11996558" cy="625016"/>
      </dsp:txXfrm>
    </dsp:sp>
    <dsp:sp modelId="{F09543F4-7B61-4FDE-8443-E2B00EC2C5A9}">
      <dsp:nvSpPr>
        <dsp:cNvPr id="0" name=""/>
        <dsp:cNvSpPr/>
      </dsp:nvSpPr>
      <dsp:spPr>
        <a:xfrm>
          <a:off x="0" y="703043"/>
          <a:ext cx="12064182" cy="957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038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/>
            <a:t>Цифровизация жизни: повышение информационного обеспечения, изменится формат мероприятий, инструменты мотивации.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/>
            <a:t>Старение общества в мире: снижение количества молодых членов профсоюза, увеличение возрастного ценза молодежи.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/>
            <a:t>Увеличение престижа ЗОЖ: меньше больничных, выше производительность, молодежная политика - пропаганда ЗОЖ.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/>
            <a:t>Миграция внутренняя и внешняя: трудовая самореализация. </a:t>
          </a:r>
        </a:p>
      </dsp:txBody>
      <dsp:txXfrm>
        <a:off x="0" y="703043"/>
        <a:ext cx="12064182" cy="957375"/>
      </dsp:txXfrm>
    </dsp:sp>
    <dsp:sp modelId="{D8B5614A-BFC9-4F08-806D-424491119EA6}">
      <dsp:nvSpPr>
        <dsp:cNvPr id="0" name=""/>
        <dsp:cNvSpPr/>
      </dsp:nvSpPr>
      <dsp:spPr>
        <a:xfrm>
          <a:off x="0" y="1660418"/>
          <a:ext cx="12064182" cy="692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Технологии</a:t>
          </a:r>
        </a:p>
      </dsp:txBody>
      <dsp:txXfrm>
        <a:off x="33812" y="1694230"/>
        <a:ext cx="11996558" cy="625016"/>
      </dsp:txXfrm>
    </dsp:sp>
    <dsp:sp modelId="{DD239C44-6215-4F1C-87B9-37AD8BBB6393}">
      <dsp:nvSpPr>
        <dsp:cNvPr id="0" name=""/>
        <dsp:cNvSpPr/>
      </dsp:nvSpPr>
      <dsp:spPr>
        <a:xfrm>
          <a:off x="0" y="2353058"/>
          <a:ext cx="12064182" cy="957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038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/>
            <a:t>Социальные сети: замена живого общения на виртуальное, молодежь напрямую сможет общаться с руководителями в он-лайне.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/>
            <a:t>Электронный документооборот: экономия времени, сокращение процесса согласования документов, снижение бумажных носителей.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/>
            <a:t>Интерактивное обучение: увеличение количества обученных молодых профсоюзных лидеров, беспрерывный процесс обучения.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/>
            <a:t>Единый унифицированный документ: экономия времени, универсальность работника.</a:t>
          </a:r>
        </a:p>
      </dsp:txBody>
      <dsp:txXfrm>
        <a:off x="0" y="2353058"/>
        <a:ext cx="12064182" cy="957375"/>
      </dsp:txXfrm>
    </dsp:sp>
    <dsp:sp modelId="{F74966B0-7C9E-4DA1-9111-D0A36A548AA2}">
      <dsp:nvSpPr>
        <dsp:cNvPr id="0" name=""/>
        <dsp:cNvSpPr/>
      </dsp:nvSpPr>
      <dsp:spPr>
        <a:xfrm>
          <a:off x="0" y="3310433"/>
          <a:ext cx="12064182" cy="692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Форматы</a:t>
          </a:r>
        </a:p>
      </dsp:txBody>
      <dsp:txXfrm>
        <a:off x="33812" y="3344245"/>
        <a:ext cx="11996558" cy="625016"/>
      </dsp:txXfrm>
    </dsp:sp>
    <dsp:sp modelId="{F18EF283-F949-48E3-ACD6-0A59344044A7}">
      <dsp:nvSpPr>
        <dsp:cNvPr id="0" name=""/>
        <dsp:cNvSpPr/>
      </dsp:nvSpPr>
      <dsp:spPr>
        <a:xfrm>
          <a:off x="0" y="4003073"/>
          <a:ext cx="12064182" cy="70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038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/>
            <a:t>Дистанционное обучение: нет отрыва от производства, увеличение производительности труда.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/>
            <a:t>Создание групп он-лайн: решение вопросов оперативно.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/>
            <a:t>Коммуникация работника с работодателем: общение он-лайн.</a:t>
          </a:r>
        </a:p>
      </dsp:txBody>
      <dsp:txXfrm>
        <a:off x="0" y="4003073"/>
        <a:ext cx="12064182" cy="708457"/>
      </dsp:txXfrm>
    </dsp:sp>
    <dsp:sp modelId="{0F6FBD7B-B5E9-4DD1-B2A7-A8E7C4A3198E}">
      <dsp:nvSpPr>
        <dsp:cNvPr id="0" name=""/>
        <dsp:cNvSpPr/>
      </dsp:nvSpPr>
      <dsp:spPr>
        <a:xfrm>
          <a:off x="0" y="4711530"/>
          <a:ext cx="12064182" cy="692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Законы</a:t>
          </a:r>
        </a:p>
      </dsp:txBody>
      <dsp:txXfrm>
        <a:off x="33812" y="4745342"/>
        <a:ext cx="11996558" cy="625016"/>
      </dsp:txXfrm>
    </dsp:sp>
    <dsp:sp modelId="{676EA55B-5D37-4408-9316-387B06E393F6}">
      <dsp:nvSpPr>
        <dsp:cNvPr id="0" name=""/>
        <dsp:cNvSpPr/>
      </dsp:nvSpPr>
      <dsp:spPr>
        <a:xfrm>
          <a:off x="0" y="5404170"/>
          <a:ext cx="12064182" cy="70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038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/>
            <a:t>Закон о защите персональных данных: повышение безопасности.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/>
            <a:t>Закон о социальных сетях: регулирование общения в соц. сетях, снижение кибербуллинга.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/>
            <a:t>Закон стимулирования рождаемости: увеличение количества молодых членов профсоюза.</a:t>
          </a:r>
        </a:p>
      </dsp:txBody>
      <dsp:txXfrm>
        <a:off x="0" y="5404170"/>
        <a:ext cx="12064182" cy="708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7093E-299C-4930-BC67-B3696C364E8F}">
      <dsp:nvSpPr>
        <dsp:cNvPr id="0" name=""/>
        <dsp:cNvSpPr/>
      </dsp:nvSpPr>
      <dsp:spPr>
        <a:xfrm>
          <a:off x="3793584" y="3611"/>
          <a:ext cx="525451" cy="52545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0128593-2335-4D36-A9C6-FC944DD0DD72}">
      <dsp:nvSpPr>
        <dsp:cNvPr id="0" name=""/>
        <dsp:cNvSpPr/>
      </dsp:nvSpPr>
      <dsp:spPr>
        <a:xfrm>
          <a:off x="4056310" y="3611"/>
          <a:ext cx="2803475" cy="525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Заседания Молодежных советов, онлайн-мозговые штурмы на площадках ZOOM, </a:t>
          </a:r>
          <a:r>
            <a:rPr lang="en-US" sz="1100" kern="1200" dirty="0"/>
            <a:t>Teams</a:t>
          </a:r>
          <a:endParaRPr lang="ru-RU" sz="1100" kern="1200" dirty="0"/>
        </a:p>
      </dsp:txBody>
      <dsp:txXfrm>
        <a:off x="4056310" y="3611"/>
        <a:ext cx="2803475" cy="525451"/>
      </dsp:txXfrm>
    </dsp:sp>
    <dsp:sp modelId="{F804F73F-81F9-4EA2-8EE9-E5A3568266B5}">
      <dsp:nvSpPr>
        <dsp:cNvPr id="0" name=""/>
        <dsp:cNvSpPr/>
      </dsp:nvSpPr>
      <dsp:spPr>
        <a:xfrm>
          <a:off x="3793584" y="529063"/>
          <a:ext cx="525451" cy="525451"/>
        </a:xfrm>
        <a:prstGeom prst="ellipse">
          <a:avLst/>
        </a:prstGeom>
        <a:solidFill>
          <a:schemeClr val="accent4">
            <a:alpha val="50000"/>
            <a:hueOff val="980089"/>
            <a:satOff val="-4078"/>
            <a:lumOff val="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E94376E-BB10-43F2-A502-933F53A7882B}">
      <dsp:nvSpPr>
        <dsp:cNvPr id="0" name=""/>
        <dsp:cNvSpPr/>
      </dsp:nvSpPr>
      <dsp:spPr>
        <a:xfrm>
          <a:off x="4056310" y="529063"/>
          <a:ext cx="2803475" cy="525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Интеллектуальные игры в онлайн-формате</a:t>
          </a:r>
        </a:p>
      </dsp:txBody>
      <dsp:txXfrm>
        <a:off x="4056310" y="529063"/>
        <a:ext cx="2803475" cy="525451"/>
      </dsp:txXfrm>
    </dsp:sp>
    <dsp:sp modelId="{2B025B07-98C0-44E5-ACBF-942DED192A61}">
      <dsp:nvSpPr>
        <dsp:cNvPr id="0" name=""/>
        <dsp:cNvSpPr/>
      </dsp:nvSpPr>
      <dsp:spPr>
        <a:xfrm>
          <a:off x="3793584" y="1054514"/>
          <a:ext cx="525451" cy="525451"/>
        </a:xfrm>
        <a:prstGeom prst="ellipse">
          <a:avLst/>
        </a:prstGeom>
        <a:solidFill>
          <a:schemeClr val="accent4">
            <a:alpha val="50000"/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CE6817F-E01D-4947-925A-DEDBD3C0D6F6}">
      <dsp:nvSpPr>
        <dsp:cNvPr id="0" name=""/>
        <dsp:cNvSpPr/>
      </dsp:nvSpPr>
      <dsp:spPr>
        <a:xfrm>
          <a:off x="4056310" y="1054514"/>
          <a:ext cx="2803475" cy="525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Турниры по киберспорту</a:t>
          </a:r>
        </a:p>
      </dsp:txBody>
      <dsp:txXfrm>
        <a:off x="4056310" y="1054514"/>
        <a:ext cx="2803475" cy="525451"/>
      </dsp:txXfrm>
    </dsp:sp>
    <dsp:sp modelId="{0CC05586-9BAA-4925-87FB-3DF2FB1C7827}">
      <dsp:nvSpPr>
        <dsp:cNvPr id="0" name=""/>
        <dsp:cNvSpPr/>
      </dsp:nvSpPr>
      <dsp:spPr>
        <a:xfrm>
          <a:off x="3793584" y="1579966"/>
          <a:ext cx="525451" cy="525451"/>
        </a:xfrm>
        <a:prstGeom prst="ellipse">
          <a:avLst/>
        </a:prstGeom>
        <a:solidFill>
          <a:schemeClr val="accent4">
            <a:alpha val="50000"/>
            <a:hueOff val="2940267"/>
            <a:satOff val="-12233"/>
            <a:lumOff val="2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F0B4599-DCF0-46FF-A133-C580B26EDF19}">
      <dsp:nvSpPr>
        <dsp:cNvPr id="0" name=""/>
        <dsp:cNvSpPr/>
      </dsp:nvSpPr>
      <dsp:spPr>
        <a:xfrm>
          <a:off x="4056310" y="1579966"/>
          <a:ext cx="2803475" cy="525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Интеллектуальная игры</a:t>
          </a:r>
        </a:p>
      </dsp:txBody>
      <dsp:txXfrm>
        <a:off x="4056310" y="1579966"/>
        <a:ext cx="2803475" cy="525451"/>
      </dsp:txXfrm>
    </dsp:sp>
    <dsp:sp modelId="{0FBCF254-6A63-4F22-8547-498B896F44E8}">
      <dsp:nvSpPr>
        <dsp:cNvPr id="0" name=""/>
        <dsp:cNvSpPr/>
      </dsp:nvSpPr>
      <dsp:spPr>
        <a:xfrm>
          <a:off x="3793584" y="2105417"/>
          <a:ext cx="525451" cy="525451"/>
        </a:xfrm>
        <a:prstGeom prst="ellipse">
          <a:avLst/>
        </a:prstGeom>
        <a:solidFill>
          <a:schemeClr val="accent4">
            <a:alpha val="50000"/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CFD1EF6-3F2D-4B76-9CDF-FF0B6C7C1A5A}">
      <dsp:nvSpPr>
        <dsp:cNvPr id="0" name=""/>
        <dsp:cNvSpPr/>
      </dsp:nvSpPr>
      <dsp:spPr>
        <a:xfrm>
          <a:off x="4056310" y="2105417"/>
          <a:ext cx="2803475" cy="525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Онлайн-дискотеки</a:t>
          </a:r>
        </a:p>
      </dsp:txBody>
      <dsp:txXfrm>
        <a:off x="4056310" y="2105417"/>
        <a:ext cx="2803475" cy="525451"/>
      </dsp:txXfrm>
    </dsp:sp>
    <dsp:sp modelId="{DDA4AE30-212C-4C27-B19D-91DBB8C7A768}">
      <dsp:nvSpPr>
        <dsp:cNvPr id="0" name=""/>
        <dsp:cNvSpPr/>
      </dsp:nvSpPr>
      <dsp:spPr>
        <a:xfrm>
          <a:off x="3793584" y="2630868"/>
          <a:ext cx="525451" cy="525451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24EBAFE-444A-43BE-B25D-2890ECA216BF}">
      <dsp:nvSpPr>
        <dsp:cNvPr id="0" name=""/>
        <dsp:cNvSpPr/>
      </dsp:nvSpPr>
      <dsp:spPr>
        <a:xfrm>
          <a:off x="4056310" y="2630868"/>
          <a:ext cx="2803475" cy="525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Ведение постоянных рубрик в соцсетях  (информативные, ситуативные, интерактивные)</a:t>
          </a:r>
        </a:p>
      </dsp:txBody>
      <dsp:txXfrm>
        <a:off x="4056310" y="2630868"/>
        <a:ext cx="2803475" cy="525451"/>
      </dsp:txXfrm>
    </dsp:sp>
    <dsp:sp modelId="{3647EC6E-B7C1-4EBA-98E6-DF155FF320F4}">
      <dsp:nvSpPr>
        <dsp:cNvPr id="0" name=""/>
        <dsp:cNvSpPr/>
      </dsp:nvSpPr>
      <dsp:spPr>
        <a:xfrm>
          <a:off x="3793584" y="3156320"/>
          <a:ext cx="525451" cy="525451"/>
        </a:xfrm>
        <a:prstGeom prst="ellipse">
          <a:avLst/>
        </a:prstGeom>
        <a:solidFill>
          <a:schemeClr val="accent4">
            <a:alpha val="50000"/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8A72DAC-3CEF-45C8-8214-196917E7D0E0}">
      <dsp:nvSpPr>
        <dsp:cNvPr id="0" name=""/>
        <dsp:cNvSpPr/>
      </dsp:nvSpPr>
      <dsp:spPr>
        <a:xfrm>
          <a:off x="4056310" y="3156320"/>
          <a:ext cx="2803475" cy="525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Розыгрыши</a:t>
          </a:r>
        </a:p>
      </dsp:txBody>
      <dsp:txXfrm>
        <a:off x="4056310" y="3156320"/>
        <a:ext cx="2803475" cy="525451"/>
      </dsp:txXfrm>
    </dsp:sp>
    <dsp:sp modelId="{C75AED66-0931-41D2-97E1-91FF76AE4ED6}">
      <dsp:nvSpPr>
        <dsp:cNvPr id="0" name=""/>
        <dsp:cNvSpPr/>
      </dsp:nvSpPr>
      <dsp:spPr>
        <a:xfrm>
          <a:off x="3793584" y="3681771"/>
          <a:ext cx="525451" cy="525451"/>
        </a:xfrm>
        <a:prstGeom prst="ellipse">
          <a:avLst/>
        </a:prstGeom>
        <a:solidFill>
          <a:schemeClr val="accent4">
            <a:alpha val="50000"/>
            <a:hueOff val="6860623"/>
            <a:satOff val="-28544"/>
            <a:lumOff val="6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440FE1C-E05A-4224-9977-115453CD0123}">
      <dsp:nvSpPr>
        <dsp:cNvPr id="0" name=""/>
        <dsp:cNvSpPr/>
      </dsp:nvSpPr>
      <dsp:spPr>
        <a:xfrm>
          <a:off x="4056310" y="3681771"/>
          <a:ext cx="2803475" cy="525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Развитие дистанционного обучения</a:t>
          </a:r>
        </a:p>
      </dsp:txBody>
      <dsp:txXfrm>
        <a:off x="4056310" y="3681771"/>
        <a:ext cx="2803475" cy="525451"/>
      </dsp:txXfrm>
    </dsp:sp>
    <dsp:sp modelId="{C6719E25-A26D-46BA-A407-9B41013967C5}">
      <dsp:nvSpPr>
        <dsp:cNvPr id="0" name=""/>
        <dsp:cNvSpPr/>
      </dsp:nvSpPr>
      <dsp:spPr>
        <a:xfrm>
          <a:off x="3793584" y="4207222"/>
          <a:ext cx="525451" cy="525451"/>
        </a:xfrm>
        <a:prstGeom prst="ellipse">
          <a:avLst/>
        </a:prstGeom>
        <a:solidFill>
          <a:schemeClr val="accent4">
            <a:alpha val="50000"/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A832108-FC0A-40AC-920E-0B08FA066105}">
      <dsp:nvSpPr>
        <dsp:cNvPr id="0" name=""/>
        <dsp:cNvSpPr/>
      </dsp:nvSpPr>
      <dsp:spPr>
        <a:xfrm>
          <a:off x="4056310" y="4207222"/>
          <a:ext cx="2803475" cy="525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 err="1"/>
            <a:t>Zoom</a:t>
          </a:r>
          <a:r>
            <a:rPr lang="ru-RU" sz="1100" b="0" kern="1200" dirty="0"/>
            <a:t>-флешмобы и </a:t>
          </a:r>
          <a:r>
            <a:rPr lang="ru-RU" sz="1100" b="0" kern="1200" dirty="0" err="1"/>
            <a:t>челленджи</a:t>
          </a:r>
          <a:endParaRPr lang="ru-RU" sz="1100" b="0" kern="1200" dirty="0"/>
        </a:p>
      </dsp:txBody>
      <dsp:txXfrm>
        <a:off x="4056310" y="4207222"/>
        <a:ext cx="2803475" cy="525451"/>
      </dsp:txXfrm>
    </dsp:sp>
    <dsp:sp modelId="{AF4C7F9B-BE2E-4A66-9956-C4F146F4A8F6}">
      <dsp:nvSpPr>
        <dsp:cNvPr id="0" name=""/>
        <dsp:cNvSpPr/>
      </dsp:nvSpPr>
      <dsp:spPr>
        <a:xfrm>
          <a:off x="3793584" y="4732674"/>
          <a:ext cx="525451" cy="525451"/>
        </a:xfrm>
        <a:prstGeom prst="ellipse">
          <a:avLst/>
        </a:prstGeom>
        <a:solidFill>
          <a:schemeClr val="accent4">
            <a:alpha val="50000"/>
            <a:hueOff val="8820801"/>
            <a:satOff val="-36699"/>
            <a:lumOff val="8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22A283D-4C7D-4ABC-996B-3CE6D7B34964}">
      <dsp:nvSpPr>
        <dsp:cNvPr id="0" name=""/>
        <dsp:cNvSpPr/>
      </dsp:nvSpPr>
      <dsp:spPr>
        <a:xfrm>
          <a:off x="4056310" y="4732674"/>
          <a:ext cx="2803475" cy="525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Онлайн-квесты с чат-ботом,</a:t>
          </a:r>
        </a:p>
      </dsp:txBody>
      <dsp:txXfrm>
        <a:off x="4056310" y="4732674"/>
        <a:ext cx="2803475" cy="525451"/>
      </dsp:txXfrm>
    </dsp:sp>
    <dsp:sp modelId="{08303808-5037-4EF7-8386-100947841D0C}">
      <dsp:nvSpPr>
        <dsp:cNvPr id="0" name=""/>
        <dsp:cNvSpPr/>
      </dsp:nvSpPr>
      <dsp:spPr>
        <a:xfrm>
          <a:off x="3793584" y="5258125"/>
          <a:ext cx="525451" cy="525451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AD0CCE3-AF1E-49D5-AB35-3D7E17FCC0A7}">
      <dsp:nvSpPr>
        <dsp:cNvPr id="0" name=""/>
        <dsp:cNvSpPr/>
      </dsp:nvSpPr>
      <dsp:spPr>
        <a:xfrm>
          <a:off x="4056310" y="5258125"/>
          <a:ext cx="2803475" cy="525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Видео – викторины</a:t>
          </a:r>
        </a:p>
      </dsp:txBody>
      <dsp:txXfrm>
        <a:off x="4056310" y="5258125"/>
        <a:ext cx="2803475" cy="5254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81471-EEFA-46AA-B25E-35AFDC557B5A}">
      <dsp:nvSpPr>
        <dsp:cNvPr id="0" name=""/>
        <dsp:cNvSpPr/>
      </dsp:nvSpPr>
      <dsp:spPr>
        <a:xfrm>
          <a:off x="5382123" y="264654"/>
          <a:ext cx="2751187" cy="228921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 Тренд на экологичность и разумное потребление</a:t>
          </a:r>
          <a:endParaRPr lang="ru-RU" sz="1800" kern="1200" dirty="0"/>
        </a:p>
      </dsp:txBody>
      <dsp:txXfrm>
        <a:off x="6187927" y="935149"/>
        <a:ext cx="1945383" cy="1618717"/>
      </dsp:txXfrm>
    </dsp:sp>
    <dsp:sp modelId="{8053810F-3D6C-47EB-84FD-789C9F784EFA}">
      <dsp:nvSpPr>
        <dsp:cNvPr id="0" name=""/>
        <dsp:cNvSpPr/>
      </dsp:nvSpPr>
      <dsp:spPr>
        <a:xfrm rot="5400000">
          <a:off x="8275330" y="41687"/>
          <a:ext cx="2306860" cy="2783292"/>
        </a:xfrm>
        <a:prstGeom prst="pieWedg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Интерактивность повсеместна</a:t>
          </a:r>
          <a:endParaRPr lang="ru-RU" sz="1800" kern="1200" dirty="0"/>
        </a:p>
      </dsp:txBody>
      <dsp:txXfrm rot="-5400000">
        <a:off x="8037115" y="955567"/>
        <a:ext cx="1968085" cy="1631196"/>
      </dsp:txXfrm>
    </dsp:sp>
    <dsp:sp modelId="{473AEF98-E0F1-4251-A655-5E83BD58CA48}">
      <dsp:nvSpPr>
        <dsp:cNvPr id="0" name=""/>
        <dsp:cNvSpPr/>
      </dsp:nvSpPr>
      <dsp:spPr>
        <a:xfrm rot="10800000">
          <a:off x="7989045" y="2610914"/>
          <a:ext cx="2783225" cy="2361322"/>
        </a:xfrm>
        <a:prstGeom prst="pieWedg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 Проекции и креативные световые решения</a:t>
          </a:r>
          <a:endParaRPr lang="ru-RU" sz="1800" kern="1200" dirty="0"/>
        </a:p>
      </dsp:txBody>
      <dsp:txXfrm rot="10800000">
        <a:off x="7989045" y="2610914"/>
        <a:ext cx="1968037" cy="1669707"/>
      </dsp:txXfrm>
    </dsp:sp>
    <dsp:sp modelId="{8A538946-0EBE-4B23-8C5B-CAD575C66977}">
      <dsp:nvSpPr>
        <dsp:cNvPr id="0" name=""/>
        <dsp:cNvSpPr/>
      </dsp:nvSpPr>
      <dsp:spPr>
        <a:xfrm rot="16200000">
          <a:off x="5492820" y="2452081"/>
          <a:ext cx="2409447" cy="2630840"/>
        </a:xfrm>
        <a:prstGeom prst="pieWedg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Оригинальные локации</a:t>
          </a:r>
        </a:p>
      </dsp:txBody>
      <dsp:txXfrm rot="5400000">
        <a:off x="6152679" y="2562777"/>
        <a:ext cx="1860285" cy="1703736"/>
      </dsp:txXfrm>
    </dsp:sp>
    <dsp:sp modelId="{45F5B23A-3B38-45CB-90E7-CCA97B386F1E}">
      <dsp:nvSpPr>
        <dsp:cNvPr id="0" name=""/>
        <dsp:cNvSpPr/>
      </dsp:nvSpPr>
      <dsp:spPr>
        <a:xfrm>
          <a:off x="7539637" y="2112602"/>
          <a:ext cx="770327" cy="669849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D0675-0491-48F1-A949-1D89F6BE990D}">
      <dsp:nvSpPr>
        <dsp:cNvPr id="0" name=""/>
        <dsp:cNvSpPr/>
      </dsp:nvSpPr>
      <dsp:spPr>
        <a:xfrm rot="10800000">
          <a:off x="7539637" y="2370236"/>
          <a:ext cx="770327" cy="669849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4D6A9-AC64-4F7A-954A-315AA5155497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54EE4-F008-4309-9340-29C48F76C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29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54C44-407B-4D3A-ADB6-3302E64C1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F5AA50-6484-445A-848D-3F8AA64D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DACBC5-6020-42E8-8250-31567E61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BC41A3-BE6F-477C-89EC-FE527E80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ECE07-9987-4556-87B0-0D0B29B4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BD5F5-72D7-4B52-9E8D-3FE06528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7B1C3C-AF35-42E4-A350-A38EAB1D7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7E438-9C51-42A3-9DA7-86E480D3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D73C82-5072-4F73-98AE-28E5420C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DFAFE-FF21-4C8F-BF90-276D5DCB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арт\финиш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49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98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954B5E0-6816-4267-B947-02F4806807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197" y="154234"/>
            <a:ext cx="520157" cy="323007"/>
          </a:xfrm>
          <a:prstGeom prst="ellipse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228312-32B0-494F-AE2F-0F93C9D56E47}"/>
              </a:ext>
            </a:extLst>
          </p:cNvPr>
          <p:cNvSpPr txBox="1"/>
          <p:nvPr userDrawn="1"/>
        </p:nvSpPr>
        <p:spPr>
          <a:xfrm>
            <a:off x="9800354" y="102209"/>
            <a:ext cx="2353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0" cap="all" baseline="0" dirty="0">
                <a:solidFill>
                  <a:schemeClr val="tx1"/>
                </a:solidFill>
              </a:rPr>
              <a:t>Нефтегазстройпрофсоюз России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7C3230-E4DA-489A-9C6D-9386B1F11173}"/>
              </a:ext>
            </a:extLst>
          </p:cNvPr>
          <p:cNvSpPr txBox="1"/>
          <p:nvPr userDrawn="1"/>
        </p:nvSpPr>
        <p:spPr>
          <a:xfrm>
            <a:off x="9800354" y="348430"/>
            <a:ext cx="1060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www.rogwu.ru</a:t>
            </a:r>
            <a:endParaRPr lang="ru-RU" sz="1000" b="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94F1371-16B6-43DC-BA83-9F30A14435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7C74A-4241-44BD-A278-F4AA7398E93F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EF6F521-3498-4692-A274-7C2E219CE72C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-28875" y="2772077"/>
          <a:ext cx="12252606" cy="4103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0705320" imgH="3591720" progId="CorelDraw.Graphic.19">
                  <p:embed/>
                </p:oleObj>
              </mc:Choice>
              <mc:Fallback>
                <p:oleObj name="CorelDRAW" r:id="rId3" imgW="10705320" imgH="3591720" progId="CorelDraw.Graphic.19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EEF6F521-3498-4692-A274-7C2E219CE7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875" y="2772077"/>
                        <a:ext cx="12252606" cy="4103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12249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82FB4-C8C2-4DDA-B96D-C27FE57E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82F312-AFA6-48EC-97F0-82580887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81F16-03B5-4657-9286-A7BD3B2E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41FF0-7895-4D3D-AEB7-41FC9AD2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F18D9D-0E49-4135-BC79-280B054D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5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8BDE7-D66C-4081-81A2-1DD1B92F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7CEDBF-886A-430F-B2ED-6F79489A1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D99180-B0C3-41B4-845E-070EFD0B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A14C94-73E5-4627-B01A-ABA9F62D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495DD-F313-420D-A4EB-5362DB91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84941-8C49-498A-9495-DB0DAECB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BE524F-CEFE-48B8-BDB3-B5F5338F9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2C1362-EDD1-4ABB-9ACA-B741DAD84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B46500-2DB7-42D9-BB80-77CA54A0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1EC63B-91CC-4C07-A5B6-398EAE51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A17297-EBA4-4774-9B1F-4F5ECB2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9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26BF5-67F1-4DE3-9900-F1B2B28F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2CB1DC-1634-4476-8FB1-E4B5B666C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623493-5F5C-4DA0-91C7-13840F3E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22CCC0-7029-4B1B-84DA-02767A8D8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8676AA-D40C-4C4F-B25C-5E896283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83D76C0-B48D-4DA1-A944-C85F3B0C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FAB293-E357-4AA7-AD05-1EADC746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219F7D-987A-4551-893E-E8609121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1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FA791-B567-4C11-BD76-759298D1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51B387-A12C-4F15-8CEF-EFB77560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4132EB-A669-42AD-A5C9-295C8992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8BCFBA-5B07-42CC-878F-86BA3986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417A82-9303-4AEF-8345-63F785BB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6163E8-59EB-4DDC-BBB8-E7C0E71B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565953-006B-46D1-BDE9-A8262D17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3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DA840-6391-4EAF-B556-CF41BC6A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96B461-2F54-4749-BCC5-E0B4C50C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910F72-E250-42F2-9BA0-09EA57F9E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94CE45-A01D-4BD1-83B0-412670EC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42251A-2C98-4EEF-AE64-F7A15F1B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F61194-6F56-4EA4-9AAE-829C1152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BC389-F2E7-45D5-844D-AA182DC1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E850DC-B202-4727-A6DD-7C5F93922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3B8C42-1492-4622-89AB-7235C28A1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ADF694-0E6A-4D00-902C-B49927D1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B9F80A-84DE-4D62-B225-D6D77A29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89E44E-59CF-46FE-B225-B9149AE3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1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2E84D-ABD3-43BA-AA26-4BD02627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72B73E-C034-4E87-B656-4C6A9771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08A872-61F3-49DF-AF1E-C917BF2A2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200B13-92D7-4389-873A-90A1313FE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CCE7DA-D2EC-49BC-9E95-603C1E383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rogwu@rogwu.ru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6275B-5EDB-4FD5-B4A3-DCA320A3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1FA93A-AAE2-4B1E-B59B-8A67C6F37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rgbClr val="324A92"/>
                </a:solidFill>
              </a:rPr>
              <a:t>Современные технологии при проведении мероприятий с молодежью</a:t>
            </a:r>
          </a:p>
        </p:txBody>
      </p:sp>
    </p:spTree>
    <p:extLst>
      <p:ext uri="{BB962C8B-B14F-4D97-AF65-F5344CB8AC3E}">
        <p14:creationId xmlns:p14="http://schemas.microsoft.com/office/powerpoint/2010/main" val="2318677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B97388F-384A-4316-BC43-59A4089129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7C74A-4241-44BD-A278-F4AA7398E93F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0B2279-F9C4-4CF2-9499-D92F9D8B51E0}"/>
              </a:ext>
            </a:extLst>
          </p:cNvPr>
          <p:cNvSpPr txBox="1"/>
          <p:nvPr/>
        </p:nvSpPr>
        <p:spPr>
          <a:xfrm>
            <a:off x="441157" y="3513221"/>
            <a:ext cx="340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ЛАТЕРАЛЬНОЕ МЫШЛЕНИЕ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87D8EB-7DD2-462D-8A5D-FE9F6B116C02}"/>
              </a:ext>
            </a:extLst>
          </p:cNvPr>
          <p:cNvSpPr txBox="1"/>
          <p:nvPr/>
        </p:nvSpPr>
        <p:spPr>
          <a:xfrm>
            <a:off x="356936" y="886508"/>
            <a:ext cx="899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CRAFT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AE2A39-3C6D-4C48-B26C-029FFBFB58ED}"/>
              </a:ext>
            </a:extLst>
          </p:cNvPr>
          <p:cNvSpPr txBox="1"/>
          <p:nvPr/>
        </p:nvSpPr>
        <p:spPr>
          <a:xfrm>
            <a:off x="6296527" y="3568989"/>
            <a:ext cx="272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ДИЗАЙН-МЫШЛЕНИЕ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18C56-79E4-4A91-9EB1-585C55700964}"/>
              </a:ext>
            </a:extLst>
          </p:cNvPr>
          <p:cNvSpPr txBox="1"/>
          <p:nvPr/>
        </p:nvSpPr>
        <p:spPr>
          <a:xfrm>
            <a:off x="6448925" y="898358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ТРИЗ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8323F1-2919-4538-9CD7-E155349B936C}"/>
              </a:ext>
            </a:extLst>
          </p:cNvPr>
          <p:cNvSpPr txBox="1"/>
          <p:nvPr/>
        </p:nvSpPr>
        <p:spPr>
          <a:xfrm>
            <a:off x="395118" y="1267690"/>
            <a:ext cx="5500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методология, основанная на понятии социальных форм большой идеи, ролевого моделирования, фреймов, полезных капиталов. Помогает переосмыслить привычные формы социального взаимодействия между людьми и придумать новые (автор Василий Лебедев).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08C7A9-C000-430F-B5C9-DBB50F715C36}"/>
              </a:ext>
            </a:extLst>
          </p:cNvPr>
          <p:cNvSpPr txBox="1"/>
          <p:nvPr/>
        </p:nvSpPr>
        <p:spPr>
          <a:xfrm>
            <a:off x="356936" y="4217166"/>
            <a:ext cx="55003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ЧТО?</a:t>
            </a:r>
          </a:p>
          <a:p>
            <a:r>
              <a:rPr lang="ru-RU" dirty="0"/>
              <a:t>Методология, подарившая нам понятие провокационной идеи, креативного прыжка, а также таких методик, как шесть шляп мышления</a:t>
            </a:r>
          </a:p>
          <a:p>
            <a:endParaRPr lang="ru-RU" dirty="0"/>
          </a:p>
          <a:p>
            <a:r>
              <a:rPr lang="ru-RU" dirty="0"/>
              <a:t>КАКУЮ ЗАДАЧУ МОЖЕТ РЕШИТЬ?</a:t>
            </a:r>
          </a:p>
          <a:p>
            <a:r>
              <a:rPr lang="ru-RU" dirty="0"/>
              <a:t>Как сделать такой интерфейс, которого никогда не существовало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C0F290-E1D2-46E9-8744-90AA878C1C82}"/>
              </a:ext>
            </a:extLst>
          </p:cNvPr>
          <p:cNvSpPr txBox="1"/>
          <p:nvPr/>
        </p:nvSpPr>
        <p:spPr>
          <a:xfrm>
            <a:off x="6296527" y="1166881"/>
            <a:ext cx="55003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теории решения изобретательских задач:</a:t>
            </a:r>
          </a:p>
          <a:p>
            <a:r>
              <a:rPr lang="ru-RU" dirty="0"/>
              <a:t>Метод мозгового штурма </a:t>
            </a:r>
          </a:p>
          <a:p>
            <a:r>
              <a:rPr lang="ru-RU" dirty="0" err="1"/>
              <a:t>Синектика</a:t>
            </a:r>
            <a:endParaRPr lang="ru-RU" dirty="0"/>
          </a:p>
          <a:p>
            <a:r>
              <a:rPr lang="ru-RU" dirty="0"/>
              <a:t>Морфологический анализ </a:t>
            </a:r>
          </a:p>
          <a:p>
            <a:r>
              <a:rPr lang="ru-RU" dirty="0"/>
              <a:t>Метод фокальных объектов (МФО) </a:t>
            </a:r>
          </a:p>
          <a:p>
            <a:r>
              <a:rPr lang="ru-RU" dirty="0"/>
              <a:t>Да - нет – ка </a:t>
            </a:r>
          </a:p>
          <a:p>
            <a:r>
              <a:rPr lang="ru-RU" dirty="0"/>
              <a:t>Метод Робинзона </a:t>
            </a:r>
          </a:p>
          <a:p>
            <a:r>
              <a:rPr lang="ru-RU" dirty="0"/>
              <a:t>Системный оператор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A22CFA-0E2A-4D95-B6DB-6A89D40C1AF6}"/>
              </a:ext>
            </a:extLst>
          </p:cNvPr>
          <p:cNvSpPr txBox="1"/>
          <p:nvPr/>
        </p:nvSpPr>
        <p:spPr>
          <a:xfrm>
            <a:off x="6262518" y="4137646"/>
            <a:ext cx="5500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Одна из самых популярных на сегодняшний день методологий, основанная на эмпатии и проектировании опыта человека</a:t>
            </a:r>
          </a:p>
        </p:txBody>
      </p:sp>
      <p:pic>
        <p:nvPicPr>
          <p:cNvPr id="12" name="Picture 2" descr="ÐºÐ°ÑÑÐ° ÑÐ¼Ð¿Ð°ÑÐ¸Ð¹">
            <a:extLst>
              <a:ext uri="{FF2B5EF4-FFF2-40B4-BE49-F238E27FC236}">
                <a16:creationId xmlns:a16="http://schemas.microsoft.com/office/drawing/2014/main" id="{CFC2ABFF-9EC4-4CF4-ACAC-D391DA811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3" t="7468" r="24698" b="11364"/>
          <a:stretch/>
        </p:blipFill>
        <p:spPr bwMode="auto">
          <a:xfrm>
            <a:off x="6262518" y="5061130"/>
            <a:ext cx="2062983" cy="179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7BB702-A327-48FD-8811-6FCDFFE1665C}"/>
              </a:ext>
            </a:extLst>
          </p:cNvPr>
          <p:cNvSpPr/>
          <p:nvPr/>
        </p:nvSpPr>
        <p:spPr>
          <a:xfrm>
            <a:off x="8325501" y="5354085"/>
            <a:ext cx="2343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Карта эмпатии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7A7CBF-74A9-45C2-9EEC-7681D28FABF0}"/>
              </a:ext>
            </a:extLst>
          </p:cNvPr>
          <p:cNvSpPr txBox="1"/>
          <p:nvPr/>
        </p:nvSpPr>
        <p:spPr>
          <a:xfrm>
            <a:off x="2538663" y="-25696"/>
            <a:ext cx="6200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Эпоха креативных методологий</a:t>
            </a:r>
          </a:p>
        </p:txBody>
      </p:sp>
    </p:spTree>
    <p:extLst>
      <p:ext uri="{BB962C8B-B14F-4D97-AF65-F5344CB8AC3E}">
        <p14:creationId xmlns:p14="http://schemas.microsoft.com/office/powerpoint/2010/main" val="136956067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55F430-2BCD-4513-B6E9-EF8C0C9C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73" y="0"/>
            <a:ext cx="10515600" cy="1078665"/>
          </a:xfrm>
        </p:spPr>
        <p:txBody>
          <a:bodyPr/>
          <a:lstStyle/>
          <a:p>
            <a:r>
              <a:rPr lang="ru-RU" dirty="0"/>
              <a:t>Онлайн2020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68F688B-B639-4079-AE08-56AC5E0D83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2085474" y="1070811"/>
          <a:ext cx="10515600" cy="5787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4518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06D44-E733-44D1-8F72-611088706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304967"/>
            <a:ext cx="10515600" cy="910223"/>
          </a:xfrm>
        </p:spPr>
        <p:txBody>
          <a:bodyPr>
            <a:normAutofit fontScale="90000"/>
          </a:bodyPr>
          <a:lstStyle/>
          <a:p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Какие тренды?</a:t>
            </a:r>
            <a:b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599F329-CA5D-4672-B17D-0ECB9796D3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724528" y="1187951"/>
          <a:ext cx="15849602" cy="515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251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112F3A-856B-41C7-84D1-573E251F2B42}"/>
              </a:ext>
            </a:extLst>
          </p:cNvPr>
          <p:cNvSpPr/>
          <p:nvPr/>
        </p:nvSpPr>
        <p:spPr>
          <a:xfrm>
            <a:off x="1598748" y="2075955"/>
            <a:ext cx="8791303" cy="97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0"/>
              </a:lnSpc>
            </a:pPr>
            <a:r>
              <a:rPr lang="ru-RU" sz="3200" dirty="0">
                <a:ln w="12700">
                  <a:noFill/>
                  <a:prstDash val="solid"/>
                </a:ln>
                <a:solidFill>
                  <a:srgbClr val="324A92"/>
                </a:solidFill>
                <a:latin typeface="+mj-lt"/>
              </a:rPr>
              <a:t>СПАСИБО ЗА 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588C28-7834-4812-84CD-4F743B257817}"/>
              </a:ext>
            </a:extLst>
          </p:cNvPr>
          <p:cNvSpPr txBox="1"/>
          <p:nvPr/>
        </p:nvSpPr>
        <p:spPr>
          <a:xfrm>
            <a:off x="3744685" y="5503817"/>
            <a:ext cx="4702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324A92"/>
                </a:solidFill>
              </a:rPr>
              <a:t>Россия, 119119, г. Москва, Ленинский пр-т, 42</a:t>
            </a:r>
          </a:p>
          <a:p>
            <a:pPr algn="ctr"/>
            <a:r>
              <a:rPr lang="ru-RU" dirty="0">
                <a:solidFill>
                  <a:srgbClr val="324A92"/>
                </a:solidFill>
              </a:rPr>
              <a:t>Тел.: +7 495 930-69-74</a:t>
            </a:r>
          </a:p>
          <a:p>
            <a:pPr algn="ctr"/>
            <a:r>
              <a:rPr lang="en-US" dirty="0">
                <a:solidFill>
                  <a:srgbClr val="324A9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rogwu@rogwu.ru</a:t>
            </a:r>
            <a:endParaRPr lang="en-US" dirty="0">
              <a:solidFill>
                <a:srgbClr val="324A92"/>
              </a:solidFill>
            </a:endParaRPr>
          </a:p>
          <a:p>
            <a:pPr algn="ctr"/>
            <a:r>
              <a:rPr lang="en-US" dirty="0">
                <a:solidFill>
                  <a:srgbClr val="324A92"/>
                </a:solidFill>
              </a:rPr>
              <a:t>www.rogwu.ru</a:t>
            </a:r>
            <a:endParaRPr lang="ru-RU" dirty="0">
              <a:solidFill>
                <a:srgbClr val="324A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0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87C74A-4241-44BD-A278-F4AA7398E93F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20484" name="Picture 4" descr="ÐÐ¾ÐºÐ¾Ð»ÐµÐ½Ð¸Ñ Y Ð¸ Z Ð² Ð Ð¾ÑÑÐ¸Ð¸: ÑÑÐ¾Ð´ÑÑÐ²Ð° Ð¸ ÑÐ°Ð·Ð»Ð¸ÑÐ¸Ñ 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2" t="11545"/>
          <a:stretch/>
        </p:blipFill>
        <p:spPr bwMode="auto">
          <a:xfrm>
            <a:off x="7030658" y="1512918"/>
            <a:ext cx="5161342" cy="509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1">
            <a:extLst>
              <a:ext uri="{FF2B5EF4-FFF2-40B4-BE49-F238E27FC236}">
                <a16:creationId xmlns:a16="http://schemas.microsoft.com/office/drawing/2014/main" id="{1DABC63D-A447-4C1B-99E4-40414DC9606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611833" cy="15180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+mj-lt"/>
              </a:rPr>
              <a:t>Рожденные в 1963-1986 годы - Поколение Х</a:t>
            </a:r>
          </a:p>
          <a:p>
            <a:r>
              <a:rPr lang="ru-RU" sz="2400" dirty="0">
                <a:latin typeface="+mj-lt"/>
              </a:rPr>
              <a:t>Рожденные в 1986-2003 годы - Поколение Y</a:t>
            </a:r>
          </a:p>
          <a:p>
            <a:r>
              <a:rPr lang="ru-RU" sz="2400" dirty="0">
                <a:latin typeface="+mj-lt"/>
              </a:rPr>
              <a:t>Рожденные в 2003-2024 годы - Поколение Z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604FC6-A4BB-4BA4-B964-FE28F66A31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4"/>
          <a:stretch/>
        </p:blipFill>
        <p:spPr>
          <a:xfrm>
            <a:off x="136563" y="1512918"/>
            <a:ext cx="6894095" cy="511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7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375B36-2D92-4047-8E49-DEA36EFF30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87C74A-4241-44BD-A278-F4AA7398E93F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A56AF29-859C-45A6-AE7D-98A41B67A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37" y="-205327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форсайт-сессия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28DC4E-7996-4321-A193-A658E8B664E1}"/>
              </a:ext>
            </a:extLst>
          </p:cNvPr>
          <p:cNvSpPr/>
          <p:nvPr/>
        </p:nvSpPr>
        <p:spPr>
          <a:xfrm>
            <a:off x="274780" y="3217029"/>
            <a:ext cx="3250473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+mj-lt"/>
              </a:rPr>
              <a:t>Команды по направлениям деятельности Профсоюза</a:t>
            </a:r>
            <a:endParaRPr lang="ru-RU" dirty="0">
              <a:latin typeface="+mj-lt"/>
            </a:endParaRPr>
          </a:p>
          <a:p>
            <a:endParaRPr lang="ru-RU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Организационная работа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Социально-экономическая деятельность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Молодёжная политика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Информационная работа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Защитное направление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Здоровый образ жизни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B162BFD-C26C-4A38-9018-F35417484890}"/>
              </a:ext>
            </a:extLst>
          </p:cNvPr>
          <p:cNvSpPr/>
          <p:nvPr/>
        </p:nvSpPr>
        <p:spPr>
          <a:xfrm>
            <a:off x="4720554" y="1495178"/>
            <a:ext cx="74833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Метод работы: После работа в группах строится по принципу «Револьвера». </a:t>
            </a:r>
          </a:p>
          <a:p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мнение о состоянии работы по своему направлению на текущий момент на любом уровне профсоюзной структуры по трём направлениям: «Успехи», «Проблемы», «Вопросы». </a:t>
            </a:r>
          </a:p>
          <a:p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Далее группы меняются местами, процесс повторяется, пока исходная группа не вернется к своему модератору.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AFB0AAD-C0F9-4867-9B70-535CA05D10CC}"/>
              </a:ext>
            </a:extLst>
          </p:cNvPr>
          <p:cNvSpPr/>
          <p:nvPr/>
        </p:nvSpPr>
        <p:spPr>
          <a:xfrm>
            <a:off x="4718562" y="4278714"/>
            <a:ext cx="73852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Метод работы: прогнозирование будущих изменений.</a:t>
            </a:r>
          </a:p>
          <a:p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Группы анализируют, какие «Тренды», «Технологии», «Законы» будут влиять на содержание и формат работы профсоюзной организации. </a:t>
            </a:r>
          </a:p>
          <a:p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Каждая группа размещает свои тренды, технологии и законы на общей карте будущего.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08DA3B-5907-44B6-AADB-75A4D39B144C}"/>
              </a:ext>
            </a:extLst>
          </p:cNvPr>
          <p:cNvSpPr txBox="1"/>
          <p:nvPr/>
        </p:nvSpPr>
        <p:spPr>
          <a:xfrm>
            <a:off x="268763" y="847224"/>
            <a:ext cx="3256490" cy="1785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+mj-lt"/>
              </a:rPr>
              <a:t>ФОРСАЙТ</a:t>
            </a:r>
            <a:r>
              <a:rPr lang="ru-RU" dirty="0">
                <a:latin typeface="+mj-lt"/>
              </a:rPr>
              <a:t> – это технология долгосрочного прогнозирования, способ построения согласованного, взвешенного и ответственного образа будущего.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D52C78C-2892-492E-A6EA-903FA8D8976C}"/>
              </a:ext>
            </a:extLst>
          </p:cNvPr>
          <p:cNvSpPr/>
          <p:nvPr/>
        </p:nvSpPr>
        <p:spPr>
          <a:xfrm>
            <a:off x="4718562" y="842074"/>
            <a:ext cx="4644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+mj-lt"/>
              </a:rPr>
              <a:t>Выступления экспертов о текущем состоянии 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ED11D8C-C4E2-416D-888A-D8C56DD7C365}"/>
              </a:ext>
            </a:extLst>
          </p:cNvPr>
          <p:cNvSpPr/>
          <p:nvPr/>
        </p:nvSpPr>
        <p:spPr>
          <a:xfrm>
            <a:off x="3806048" y="758797"/>
            <a:ext cx="757989" cy="677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B4CCF27-2EEF-4689-A533-C676E003BCFA}"/>
              </a:ext>
            </a:extLst>
          </p:cNvPr>
          <p:cNvSpPr/>
          <p:nvPr/>
        </p:nvSpPr>
        <p:spPr>
          <a:xfrm>
            <a:off x="3806047" y="1646386"/>
            <a:ext cx="757989" cy="677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2.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61CB6220-0C44-43AB-BD48-F59615D964AF}"/>
              </a:ext>
            </a:extLst>
          </p:cNvPr>
          <p:cNvSpPr/>
          <p:nvPr/>
        </p:nvSpPr>
        <p:spPr>
          <a:xfrm>
            <a:off x="3806047" y="4278714"/>
            <a:ext cx="757989" cy="677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655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87C74A-4241-44BD-A278-F4AA7398E93F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0628" y="290975"/>
            <a:ext cx="9437125" cy="677863"/>
          </a:xfrm>
        </p:spPr>
        <p:txBody>
          <a:bodyPr>
            <a:normAutofit fontScale="90000"/>
          </a:bodyPr>
          <a:lstStyle/>
          <a:p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Молодежная политика будущего</a:t>
            </a:r>
            <a:b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27818" y="734968"/>
          <a:ext cx="12064182" cy="6123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3966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87C74A-4241-44BD-A278-F4AA7398E93F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246" y="-17713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Итоги </a:t>
            </a:r>
            <a:r>
              <a:rPr lang="ru-RU" dirty="0" err="1"/>
              <a:t>форсайт</a:t>
            </a:r>
            <a:r>
              <a:rPr lang="ru-RU" dirty="0"/>
              <a:t>-сессии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35625" y="1194618"/>
            <a:ext cx="10338620" cy="3908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Успехи</a:t>
            </a:r>
          </a:p>
          <a:p>
            <a:pPr lvl="0" algn="ctr">
              <a:spcAft>
                <a:spcPts val="0"/>
              </a:spcAft>
            </a:pP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Молодежные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пакет для молодежи (раздел в коллективном договоре).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Гранты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самореализации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Омоложение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кадров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профсоюз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ной организации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Информационная работа в социальных сетях.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нормативной документации по работе с молодежью.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социальных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проектов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74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87C74A-4241-44BD-A278-F4AA7398E93F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Итоги </a:t>
            </a:r>
            <a:r>
              <a:rPr lang="ru-RU" dirty="0" err="1"/>
              <a:t>форсайт</a:t>
            </a:r>
            <a:r>
              <a:rPr lang="ru-RU" dirty="0"/>
              <a:t>-сессии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8789" y="794802"/>
            <a:ext cx="10554418" cy="60631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Недостаточная поддержка со стороны руководства профсоюзных организаций.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Малый процент активных членов Профсоюза, инфантильность молодежи.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студенческих профсоюзов с профсоюзными организациями предприятий.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у молодых специалистов мотивации на вступление в Профсоюз.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на государственном уровне закона, регулирующего вопросы молодежной политики.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мнению молодежи часто не прислушиваются при проведении заседаний двусторонних комиссий на местах.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Недостаточное финансирование молодёжных мероприятий.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рабочих мест или низкий уровень оплаты труда из-за недостатка опыта у молодых специалистов.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Желание много получать и мало трудиться («легкий заработок»).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приобретения жилья для молодых семей.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единой стратегии развития молодежной политики в стране.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Предвзятое отношение к профсоюзной деятельности (пережиток прошлого).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Недостаточный уровень наставничества.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поощрений профактива.</a:t>
            </a:r>
          </a:p>
        </p:txBody>
      </p:sp>
    </p:spTree>
    <p:extLst>
      <p:ext uri="{BB962C8B-B14F-4D97-AF65-F5344CB8AC3E}">
        <p14:creationId xmlns:p14="http://schemas.microsoft.com/office/powerpoint/2010/main" val="319687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87C74A-4241-44BD-A278-F4AA7398E93F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Итоги </a:t>
            </a:r>
            <a:r>
              <a:rPr lang="ru-RU" dirty="0" err="1"/>
              <a:t>форсайт</a:t>
            </a:r>
            <a:r>
              <a:rPr lang="ru-RU" dirty="0"/>
              <a:t>-сессии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38688" y="1382203"/>
            <a:ext cx="10404628" cy="46474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Вопросы</a:t>
            </a:r>
          </a:p>
          <a:p>
            <a:pPr lvl="0" algn="ctr">
              <a:spcAft>
                <a:spcPts val="0"/>
              </a:spcAft>
            </a:pP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Есть ли у молодежи возможность общаться с руководителями выборных коллегиальных органов на местах? </a:t>
            </a: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 ли молодежи участвовать в формировании не только молодежного, но и общего профсоюзного бюджета?</a:t>
            </a: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Какие задачи должна решать молодежная политика?</a:t>
            </a: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интегрировать наставничество в молодежную политику профсоюза?</a:t>
            </a: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Каким образом поддерживаются программы улучшения жилищных условий молодых семей? </a:t>
            </a: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замотивировать работодателя поощрять профсоюзную работу, отпускать работника на мероприятия?</a:t>
            </a: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сделать кадровый резерв «реальным»?</a:t>
            </a: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проводить эффективную адаптацию молодых работников?</a:t>
            </a:r>
          </a:p>
        </p:txBody>
      </p:sp>
    </p:spTree>
    <p:extLst>
      <p:ext uri="{BB962C8B-B14F-4D97-AF65-F5344CB8AC3E}">
        <p14:creationId xmlns:p14="http://schemas.microsoft.com/office/powerpoint/2010/main" val="408751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B70BB-B9B7-4129-958E-FB2DCB0DA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70802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Сессия по креативной методологии и латеральному мышлению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36A7C0-C6D1-4281-A46F-76889A6B5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506662"/>
            <a:ext cx="10515600" cy="4351338"/>
          </a:xfrm>
        </p:spPr>
        <p:txBody>
          <a:bodyPr/>
          <a:lstStyle/>
          <a:p>
            <a:r>
              <a:rPr lang="ru-RU" b="1" dirty="0"/>
              <a:t>Этап 1. Создание карты эмпатии.</a:t>
            </a:r>
          </a:p>
          <a:p>
            <a:pPr marL="0" indent="0">
              <a:buNone/>
            </a:pPr>
            <a:r>
              <a:rPr lang="ru-RU" dirty="0"/>
              <a:t>Компетенции молодых специалистов.</a:t>
            </a:r>
            <a:endParaRPr lang="ru-RU" b="1" dirty="0"/>
          </a:p>
          <a:p>
            <a:r>
              <a:rPr lang="ru-RU" b="1" dirty="0"/>
              <a:t>Этап 2. Навыки профсоюзного активиста. </a:t>
            </a:r>
            <a:r>
              <a:rPr lang="en-US" b="1" dirty="0"/>
              <a:t>C</a:t>
            </a:r>
            <a:r>
              <a:rPr lang="ru-RU" b="1" dirty="0" err="1"/>
              <a:t>ustomer</a:t>
            </a:r>
            <a:r>
              <a:rPr lang="ru-RU" b="1" dirty="0"/>
              <a:t> </a:t>
            </a:r>
            <a:r>
              <a:rPr lang="en-US" b="1" dirty="0"/>
              <a:t>J</a:t>
            </a:r>
            <a:r>
              <a:rPr lang="ru-RU" b="1" dirty="0" err="1"/>
              <a:t>ourney</a:t>
            </a:r>
            <a:r>
              <a:rPr lang="ru-RU" b="1" dirty="0"/>
              <a:t> </a:t>
            </a:r>
            <a:r>
              <a:rPr lang="en-US" b="1" dirty="0"/>
              <a:t>M</a:t>
            </a:r>
            <a:r>
              <a:rPr lang="ru-RU" b="1" dirty="0" err="1"/>
              <a:t>ap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Точки контакта молодого специалиста и профсоюзного активиста.</a:t>
            </a:r>
          </a:p>
          <a:p>
            <a:pPr marL="0" indent="0">
              <a:buNone/>
            </a:pPr>
            <a:r>
              <a:rPr lang="ru-RU" dirty="0"/>
              <a:t>Компетенции, необходимые профсоюзному активисту для помощи в решении проблем молодых специалистов.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12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1057CD3-E4D6-435B-8015-955F042EB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315" y="1115762"/>
            <a:ext cx="10515600" cy="4351338"/>
          </a:xfrm>
        </p:spPr>
        <p:txBody>
          <a:bodyPr/>
          <a:lstStyle/>
          <a:p>
            <a:r>
              <a:rPr lang="ru-RU" dirty="0" err="1"/>
              <a:t>Иммерсивный</a:t>
            </a:r>
            <a:r>
              <a:rPr lang="ru-RU" dirty="0"/>
              <a:t> тимбилдинг– это инновационный формат создания или объединения команды единомышленников. Творческая программа организации такого корпоративного развлечения содержит удачное сочетание аналогичных форматов ролевых игр и театрализованного зрелища. </a:t>
            </a:r>
          </a:p>
        </p:txBody>
      </p:sp>
      <p:pic>
        <p:nvPicPr>
          <p:cNvPr id="2050" name="Picture 2" descr="Иммерсивный квест-спектакль на банкете | Снова Праздник!">
            <a:extLst>
              <a:ext uri="{FF2B5EF4-FFF2-40B4-BE49-F238E27FC236}">
                <a16:creationId xmlns:a16="http://schemas.microsoft.com/office/drawing/2014/main" id="{564A230A-CC33-4E1C-9C93-A8C05C75F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454" y="4030578"/>
            <a:ext cx="6911757" cy="270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Иммерсивный квест-спектакль на банкете | Снова Праздник!">
            <a:extLst>
              <a:ext uri="{FF2B5EF4-FFF2-40B4-BE49-F238E27FC236}">
                <a16:creationId xmlns:a16="http://schemas.microsoft.com/office/drawing/2014/main" id="{70619FBD-CD65-4F2C-8646-8BA47FF4A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5" y="4042611"/>
            <a:ext cx="4566104" cy="256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4380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57FE8ACC-3D79-4176-A724-2815E1DB762A}" vid="{0B105576-CB70-4993-82CA-8D3239CCE41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614599B489ACE4C98556584C2512FB3" ma:contentTypeVersion="10" ma:contentTypeDescription="Создание документа." ma:contentTypeScope="" ma:versionID="2b7b012c3e2703add5699dea109c23d7">
  <xsd:schema xmlns:xsd="http://www.w3.org/2001/XMLSchema" xmlns:xs="http://www.w3.org/2001/XMLSchema" xmlns:p="http://schemas.microsoft.com/office/2006/metadata/properties" xmlns:ns2="ffbbaca9-2892-4ef6-8b83-294e11478586" targetNamespace="http://schemas.microsoft.com/office/2006/metadata/properties" ma:root="true" ma:fieldsID="1c88d1b216a42c09415f46ca53c3f95c" ns2:_="">
    <xsd:import namespace="ffbbaca9-2892-4ef6-8b83-294e11478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baca9-2892-4ef6-8b83-294e11478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365E96-5503-4E75-8847-FA741D427C2E}"/>
</file>

<file path=customXml/itemProps2.xml><?xml version="1.0" encoding="utf-8"?>
<ds:datastoreItem xmlns:ds="http://schemas.openxmlformats.org/officeDocument/2006/customXml" ds:itemID="{B2E9A203-B6AE-4E24-BCB0-FB661929C477}"/>
</file>

<file path=customXml/itemProps3.xml><?xml version="1.0" encoding="utf-8"?>
<ds:datastoreItem xmlns:ds="http://schemas.openxmlformats.org/officeDocument/2006/customXml" ds:itemID="{FCE58D11-4DC6-4208-BFC0-E87D0DDC625D}"/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1754</TotalTime>
  <Words>926</Words>
  <Application>Microsoft Office PowerPoint</Application>
  <PresentationFormat>Широкоэкранный</PresentationFormat>
  <Paragraphs>141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Tahoma</vt:lpstr>
      <vt:lpstr>Wingdings</vt:lpstr>
      <vt:lpstr>Wingdings 2</vt:lpstr>
      <vt:lpstr>Тема1</vt:lpstr>
      <vt:lpstr>CorelDRAW</vt:lpstr>
      <vt:lpstr>Презентация PowerPoint</vt:lpstr>
      <vt:lpstr>Презентация PowerPoint</vt:lpstr>
      <vt:lpstr>форсайт-сессия</vt:lpstr>
      <vt:lpstr>Молодежная политика будущего </vt:lpstr>
      <vt:lpstr>Итоги форсайт-сессии</vt:lpstr>
      <vt:lpstr>Итоги форсайт-сессии</vt:lpstr>
      <vt:lpstr>Итоги форсайт-сессии</vt:lpstr>
      <vt:lpstr>Сессия по креативной методологии и латеральному мышлению</vt:lpstr>
      <vt:lpstr>Презентация PowerPoint</vt:lpstr>
      <vt:lpstr>Презентация PowerPoint</vt:lpstr>
      <vt:lpstr>Онлайн2020</vt:lpstr>
      <vt:lpstr>Какие тренды?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Нефтегазстройпрофсоюз России</dc:title>
  <dc:creator>Евгений Портной</dc:creator>
  <cp:lastModifiedBy>Александра Константиновна</cp:lastModifiedBy>
  <cp:revision>144</cp:revision>
  <cp:lastPrinted>2020-01-28T06:26:30Z</cp:lastPrinted>
  <dcterms:created xsi:type="dcterms:W3CDTF">2019-11-07T06:11:59Z</dcterms:created>
  <dcterms:modified xsi:type="dcterms:W3CDTF">2021-05-25T13:36:12Z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0x0101007614599B489ACE4C98556584C2512FB3</vt:lpwstr>
  </property>
</Properties>
</file>