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8" r:id="rId5"/>
    <p:sldId id="312" r:id="rId6"/>
    <p:sldId id="313" r:id="rId7"/>
    <p:sldId id="324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65" r:id="rId1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2"/>
            <p14:sldId id="313"/>
            <p14:sldId id="324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FF3F3F"/>
    <a:srgbClr val="FFB3B3"/>
    <a:srgbClr val="FFE7E7"/>
    <a:srgbClr val="FF3B3B"/>
    <a:srgbClr val="F7F7F7"/>
    <a:srgbClr val="FFFFFF"/>
    <a:srgbClr val="D4D2D3"/>
    <a:srgbClr val="324A92"/>
    <a:srgbClr val="E6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7F504-BFD7-4E58-825A-6A153AD10901}" v="349" dt="2021-03-24T13:02:17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eshova@rogwu.net" userId="29a65f67-c25b-4f02-ba0d-e717ae3fbe6a" providerId="ADAL" clId="{FE47F504-BFD7-4E58-825A-6A153AD10901}"/>
    <pc:docChg chg="undo redo custSel modSld">
      <pc:chgData name="kuleshova@rogwu.net" userId="29a65f67-c25b-4f02-ba0d-e717ae3fbe6a" providerId="ADAL" clId="{FE47F504-BFD7-4E58-825A-6A153AD10901}" dt="2021-03-24T13:39:35.388" v="2277" actId="1076"/>
      <pc:docMkLst>
        <pc:docMk/>
      </pc:docMkLst>
      <pc:sldChg chg="modSp mod">
        <pc:chgData name="kuleshova@rogwu.net" userId="29a65f67-c25b-4f02-ba0d-e717ae3fbe6a" providerId="ADAL" clId="{FE47F504-BFD7-4E58-825A-6A153AD10901}" dt="2021-03-24T10:53:22.139" v="67" actId="1036"/>
        <pc:sldMkLst>
          <pc:docMk/>
          <pc:sldMk cId="292643526" sldId="312"/>
        </pc:sldMkLst>
        <pc:spChg chg="mod">
          <ac:chgData name="kuleshova@rogwu.net" userId="29a65f67-c25b-4f02-ba0d-e717ae3fbe6a" providerId="ADAL" clId="{FE47F504-BFD7-4E58-825A-6A153AD10901}" dt="2021-03-24T10:53:22.139" v="67" actId="1036"/>
          <ac:spMkLst>
            <pc:docMk/>
            <pc:sldMk cId="292643526" sldId="312"/>
            <ac:spMk id="5" creationId="{B5FF5ADE-D0F7-4D98-88C4-AD9F88FC6C65}"/>
          </ac:spMkLst>
        </pc:spChg>
        <pc:picChg chg="mod">
          <ac:chgData name="kuleshova@rogwu.net" userId="29a65f67-c25b-4f02-ba0d-e717ae3fbe6a" providerId="ADAL" clId="{FE47F504-BFD7-4E58-825A-6A153AD10901}" dt="2021-03-24T10:53:22.139" v="67" actId="1036"/>
          <ac:picMkLst>
            <pc:docMk/>
            <pc:sldMk cId="292643526" sldId="312"/>
            <ac:picMk id="3" creationId="{DD51A992-9528-4C14-89CF-A0693357D169}"/>
          </ac:picMkLst>
        </pc:picChg>
      </pc:sldChg>
      <pc:sldChg chg="addSp modSp mod">
        <pc:chgData name="kuleshova@rogwu.net" userId="29a65f67-c25b-4f02-ba0d-e717ae3fbe6a" providerId="ADAL" clId="{FE47F504-BFD7-4E58-825A-6A153AD10901}" dt="2021-03-24T11:01:29.098" v="308" actId="1036"/>
        <pc:sldMkLst>
          <pc:docMk/>
          <pc:sldMk cId="1593558551" sldId="313"/>
        </pc:sldMkLst>
        <pc:spChg chg="mod">
          <ac:chgData name="kuleshova@rogwu.net" userId="29a65f67-c25b-4f02-ba0d-e717ae3fbe6a" providerId="ADAL" clId="{FE47F504-BFD7-4E58-825A-6A153AD10901}" dt="2021-03-24T11:01:29.098" v="308" actId="1036"/>
          <ac:spMkLst>
            <pc:docMk/>
            <pc:sldMk cId="1593558551" sldId="313"/>
            <ac:spMk id="3" creationId="{D8E0DFDD-FE0F-4982-96AD-32773BAADDE9}"/>
          </ac:spMkLst>
        </pc:spChg>
        <pc:spChg chg="mod">
          <ac:chgData name="kuleshova@rogwu.net" userId="29a65f67-c25b-4f02-ba0d-e717ae3fbe6a" providerId="ADAL" clId="{FE47F504-BFD7-4E58-825A-6A153AD10901}" dt="2021-03-24T11:01:14.236" v="305" actId="207"/>
          <ac:spMkLst>
            <pc:docMk/>
            <pc:sldMk cId="1593558551" sldId="313"/>
            <ac:spMk id="4" creationId="{80731D3E-F247-46E5-8AF8-C31B94B822B1}"/>
          </ac:spMkLst>
        </pc:spChg>
        <pc:spChg chg="mod">
          <ac:chgData name="kuleshova@rogwu.net" userId="29a65f67-c25b-4f02-ba0d-e717ae3fbe6a" providerId="ADAL" clId="{FE47F504-BFD7-4E58-825A-6A153AD10901}" dt="2021-03-24T10:59:15.252" v="240" actId="122"/>
          <ac:spMkLst>
            <pc:docMk/>
            <pc:sldMk cId="1593558551" sldId="313"/>
            <ac:spMk id="8" creationId="{FC10692E-69FD-496A-8770-DCC60433473B}"/>
          </ac:spMkLst>
        </pc:spChg>
        <pc:spChg chg="mod">
          <ac:chgData name="kuleshova@rogwu.net" userId="29a65f67-c25b-4f02-ba0d-e717ae3fbe6a" providerId="ADAL" clId="{FE47F504-BFD7-4E58-825A-6A153AD10901}" dt="2021-03-24T10:59:59.788" v="290" actId="14100"/>
          <ac:spMkLst>
            <pc:docMk/>
            <pc:sldMk cId="1593558551" sldId="313"/>
            <ac:spMk id="10" creationId="{09F693BB-0C3C-49BB-BA86-8D4C1B74963A}"/>
          </ac:spMkLst>
        </pc:spChg>
        <pc:spChg chg="add mod">
          <ac:chgData name="kuleshova@rogwu.net" userId="29a65f67-c25b-4f02-ba0d-e717ae3fbe6a" providerId="ADAL" clId="{FE47F504-BFD7-4E58-825A-6A153AD10901}" dt="2021-03-24T10:54:23.018" v="69" actId="571"/>
          <ac:spMkLst>
            <pc:docMk/>
            <pc:sldMk cId="1593558551" sldId="313"/>
            <ac:spMk id="11" creationId="{2A7FEDD8-593A-44C0-9882-8D854D62DB5B}"/>
          </ac:spMkLst>
        </pc:spChg>
        <pc:spChg chg="mod">
          <ac:chgData name="kuleshova@rogwu.net" userId="29a65f67-c25b-4f02-ba0d-e717ae3fbe6a" providerId="ADAL" clId="{FE47F504-BFD7-4E58-825A-6A153AD10901}" dt="2021-03-24T10:59:07.556" v="238" actId="122"/>
          <ac:spMkLst>
            <pc:docMk/>
            <pc:sldMk cId="1593558551" sldId="313"/>
            <ac:spMk id="12" creationId="{C32BBE28-2BFA-44E5-88F9-122AC19F4467}"/>
          </ac:spMkLst>
        </pc:spChg>
        <pc:spChg chg="mod">
          <ac:chgData name="kuleshova@rogwu.net" userId="29a65f67-c25b-4f02-ba0d-e717ae3fbe6a" providerId="ADAL" clId="{FE47F504-BFD7-4E58-825A-6A153AD10901}" dt="2021-03-24T10:59:11.651" v="239" actId="122"/>
          <ac:spMkLst>
            <pc:docMk/>
            <pc:sldMk cId="1593558551" sldId="313"/>
            <ac:spMk id="14" creationId="{3D106B26-2FBD-481E-B46F-73C105316860}"/>
          </ac:spMkLst>
        </pc:spChg>
        <pc:spChg chg="mod">
          <ac:chgData name="kuleshova@rogwu.net" userId="29a65f67-c25b-4f02-ba0d-e717ae3fbe6a" providerId="ADAL" clId="{FE47F504-BFD7-4E58-825A-6A153AD10901}" dt="2021-03-24T10:56:26.793" v="178" actId="1036"/>
          <ac:spMkLst>
            <pc:docMk/>
            <pc:sldMk cId="1593558551" sldId="313"/>
            <ac:spMk id="15" creationId="{05F8D12C-4A14-43FC-BF8A-C8ABE5928A64}"/>
          </ac:spMkLst>
        </pc:spChg>
        <pc:spChg chg="mod">
          <ac:chgData name="kuleshova@rogwu.net" userId="29a65f67-c25b-4f02-ba0d-e717ae3fbe6a" providerId="ADAL" clId="{FE47F504-BFD7-4E58-825A-6A153AD10901}" dt="2021-03-24T11:00:18.683" v="302" actId="1036"/>
          <ac:spMkLst>
            <pc:docMk/>
            <pc:sldMk cId="1593558551" sldId="313"/>
            <ac:spMk id="16" creationId="{42A7DB61-7916-4D7D-9AAA-FF9ACF3BF89B}"/>
          </ac:spMkLst>
        </pc:spChg>
        <pc:grpChg chg="add mod">
          <ac:chgData name="kuleshova@rogwu.net" userId="29a65f67-c25b-4f02-ba0d-e717ae3fbe6a" providerId="ADAL" clId="{FE47F504-BFD7-4E58-825A-6A153AD10901}" dt="2021-03-24T10:59:41.658" v="288" actId="1035"/>
          <ac:grpSpMkLst>
            <pc:docMk/>
            <pc:sldMk cId="1593558551" sldId="313"/>
            <ac:grpSpMk id="2" creationId="{66E03AE5-09B9-447F-A500-4D62DB43B7FB}"/>
          </ac:grpSpMkLst>
        </pc:grpChg>
        <pc:cxnChg chg="add mod">
          <ac:chgData name="kuleshova@rogwu.net" userId="29a65f67-c25b-4f02-ba0d-e717ae3fbe6a" providerId="ADAL" clId="{FE47F504-BFD7-4E58-825A-6A153AD10901}" dt="2021-03-24T10:58:24.583" v="210" actId="14100"/>
          <ac:cxnSpMkLst>
            <pc:docMk/>
            <pc:sldMk cId="1593558551" sldId="313"/>
            <ac:cxnSpMk id="6" creationId="{7C09C96C-BB04-4A55-A3B4-457862DCFAF5}"/>
          </ac:cxnSpMkLst>
        </pc:cxnChg>
        <pc:cxnChg chg="add mod">
          <ac:chgData name="kuleshova@rogwu.net" userId="29a65f67-c25b-4f02-ba0d-e717ae3fbe6a" providerId="ADAL" clId="{FE47F504-BFD7-4E58-825A-6A153AD10901}" dt="2021-03-24T10:58:52.075" v="236" actId="1037"/>
          <ac:cxnSpMkLst>
            <pc:docMk/>
            <pc:sldMk cId="1593558551" sldId="313"/>
            <ac:cxnSpMk id="17" creationId="{1055D432-11B1-495E-BC8E-582F5CBDD799}"/>
          </ac:cxnSpMkLst>
        </pc:cxnChg>
        <pc:cxnChg chg="add mod">
          <ac:chgData name="kuleshova@rogwu.net" userId="29a65f67-c25b-4f02-ba0d-e717ae3fbe6a" providerId="ADAL" clId="{FE47F504-BFD7-4E58-825A-6A153AD10901}" dt="2021-03-24T10:58:27.845" v="211" actId="14100"/>
          <ac:cxnSpMkLst>
            <pc:docMk/>
            <pc:sldMk cId="1593558551" sldId="313"/>
            <ac:cxnSpMk id="18" creationId="{9AAAE012-B10D-4E0F-89E9-73C76740F2B6}"/>
          </ac:cxnSpMkLst>
        </pc:cxnChg>
      </pc:sldChg>
      <pc:sldChg chg="delSp modSp mod">
        <pc:chgData name="kuleshova@rogwu.net" userId="29a65f67-c25b-4f02-ba0d-e717ae3fbe6a" providerId="ADAL" clId="{FE47F504-BFD7-4E58-825A-6A153AD10901}" dt="2021-03-24T11:19:32.776" v="500" actId="1038"/>
        <pc:sldMkLst>
          <pc:docMk/>
          <pc:sldMk cId="1628684476" sldId="314"/>
        </pc:sldMkLst>
        <pc:spChg chg="mod">
          <ac:chgData name="kuleshova@rogwu.net" userId="29a65f67-c25b-4f02-ba0d-e717ae3fbe6a" providerId="ADAL" clId="{FE47F504-BFD7-4E58-825A-6A153AD10901}" dt="2021-03-24T11:04:56.321" v="350" actId="1076"/>
          <ac:spMkLst>
            <pc:docMk/>
            <pc:sldMk cId="1628684476" sldId="314"/>
            <ac:spMk id="3" creationId="{FC3F43D8-9C0E-4036-84BE-D08C479B0C35}"/>
          </ac:spMkLst>
        </pc:spChg>
        <pc:spChg chg="mod">
          <ac:chgData name="kuleshova@rogwu.net" userId="29a65f67-c25b-4f02-ba0d-e717ae3fbe6a" providerId="ADAL" clId="{FE47F504-BFD7-4E58-825A-6A153AD10901}" dt="2021-03-24T11:19:32.776" v="500" actId="1038"/>
          <ac:spMkLst>
            <pc:docMk/>
            <pc:sldMk cId="1628684476" sldId="314"/>
            <ac:spMk id="5" creationId="{D4D90568-221C-4268-B4D5-C2E3C9267A38}"/>
          </ac:spMkLst>
        </pc:spChg>
        <pc:spChg chg="mod">
          <ac:chgData name="kuleshova@rogwu.net" userId="29a65f67-c25b-4f02-ba0d-e717ae3fbe6a" providerId="ADAL" clId="{FE47F504-BFD7-4E58-825A-6A153AD10901}" dt="2021-03-24T11:19:20.249" v="489" actId="1037"/>
          <ac:spMkLst>
            <pc:docMk/>
            <pc:sldMk cId="1628684476" sldId="314"/>
            <ac:spMk id="7" creationId="{70609D4C-5A0C-40A8-8F9B-79B795A6F061}"/>
          </ac:spMkLst>
        </pc:spChg>
        <pc:spChg chg="mod">
          <ac:chgData name="kuleshova@rogwu.net" userId="29a65f67-c25b-4f02-ba0d-e717ae3fbe6a" providerId="ADAL" clId="{FE47F504-BFD7-4E58-825A-6A153AD10901}" dt="2021-03-24T11:10:15.839" v="400" actId="1076"/>
          <ac:spMkLst>
            <pc:docMk/>
            <pc:sldMk cId="1628684476" sldId="314"/>
            <ac:spMk id="17" creationId="{A289C010-7202-453E-B05E-B415BEE12365}"/>
          </ac:spMkLst>
        </pc:spChg>
        <pc:spChg chg="mod">
          <ac:chgData name="kuleshova@rogwu.net" userId="29a65f67-c25b-4f02-ba0d-e717ae3fbe6a" providerId="ADAL" clId="{FE47F504-BFD7-4E58-825A-6A153AD10901}" dt="2021-03-24T11:10:15.839" v="400" actId="1076"/>
          <ac:spMkLst>
            <pc:docMk/>
            <pc:sldMk cId="1628684476" sldId="314"/>
            <ac:spMk id="19" creationId="{35C94323-181A-4DC1-9613-BDD2F2A2FBCD}"/>
          </ac:spMkLst>
        </pc:spChg>
        <pc:grpChg chg="mod">
          <ac:chgData name="kuleshova@rogwu.net" userId="29a65f67-c25b-4f02-ba0d-e717ae3fbe6a" providerId="ADAL" clId="{FE47F504-BFD7-4E58-825A-6A153AD10901}" dt="2021-03-24T11:10:15.839" v="400" actId="1076"/>
          <ac:grpSpMkLst>
            <pc:docMk/>
            <pc:sldMk cId="1628684476" sldId="314"/>
            <ac:grpSpMk id="14" creationId="{EA7F753B-1116-44E7-83F5-D0165613FD6B}"/>
          </ac:grpSpMkLst>
        </pc:grpChg>
        <pc:grpChg chg="mod">
          <ac:chgData name="kuleshova@rogwu.net" userId="29a65f67-c25b-4f02-ba0d-e717ae3fbe6a" providerId="ADAL" clId="{FE47F504-BFD7-4E58-825A-6A153AD10901}" dt="2021-03-24T11:10:15.839" v="400" actId="1076"/>
          <ac:grpSpMkLst>
            <pc:docMk/>
            <pc:sldMk cId="1628684476" sldId="314"/>
            <ac:grpSpMk id="15" creationId="{124B1D56-D08F-4C2D-A31C-17973C47B242}"/>
          </ac:grpSpMkLst>
        </pc:grpChg>
        <pc:picChg chg="mod">
          <ac:chgData name="kuleshova@rogwu.net" userId="29a65f67-c25b-4f02-ba0d-e717ae3fbe6a" providerId="ADAL" clId="{FE47F504-BFD7-4E58-825A-6A153AD10901}" dt="2021-03-24T11:18:59.325" v="460" actId="1076"/>
          <ac:picMkLst>
            <pc:docMk/>
            <pc:sldMk cId="1628684476" sldId="314"/>
            <ac:picMk id="22" creationId="{484D13E0-4C65-4606-8C03-582538CA38FE}"/>
          </ac:picMkLst>
        </pc:picChg>
        <pc:cxnChg chg="del mod">
          <ac:chgData name="kuleshova@rogwu.net" userId="29a65f67-c25b-4f02-ba0d-e717ae3fbe6a" providerId="ADAL" clId="{FE47F504-BFD7-4E58-825A-6A153AD10901}" dt="2021-03-24T11:15:36.505" v="408" actId="478"/>
          <ac:cxnSpMkLst>
            <pc:docMk/>
            <pc:sldMk cId="1628684476" sldId="314"/>
            <ac:cxnSpMk id="21" creationId="{B28F41D4-A3F1-4304-A1CC-95C2879D5E50}"/>
          </ac:cxnSpMkLst>
        </pc:cxnChg>
      </pc:sldChg>
      <pc:sldChg chg="addSp delSp modSp mod">
        <pc:chgData name="kuleshova@rogwu.net" userId="29a65f67-c25b-4f02-ba0d-e717ae3fbe6a" providerId="ADAL" clId="{FE47F504-BFD7-4E58-825A-6A153AD10901}" dt="2021-03-24T11:49:10.494" v="1190" actId="1076"/>
        <pc:sldMkLst>
          <pc:docMk/>
          <pc:sldMk cId="744755569" sldId="315"/>
        </pc:sldMkLst>
        <pc:spChg chg="mod">
          <ac:chgData name="kuleshova@rogwu.net" userId="29a65f67-c25b-4f02-ba0d-e717ae3fbe6a" providerId="ADAL" clId="{FE47F504-BFD7-4E58-825A-6A153AD10901}" dt="2021-03-24T11:36:01.776" v="946" actId="14100"/>
          <ac:spMkLst>
            <pc:docMk/>
            <pc:sldMk cId="744755569" sldId="315"/>
            <ac:spMk id="5" creationId="{2C548B41-50B3-4439-A26F-C8330907D038}"/>
          </ac:spMkLst>
        </pc:spChg>
        <pc:spChg chg="add del mod">
          <ac:chgData name="kuleshova@rogwu.net" userId="29a65f67-c25b-4f02-ba0d-e717ae3fbe6a" providerId="ADAL" clId="{FE47F504-BFD7-4E58-825A-6A153AD10901}" dt="2021-03-24T11:27:42.057" v="683" actId="478"/>
          <ac:spMkLst>
            <pc:docMk/>
            <pc:sldMk cId="744755569" sldId="315"/>
            <ac:spMk id="6" creationId="{819C4292-FCC7-4C5A-BAC7-97EF7B5A7142}"/>
          </ac:spMkLst>
        </pc:spChg>
        <pc:spChg chg="mod">
          <ac:chgData name="kuleshova@rogwu.net" userId="29a65f67-c25b-4f02-ba0d-e717ae3fbe6a" providerId="ADAL" clId="{FE47F504-BFD7-4E58-825A-6A153AD10901}" dt="2021-03-24T11:29:51.026" v="832" actId="164"/>
          <ac:spMkLst>
            <pc:docMk/>
            <pc:sldMk cId="744755569" sldId="315"/>
            <ac:spMk id="9" creationId="{9FCBB24A-06E6-4426-A082-5F62A354BA06}"/>
          </ac:spMkLst>
        </pc:spChg>
        <pc:spChg chg="mod">
          <ac:chgData name="kuleshova@rogwu.net" userId="29a65f67-c25b-4f02-ba0d-e717ae3fbe6a" providerId="ADAL" clId="{FE47F504-BFD7-4E58-825A-6A153AD10901}" dt="2021-03-24T11:37:04.980" v="953" actId="1076"/>
          <ac:spMkLst>
            <pc:docMk/>
            <pc:sldMk cId="744755569" sldId="315"/>
            <ac:spMk id="10" creationId="{F707FA66-F582-44FE-87EA-EE33EBF85E6C}"/>
          </ac:spMkLst>
        </pc:spChg>
        <pc:spChg chg="add mod">
          <ac:chgData name="kuleshova@rogwu.net" userId="29a65f67-c25b-4f02-ba0d-e717ae3fbe6a" providerId="ADAL" clId="{FE47F504-BFD7-4E58-825A-6A153AD10901}" dt="2021-03-24T11:21:27.179" v="571" actId="571"/>
          <ac:spMkLst>
            <pc:docMk/>
            <pc:sldMk cId="744755569" sldId="315"/>
            <ac:spMk id="11" creationId="{C3C43DA8-B2B9-4EF9-ABCB-90A1E96BBC3B}"/>
          </ac:spMkLst>
        </pc:spChg>
        <pc:spChg chg="add mod">
          <ac:chgData name="kuleshova@rogwu.net" userId="29a65f67-c25b-4f02-ba0d-e717ae3fbe6a" providerId="ADAL" clId="{FE47F504-BFD7-4E58-825A-6A153AD10901}" dt="2021-03-24T11:21:27.179" v="571" actId="571"/>
          <ac:spMkLst>
            <pc:docMk/>
            <pc:sldMk cId="744755569" sldId="315"/>
            <ac:spMk id="12" creationId="{01FF646C-F946-4655-A178-E3003F76BD0D}"/>
          </ac:spMkLst>
        </pc:spChg>
        <pc:spChg chg="add del mod">
          <ac:chgData name="kuleshova@rogwu.net" userId="29a65f67-c25b-4f02-ba0d-e717ae3fbe6a" providerId="ADAL" clId="{FE47F504-BFD7-4E58-825A-6A153AD10901}" dt="2021-03-24T11:32:18.356" v="881"/>
          <ac:spMkLst>
            <pc:docMk/>
            <pc:sldMk cId="744755569" sldId="315"/>
            <ac:spMk id="14" creationId="{A0545A9E-089F-4D6F-ACF7-D40D4A49E529}"/>
          </ac:spMkLst>
        </pc:spChg>
        <pc:spChg chg="add mod">
          <ac:chgData name="kuleshova@rogwu.net" userId="29a65f67-c25b-4f02-ba0d-e717ae3fbe6a" providerId="ADAL" clId="{FE47F504-BFD7-4E58-825A-6A153AD10901}" dt="2021-03-24T11:49:07.196" v="1189" actId="1076"/>
          <ac:spMkLst>
            <pc:docMk/>
            <pc:sldMk cId="744755569" sldId="315"/>
            <ac:spMk id="18" creationId="{FA3E0FFB-8F97-4E59-85E5-5FEAC35D3293}"/>
          </ac:spMkLst>
        </pc:spChg>
        <pc:spChg chg="add mod">
          <ac:chgData name="kuleshova@rogwu.net" userId="29a65f67-c25b-4f02-ba0d-e717ae3fbe6a" providerId="ADAL" clId="{FE47F504-BFD7-4E58-825A-6A153AD10901}" dt="2021-03-24T11:29:45.435" v="831" actId="571"/>
          <ac:spMkLst>
            <pc:docMk/>
            <pc:sldMk cId="744755569" sldId="315"/>
            <ac:spMk id="22" creationId="{E4864556-0983-4C9D-8558-492298873ED3}"/>
          </ac:spMkLst>
        </pc:spChg>
        <pc:spChg chg="add mod">
          <ac:chgData name="kuleshova@rogwu.net" userId="29a65f67-c25b-4f02-ba0d-e717ae3fbe6a" providerId="ADAL" clId="{FE47F504-BFD7-4E58-825A-6A153AD10901}" dt="2021-03-24T11:29:45.435" v="831" actId="571"/>
          <ac:spMkLst>
            <pc:docMk/>
            <pc:sldMk cId="744755569" sldId="315"/>
            <ac:spMk id="23" creationId="{8481566C-ACBB-48CE-A320-DA991518C987}"/>
          </ac:spMkLst>
        </pc:spChg>
        <pc:spChg chg="add mod">
          <ac:chgData name="kuleshova@rogwu.net" userId="29a65f67-c25b-4f02-ba0d-e717ae3fbe6a" providerId="ADAL" clId="{FE47F504-BFD7-4E58-825A-6A153AD10901}" dt="2021-03-24T11:29:45.435" v="831" actId="571"/>
          <ac:spMkLst>
            <pc:docMk/>
            <pc:sldMk cId="744755569" sldId="315"/>
            <ac:spMk id="24" creationId="{2478A6EB-3394-4807-B9FC-EE7AE9405E1A}"/>
          </ac:spMkLst>
        </pc:spChg>
        <pc:spChg chg="add mod">
          <ac:chgData name="kuleshova@rogwu.net" userId="29a65f67-c25b-4f02-ba0d-e717ae3fbe6a" providerId="ADAL" clId="{FE47F504-BFD7-4E58-825A-6A153AD10901}" dt="2021-03-24T11:49:04.838" v="1188" actId="1076"/>
          <ac:spMkLst>
            <pc:docMk/>
            <pc:sldMk cId="744755569" sldId="315"/>
            <ac:spMk id="29" creationId="{10F6D048-EDBD-46F0-BBCE-1375CEE979E4}"/>
          </ac:spMkLst>
        </pc:spChg>
        <pc:grpChg chg="add mod">
          <ac:chgData name="kuleshova@rogwu.net" userId="29a65f67-c25b-4f02-ba0d-e717ae3fbe6a" providerId="ADAL" clId="{FE47F504-BFD7-4E58-825A-6A153AD10901}" dt="2021-03-24T11:29:43.205" v="830" actId="164"/>
          <ac:grpSpMkLst>
            <pc:docMk/>
            <pc:sldMk cId="744755569" sldId="315"/>
            <ac:grpSpMk id="21" creationId="{E2539693-1234-451B-AE2C-3E7780DE62A8}"/>
          </ac:grpSpMkLst>
        </pc:grpChg>
        <pc:grpChg chg="add mod">
          <ac:chgData name="kuleshova@rogwu.net" userId="29a65f67-c25b-4f02-ba0d-e717ae3fbe6a" providerId="ADAL" clId="{FE47F504-BFD7-4E58-825A-6A153AD10901}" dt="2021-03-24T11:37:55.091" v="970" actId="1037"/>
          <ac:grpSpMkLst>
            <pc:docMk/>
            <pc:sldMk cId="744755569" sldId="315"/>
            <ac:grpSpMk id="25" creationId="{0F750429-437A-40E4-9118-B2EC3EF69334}"/>
          </ac:grpSpMkLst>
        </pc:grpChg>
        <pc:grpChg chg="add mod">
          <ac:chgData name="kuleshova@rogwu.net" userId="29a65f67-c25b-4f02-ba0d-e717ae3fbe6a" providerId="ADAL" clId="{FE47F504-BFD7-4E58-825A-6A153AD10901}" dt="2021-03-24T11:36:45.073" v="949" actId="164"/>
          <ac:grpSpMkLst>
            <pc:docMk/>
            <pc:sldMk cId="744755569" sldId="315"/>
            <ac:grpSpMk id="1029" creationId="{380F2DFE-BC74-490F-9828-9BCDA6F99095}"/>
          </ac:grpSpMkLst>
        </pc:grpChg>
        <pc:grpChg chg="add mod">
          <ac:chgData name="kuleshova@rogwu.net" userId="29a65f67-c25b-4f02-ba0d-e717ae3fbe6a" providerId="ADAL" clId="{FE47F504-BFD7-4E58-825A-6A153AD10901}" dt="2021-03-24T11:48:32.436" v="1118" actId="1076"/>
          <ac:grpSpMkLst>
            <pc:docMk/>
            <pc:sldMk cId="744755569" sldId="315"/>
            <ac:grpSpMk id="1030" creationId="{2CA9231F-CA53-449A-AD2C-D1D47C556617}"/>
          </ac:grpSpMkLst>
        </pc:grpChg>
        <pc:graphicFrameChg chg="add del mod">
          <ac:chgData name="kuleshova@rogwu.net" userId="29a65f67-c25b-4f02-ba0d-e717ae3fbe6a" providerId="ADAL" clId="{FE47F504-BFD7-4E58-825A-6A153AD10901}" dt="2021-03-24T11:26:57.527" v="670" actId="478"/>
          <ac:graphicFrameMkLst>
            <pc:docMk/>
            <pc:sldMk cId="744755569" sldId="315"/>
            <ac:graphicFrameMk id="8" creationId="{A2A54BFA-6235-4920-8367-A9E6E40D8B61}"/>
          </ac:graphicFrameMkLst>
        </pc:graphicFrameChg>
        <pc:picChg chg="mod">
          <ac:chgData name="kuleshova@rogwu.net" userId="29a65f67-c25b-4f02-ba0d-e717ae3fbe6a" providerId="ADAL" clId="{FE47F504-BFD7-4E58-825A-6A153AD10901}" dt="2021-03-24T11:37:16.179" v="954" actId="1076"/>
          <ac:picMkLst>
            <pc:docMk/>
            <pc:sldMk cId="744755569" sldId="315"/>
            <ac:picMk id="1026" creationId="{B55A882A-0F39-4F58-8F9C-2526F0A3D7A7}"/>
          </ac:picMkLst>
        </pc:picChg>
        <pc:cxnChg chg="add mod">
          <ac:chgData name="kuleshova@rogwu.net" userId="29a65f67-c25b-4f02-ba0d-e717ae3fbe6a" providerId="ADAL" clId="{FE47F504-BFD7-4E58-825A-6A153AD10901}" dt="2021-03-24T11:49:10.494" v="1190" actId="1076"/>
          <ac:cxnSpMkLst>
            <pc:docMk/>
            <pc:sldMk cId="744755569" sldId="315"/>
            <ac:cxnSpMk id="4" creationId="{F433B29F-2375-4A09-867D-C2D4F1A75B3D}"/>
          </ac:cxnSpMkLst>
        </pc:cxnChg>
        <pc:cxnChg chg="add del mod">
          <ac:chgData name="kuleshova@rogwu.net" userId="29a65f67-c25b-4f02-ba0d-e717ae3fbe6a" providerId="ADAL" clId="{FE47F504-BFD7-4E58-825A-6A153AD10901}" dt="2021-03-24T11:32:20.153" v="882" actId="478"/>
          <ac:cxnSpMkLst>
            <pc:docMk/>
            <pc:sldMk cId="744755569" sldId="315"/>
            <ac:cxnSpMk id="15" creationId="{8F6A3169-41A7-4C8E-AE15-5E8C2BA55E42}"/>
          </ac:cxnSpMkLst>
        </pc:cxnChg>
        <pc:cxnChg chg="add mod">
          <ac:chgData name="kuleshova@rogwu.net" userId="29a65f67-c25b-4f02-ba0d-e717ae3fbe6a" providerId="ADAL" clId="{FE47F504-BFD7-4E58-825A-6A153AD10901}" dt="2021-03-24T11:36:15.878" v="947" actId="164"/>
          <ac:cxnSpMkLst>
            <pc:docMk/>
            <pc:sldMk cId="744755569" sldId="315"/>
            <ac:cxnSpMk id="30" creationId="{8010B9A8-E935-485A-97FC-2E31BD9FA51C}"/>
          </ac:cxnSpMkLst>
        </pc:cxnChg>
        <pc:cxnChg chg="add mod">
          <ac:chgData name="kuleshova@rogwu.net" userId="29a65f67-c25b-4f02-ba0d-e717ae3fbe6a" providerId="ADAL" clId="{FE47F504-BFD7-4E58-825A-6A153AD10901}" dt="2021-03-24T11:36:15.878" v="947" actId="164"/>
          <ac:cxnSpMkLst>
            <pc:docMk/>
            <pc:sldMk cId="744755569" sldId="315"/>
            <ac:cxnSpMk id="35" creationId="{5587122D-396D-4B9B-A909-786231CF9FF2}"/>
          </ac:cxnSpMkLst>
        </pc:cxnChg>
        <pc:cxnChg chg="add mod">
          <ac:chgData name="kuleshova@rogwu.net" userId="29a65f67-c25b-4f02-ba0d-e717ae3fbe6a" providerId="ADAL" clId="{FE47F504-BFD7-4E58-825A-6A153AD10901}" dt="2021-03-24T11:48:40.694" v="1134" actId="1036"/>
          <ac:cxnSpMkLst>
            <pc:docMk/>
            <pc:sldMk cId="744755569" sldId="315"/>
            <ac:cxnSpMk id="36" creationId="{54F4E3EA-1026-42EE-B9B6-7DD81C24C5F3}"/>
          </ac:cxnSpMkLst>
        </pc:cxnChg>
        <pc:cxnChg chg="add mod">
          <ac:chgData name="kuleshova@rogwu.net" userId="29a65f67-c25b-4f02-ba0d-e717ae3fbe6a" providerId="ADAL" clId="{FE47F504-BFD7-4E58-825A-6A153AD10901}" dt="2021-03-24T11:48:57.894" v="1187" actId="1037"/>
          <ac:cxnSpMkLst>
            <pc:docMk/>
            <pc:sldMk cId="744755569" sldId="315"/>
            <ac:cxnSpMk id="41" creationId="{0F962310-8175-437E-A6F9-EEB4595C9770}"/>
          </ac:cxnSpMkLst>
        </pc:cxnChg>
      </pc:sldChg>
      <pc:sldChg chg="addSp delSp modSp mod">
        <pc:chgData name="kuleshova@rogwu.net" userId="29a65f67-c25b-4f02-ba0d-e717ae3fbe6a" providerId="ADAL" clId="{FE47F504-BFD7-4E58-825A-6A153AD10901}" dt="2021-03-24T11:41:36.375" v="1008" actId="2085"/>
        <pc:sldMkLst>
          <pc:docMk/>
          <pc:sldMk cId="1311705381" sldId="316"/>
        </pc:sldMkLst>
        <pc:spChg chg="mod">
          <ac:chgData name="kuleshova@rogwu.net" userId="29a65f67-c25b-4f02-ba0d-e717ae3fbe6a" providerId="ADAL" clId="{FE47F504-BFD7-4E58-825A-6A153AD10901}" dt="2021-03-24T11:37:55.746" v="971" actId="1076"/>
          <ac:spMkLst>
            <pc:docMk/>
            <pc:sldMk cId="1311705381" sldId="316"/>
            <ac:spMk id="3" creationId="{A3154FB2-778C-410B-929B-066A228703C3}"/>
          </ac:spMkLst>
        </pc:spChg>
        <pc:spChg chg="add del mod">
          <ac:chgData name="kuleshova@rogwu.net" userId="29a65f67-c25b-4f02-ba0d-e717ae3fbe6a" providerId="ADAL" clId="{FE47F504-BFD7-4E58-825A-6A153AD10901}" dt="2021-03-24T11:41:36.375" v="1008" actId="2085"/>
          <ac:spMkLst>
            <pc:docMk/>
            <pc:sldMk cId="1311705381" sldId="316"/>
            <ac:spMk id="7" creationId="{BA36BEF0-F080-4B39-8277-11254534E103}"/>
          </ac:spMkLst>
        </pc:spChg>
        <pc:graphicFrameChg chg="mod">
          <ac:chgData name="kuleshova@rogwu.net" userId="29a65f67-c25b-4f02-ba0d-e717ae3fbe6a" providerId="ADAL" clId="{FE47F504-BFD7-4E58-825A-6A153AD10901}" dt="2021-03-24T11:40:39.492" v="1003"/>
          <ac:graphicFrameMkLst>
            <pc:docMk/>
            <pc:sldMk cId="1311705381" sldId="316"/>
            <ac:graphicFrameMk id="8" creationId="{B4D07DE7-90F4-45AB-8511-8CE9E1DE8266}"/>
          </ac:graphicFrameMkLst>
        </pc:graphicFrameChg>
      </pc:sldChg>
      <pc:sldChg chg="addSp modSp mod">
        <pc:chgData name="kuleshova@rogwu.net" userId="29a65f67-c25b-4f02-ba0d-e717ae3fbe6a" providerId="ADAL" clId="{FE47F504-BFD7-4E58-825A-6A153AD10901}" dt="2021-03-24T11:46:36.663" v="1113" actId="20577"/>
        <pc:sldMkLst>
          <pc:docMk/>
          <pc:sldMk cId="3177097164" sldId="317"/>
        </pc:sldMkLst>
        <pc:spChg chg="mod">
          <ac:chgData name="kuleshova@rogwu.net" userId="29a65f67-c25b-4f02-ba0d-e717ae3fbe6a" providerId="ADAL" clId="{FE47F504-BFD7-4E58-825A-6A153AD10901}" dt="2021-03-24T11:41:47.722" v="1009" actId="1076"/>
          <ac:spMkLst>
            <pc:docMk/>
            <pc:sldMk cId="3177097164" sldId="317"/>
            <ac:spMk id="3" creationId="{2F3E25D5-9F1E-40D3-B86A-2A3165C90289}"/>
          </ac:spMkLst>
        </pc:spChg>
        <pc:spChg chg="mod">
          <ac:chgData name="kuleshova@rogwu.net" userId="29a65f67-c25b-4f02-ba0d-e717ae3fbe6a" providerId="ADAL" clId="{FE47F504-BFD7-4E58-825A-6A153AD10901}" dt="2021-03-24T11:45:30.858" v="1102" actId="1076"/>
          <ac:spMkLst>
            <pc:docMk/>
            <pc:sldMk cId="3177097164" sldId="317"/>
            <ac:spMk id="5" creationId="{7B2D738F-0A5E-476E-AA37-DC188AE3689D}"/>
          </ac:spMkLst>
        </pc:spChg>
        <pc:spChg chg="mod">
          <ac:chgData name="kuleshova@rogwu.net" userId="29a65f67-c25b-4f02-ba0d-e717ae3fbe6a" providerId="ADAL" clId="{FE47F504-BFD7-4E58-825A-6A153AD10901}" dt="2021-03-24T11:46:36.663" v="1113" actId="20577"/>
          <ac:spMkLst>
            <pc:docMk/>
            <pc:sldMk cId="3177097164" sldId="317"/>
            <ac:spMk id="9" creationId="{3AB680E7-F97E-4167-95CB-96DA8F7CAF91}"/>
          </ac:spMkLst>
        </pc:spChg>
        <pc:spChg chg="mod">
          <ac:chgData name="kuleshova@rogwu.net" userId="29a65f67-c25b-4f02-ba0d-e717ae3fbe6a" providerId="ADAL" clId="{FE47F504-BFD7-4E58-825A-6A153AD10901}" dt="2021-03-24T11:46:27.039" v="1110" actId="113"/>
          <ac:spMkLst>
            <pc:docMk/>
            <pc:sldMk cId="3177097164" sldId="317"/>
            <ac:spMk id="11" creationId="{411C7081-7B96-4E2F-BF8C-55B4E9872B47}"/>
          </ac:spMkLst>
        </pc:spChg>
        <pc:spChg chg="mod">
          <ac:chgData name="kuleshova@rogwu.net" userId="29a65f67-c25b-4f02-ba0d-e717ae3fbe6a" providerId="ADAL" clId="{FE47F504-BFD7-4E58-825A-6A153AD10901}" dt="2021-03-24T11:46:05.640" v="1106" actId="1076"/>
          <ac:spMkLst>
            <pc:docMk/>
            <pc:sldMk cId="3177097164" sldId="317"/>
            <ac:spMk id="12" creationId="{8341710C-326A-44BD-8E3B-EFCA3338E963}"/>
          </ac:spMkLst>
        </pc:spChg>
        <pc:spChg chg="mod">
          <ac:chgData name="kuleshova@rogwu.net" userId="29a65f67-c25b-4f02-ba0d-e717ae3fbe6a" providerId="ADAL" clId="{FE47F504-BFD7-4E58-825A-6A153AD10901}" dt="2021-03-24T11:45:26.606" v="1101" actId="1076"/>
          <ac:spMkLst>
            <pc:docMk/>
            <pc:sldMk cId="3177097164" sldId="317"/>
            <ac:spMk id="13" creationId="{119DCD47-E255-4CA4-B97F-9CB4D93C064D}"/>
          </ac:spMkLst>
        </pc:spChg>
        <pc:spChg chg="add mod">
          <ac:chgData name="kuleshova@rogwu.net" userId="29a65f67-c25b-4f02-ba0d-e717ae3fbe6a" providerId="ADAL" clId="{FE47F504-BFD7-4E58-825A-6A153AD10901}" dt="2021-03-24T11:43:33.491" v="1028" actId="571"/>
          <ac:spMkLst>
            <pc:docMk/>
            <pc:sldMk cId="3177097164" sldId="317"/>
            <ac:spMk id="15" creationId="{1B389513-7A8A-4BD6-A6E9-5B12585D999E}"/>
          </ac:spMkLst>
        </pc:spChg>
        <pc:spChg chg="add mod">
          <ac:chgData name="kuleshova@rogwu.net" userId="29a65f67-c25b-4f02-ba0d-e717ae3fbe6a" providerId="ADAL" clId="{FE47F504-BFD7-4E58-825A-6A153AD10901}" dt="2021-03-24T11:43:33.491" v="1028" actId="571"/>
          <ac:spMkLst>
            <pc:docMk/>
            <pc:sldMk cId="3177097164" sldId="317"/>
            <ac:spMk id="16" creationId="{1DBF9537-1762-4643-AE19-99FFF32CBA63}"/>
          </ac:spMkLst>
        </pc:spChg>
        <pc:spChg chg="add mod">
          <ac:chgData name="kuleshova@rogwu.net" userId="29a65f67-c25b-4f02-ba0d-e717ae3fbe6a" providerId="ADAL" clId="{FE47F504-BFD7-4E58-825A-6A153AD10901}" dt="2021-03-24T11:43:33.491" v="1028" actId="571"/>
          <ac:spMkLst>
            <pc:docMk/>
            <pc:sldMk cId="3177097164" sldId="317"/>
            <ac:spMk id="17" creationId="{AF70A433-1622-4F97-872E-14F5F1639947}"/>
          </ac:spMkLst>
        </pc:spChg>
        <pc:spChg chg="add mod">
          <ac:chgData name="kuleshova@rogwu.net" userId="29a65f67-c25b-4f02-ba0d-e717ae3fbe6a" providerId="ADAL" clId="{FE47F504-BFD7-4E58-825A-6A153AD10901}" dt="2021-03-24T11:43:33.491" v="1028" actId="571"/>
          <ac:spMkLst>
            <pc:docMk/>
            <pc:sldMk cId="3177097164" sldId="317"/>
            <ac:spMk id="18" creationId="{F61E2EC7-A09F-421C-9961-677C23D7B7C8}"/>
          </ac:spMkLst>
        </pc:spChg>
        <pc:picChg chg="add mod">
          <ac:chgData name="kuleshova@rogwu.net" userId="29a65f67-c25b-4f02-ba0d-e717ae3fbe6a" providerId="ADAL" clId="{FE47F504-BFD7-4E58-825A-6A153AD10901}" dt="2021-03-24T11:43:33.491" v="1028" actId="571"/>
          <ac:picMkLst>
            <pc:docMk/>
            <pc:sldMk cId="3177097164" sldId="317"/>
            <ac:picMk id="19" creationId="{F6A5BB3C-28F3-408C-9A71-D5EF58B327E6}"/>
          </ac:picMkLst>
        </pc:picChg>
        <pc:picChg chg="mod">
          <ac:chgData name="kuleshova@rogwu.net" userId="29a65f67-c25b-4f02-ba0d-e717ae3fbe6a" providerId="ADAL" clId="{FE47F504-BFD7-4E58-825A-6A153AD10901}" dt="2021-03-24T11:46:19.442" v="1109" actId="14100"/>
          <ac:picMkLst>
            <pc:docMk/>
            <pc:sldMk cId="3177097164" sldId="317"/>
            <ac:picMk id="2050" creationId="{C0DE2829-2C4F-4B7A-AF67-B9A2C7C6F6D7}"/>
          </ac:picMkLst>
        </pc:picChg>
      </pc:sldChg>
      <pc:sldChg chg="addSp delSp modSp mod setBg">
        <pc:chgData name="kuleshova@rogwu.net" userId="29a65f67-c25b-4f02-ba0d-e717ae3fbe6a" providerId="ADAL" clId="{FE47F504-BFD7-4E58-825A-6A153AD10901}" dt="2021-03-24T13:02:29.874" v="2254" actId="1076"/>
        <pc:sldMkLst>
          <pc:docMk/>
          <pc:sldMk cId="2213963033" sldId="318"/>
        </pc:sldMkLst>
        <pc:spChg chg="mod">
          <ac:chgData name="kuleshova@rogwu.net" userId="29a65f67-c25b-4f02-ba0d-e717ae3fbe6a" providerId="ADAL" clId="{FE47F504-BFD7-4E58-825A-6A153AD10901}" dt="2021-03-24T11:46:54.031" v="1114" actId="1076"/>
          <ac:spMkLst>
            <pc:docMk/>
            <pc:sldMk cId="2213963033" sldId="318"/>
            <ac:spMk id="3" creationId="{CC8AD2C5-8715-4B29-83BA-450FC65BCFA0}"/>
          </ac:spMkLst>
        </pc:spChg>
        <pc:spChg chg="mod">
          <ac:chgData name="kuleshova@rogwu.net" userId="29a65f67-c25b-4f02-ba0d-e717ae3fbe6a" providerId="ADAL" clId="{FE47F504-BFD7-4E58-825A-6A153AD10901}" dt="2021-03-24T13:01:36.132" v="2247" actId="20577"/>
          <ac:spMkLst>
            <pc:docMk/>
            <pc:sldMk cId="2213963033" sldId="318"/>
            <ac:spMk id="5" creationId="{07DC148E-681D-4159-BFB2-1A5481EDA4D4}"/>
          </ac:spMkLst>
        </pc:spChg>
        <pc:spChg chg="add mod">
          <ac:chgData name="kuleshova@rogwu.net" userId="29a65f67-c25b-4f02-ba0d-e717ae3fbe6a" providerId="ADAL" clId="{FE47F504-BFD7-4E58-825A-6A153AD10901}" dt="2021-03-24T13:01:33.989" v="2246" actId="20577"/>
          <ac:spMkLst>
            <pc:docMk/>
            <pc:sldMk cId="2213963033" sldId="318"/>
            <ac:spMk id="7" creationId="{00E0AE3F-D792-412F-BF9E-6FE948F36619}"/>
          </ac:spMkLst>
        </pc:spChg>
        <pc:spChg chg="mod">
          <ac:chgData name="kuleshova@rogwu.net" userId="29a65f67-c25b-4f02-ba0d-e717ae3fbe6a" providerId="ADAL" clId="{FE47F504-BFD7-4E58-825A-6A153AD10901}" dt="2021-03-24T13:00:11.197" v="2215" actId="21"/>
          <ac:spMkLst>
            <pc:docMk/>
            <pc:sldMk cId="2213963033" sldId="318"/>
            <ac:spMk id="9" creationId="{B0B6EBF2-856E-4598-8DB2-22CB3A2873C3}"/>
          </ac:spMkLst>
        </pc:spChg>
        <pc:spChg chg="mod ord topLvl">
          <ac:chgData name="kuleshova@rogwu.net" userId="29a65f67-c25b-4f02-ba0d-e717ae3fbe6a" providerId="ADAL" clId="{FE47F504-BFD7-4E58-825A-6A153AD10901}" dt="2021-03-24T13:00:38.425" v="2235" actId="1076"/>
          <ac:spMkLst>
            <pc:docMk/>
            <pc:sldMk cId="2213963033" sldId="318"/>
            <ac:spMk id="12" creationId="{C2A6AAD4-6205-4211-945F-2DE0743C7011}"/>
          </ac:spMkLst>
        </pc:spChg>
        <pc:spChg chg="del mod topLvl">
          <ac:chgData name="kuleshova@rogwu.net" userId="29a65f67-c25b-4f02-ba0d-e717ae3fbe6a" providerId="ADAL" clId="{FE47F504-BFD7-4E58-825A-6A153AD10901}" dt="2021-03-24T12:52:46.244" v="1809" actId="478"/>
          <ac:spMkLst>
            <pc:docMk/>
            <pc:sldMk cId="2213963033" sldId="318"/>
            <ac:spMk id="13" creationId="{42390729-8BF1-4C0B-A04D-8F8D7668D97D}"/>
          </ac:spMkLst>
        </pc:spChg>
        <pc:spChg chg="del mod topLvl">
          <ac:chgData name="kuleshova@rogwu.net" userId="29a65f67-c25b-4f02-ba0d-e717ae3fbe6a" providerId="ADAL" clId="{FE47F504-BFD7-4E58-825A-6A153AD10901}" dt="2021-03-24T12:52:51.076" v="1813" actId="478"/>
          <ac:spMkLst>
            <pc:docMk/>
            <pc:sldMk cId="2213963033" sldId="318"/>
            <ac:spMk id="14" creationId="{C50D3E27-47CD-443B-B50A-FDAA2CFB8924}"/>
          </ac:spMkLst>
        </pc:spChg>
        <pc:spChg chg="mod topLvl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15" creationId="{05B4B083-37A3-4CA4-90D6-F4651CB40580}"/>
          </ac:spMkLst>
        </pc:spChg>
        <pc:spChg chg="mod topLvl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16" creationId="{600C8D22-D7C4-402A-806D-07A306C043CD}"/>
          </ac:spMkLst>
        </pc:spChg>
        <pc:spChg chg="mod topLvl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17" creationId="{85C58DB3-6669-4EEE-9A2D-71E131B5BAF5}"/>
          </ac:spMkLst>
        </pc:spChg>
        <pc:spChg chg="mod topLvl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18" creationId="{98FD1B24-61CB-406E-80AC-F310FF7360AF}"/>
          </ac:spMkLst>
        </pc:spChg>
        <pc:spChg chg="mod topLvl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19" creationId="{BA7B5D6E-31C7-49A9-8A8E-9ADD29665990}"/>
          </ac:spMkLst>
        </pc:spChg>
        <pc:spChg chg="mod ord topLvl">
          <ac:chgData name="kuleshova@rogwu.net" userId="29a65f67-c25b-4f02-ba0d-e717ae3fbe6a" providerId="ADAL" clId="{FE47F504-BFD7-4E58-825A-6A153AD10901}" dt="2021-03-24T13:02:01.952" v="2250" actId="164"/>
          <ac:spMkLst>
            <pc:docMk/>
            <pc:sldMk cId="2213963033" sldId="318"/>
            <ac:spMk id="20" creationId="{0BE0EB28-8F72-4A99-A10C-0F4F5146C07E}"/>
          </ac:spMkLst>
        </pc:spChg>
        <pc:spChg chg="add mod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26" creationId="{FE307E35-22B5-49A5-815B-39D4DBAE9230}"/>
          </ac:spMkLst>
        </pc:spChg>
        <pc:spChg chg="add mod">
          <ac:chgData name="kuleshova@rogwu.net" userId="29a65f67-c25b-4f02-ba0d-e717ae3fbe6a" providerId="ADAL" clId="{FE47F504-BFD7-4E58-825A-6A153AD10901}" dt="2021-03-24T12:56:31.429" v="2144" actId="2085"/>
          <ac:spMkLst>
            <pc:docMk/>
            <pc:sldMk cId="2213963033" sldId="318"/>
            <ac:spMk id="27" creationId="{88DDE006-B484-4E0A-8760-314E2FA0CB34}"/>
          </ac:spMkLst>
        </pc:spChg>
        <pc:spChg chg="add del mod">
          <ac:chgData name="kuleshova@rogwu.net" userId="29a65f67-c25b-4f02-ba0d-e717ae3fbe6a" providerId="ADAL" clId="{FE47F504-BFD7-4E58-825A-6A153AD10901}" dt="2021-03-24T12:57:48.274" v="2171" actId="478"/>
          <ac:spMkLst>
            <pc:docMk/>
            <pc:sldMk cId="2213963033" sldId="318"/>
            <ac:spMk id="29" creationId="{9B08EEE6-674A-424F-AAE5-5FDA89CFFF6C}"/>
          </ac:spMkLst>
        </pc:spChg>
        <pc:spChg chg="add mod">
          <ac:chgData name="kuleshova@rogwu.net" userId="29a65f67-c25b-4f02-ba0d-e717ae3fbe6a" providerId="ADAL" clId="{FE47F504-BFD7-4E58-825A-6A153AD10901}" dt="2021-03-24T13:02:01.952" v="2250" actId="164"/>
          <ac:spMkLst>
            <pc:docMk/>
            <pc:sldMk cId="2213963033" sldId="318"/>
            <ac:spMk id="30" creationId="{A91BCF41-6345-43E5-A1F4-5E1FE99A503C}"/>
          </ac:spMkLst>
        </pc:spChg>
        <pc:grpChg chg="del mod">
          <ac:chgData name="kuleshova@rogwu.net" userId="29a65f67-c25b-4f02-ba0d-e717ae3fbe6a" providerId="ADAL" clId="{FE47F504-BFD7-4E58-825A-6A153AD10901}" dt="2021-03-24T12:51:47.321" v="1796" actId="165"/>
          <ac:grpSpMkLst>
            <pc:docMk/>
            <pc:sldMk cId="2213963033" sldId="318"/>
            <ac:grpSpMk id="8" creationId="{D958C05E-A505-4D4A-8919-0050FCC9CA2F}"/>
          </ac:grpSpMkLst>
        </pc:grpChg>
        <pc:grpChg chg="add del mod">
          <ac:chgData name="kuleshova@rogwu.net" userId="29a65f67-c25b-4f02-ba0d-e717ae3fbe6a" providerId="ADAL" clId="{FE47F504-BFD7-4E58-825A-6A153AD10901}" dt="2021-03-24T12:52:25.836" v="1804" actId="165"/>
          <ac:grpSpMkLst>
            <pc:docMk/>
            <pc:sldMk cId="2213963033" sldId="318"/>
            <ac:grpSpMk id="25" creationId="{6A93C75C-B947-45BC-8A8E-77B09AA71FB3}"/>
          </ac:grpSpMkLst>
        </pc:grpChg>
        <pc:grpChg chg="add mod">
          <ac:chgData name="kuleshova@rogwu.net" userId="29a65f67-c25b-4f02-ba0d-e717ae3fbe6a" providerId="ADAL" clId="{FE47F504-BFD7-4E58-825A-6A153AD10901}" dt="2021-03-24T13:00:42.472" v="2236" actId="14100"/>
          <ac:grpSpMkLst>
            <pc:docMk/>
            <pc:sldMk cId="2213963033" sldId="318"/>
            <ac:grpSpMk id="28" creationId="{ECE85304-F793-40D5-8DE9-C4D4B448E740}"/>
          </ac:grpSpMkLst>
        </pc:grpChg>
        <pc:grpChg chg="add mod">
          <ac:chgData name="kuleshova@rogwu.net" userId="29a65f67-c25b-4f02-ba0d-e717ae3fbe6a" providerId="ADAL" clId="{FE47F504-BFD7-4E58-825A-6A153AD10901}" dt="2021-03-24T13:02:29.874" v="2254" actId="1076"/>
          <ac:grpSpMkLst>
            <pc:docMk/>
            <pc:sldMk cId="2213963033" sldId="318"/>
            <ac:grpSpMk id="32" creationId="{536C220F-E92A-4E99-B06E-B72710AF922E}"/>
          </ac:grpSpMkLst>
        </pc:grpChg>
        <pc:graphicFrameChg chg="del mod">
          <ac:chgData name="kuleshova@rogwu.net" userId="29a65f67-c25b-4f02-ba0d-e717ae3fbe6a" providerId="ADAL" clId="{FE47F504-BFD7-4E58-825A-6A153AD10901}" dt="2021-03-24T12:36:55.460" v="1714" actId="18245"/>
          <ac:graphicFrameMkLst>
            <pc:docMk/>
            <pc:sldMk cId="2213963033" sldId="318"/>
            <ac:graphicFrameMk id="10" creationId="{610E44B8-25F1-4F7E-AAC9-09F26ED562AF}"/>
          </ac:graphicFrameMkLst>
        </pc:graphicFrameChg>
        <pc:picChg chg="add mod">
          <ac:chgData name="kuleshova@rogwu.net" userId="29a65f67-c25b-4f02-ba0d-e717ae3fbe6a" providerId="ADAL" clId="{FE47F504-BFD7-4E58-825A-6A153AD10901}" dt="2021-03-24T12:36:27.540" v="1709" actId="14100"/>
          <ac:picMkLst>
            <pc:docMk/>
            <pc:sldMk cId="2213963033" sldId="318"/>
            <ac:picMk id="6" creationId="{78B0F630-6832-45B9-A514-E8C9DFF439DB}"/>
          </ac:picMkLst>
        </pc:picChg>
        <pc:picChg chg="add mod">
          <ac:chgData name="kuleshova@rogwu.net" userId="29a65f67-c25b-4f02-ba0d-e717ae3fbe6a" providerId="ADAL" clId="{FE47F504-BFD7-4E58-825A-6A153AD10901}" dt="2021-03-24T12:36:35.569" v="1711" actId="1076"/>
          <ac:picMkLst>
            <pc:docMk/>
            <pc:sldMk cId="2213963033" sldId="318"/>
            <ac:picMk id="11" creationId="{624FB849-9691-40D2-A1C1-FA80E639F18F}"/>
          </ac:picMkLst>
        </pc:picChg>
        <pc:cxnChg chg="add mod">
          <ac:chgData name="kuleshova@rogwu.net" userId="29a65f67-c25b-4f02-ba0d-e717ae3fbe6a" providerId="ADAL" clId="{FE47F504-BFD7-4E58-825A-6A153AD10901}" dt="2021-03-24T13:01:15.084" v="2240" actId="14100"/>
          <ac:cxnSpMkLst>
            <pc:docMk/>
            <pc:sldMk cId="2213963033" sldId="318"/>
            <ac:cxnSpMk id="22" creationId="{8BDE4697-FCDB-469B-ABDB-FF6C3E247EE3}"/>
          </ac:cxnSpMkLst>
        </pc:cxnChg>
      </pc:sldChg>
      <pc:sldChg chg="addSp delSp modSp mod setBg">
        <pc:chgData name="kuleshova@rogwu.net" userId="29a65f67-c25b-4f02-ba0d-e717ae3fbe6a" providerId="ADAL" clId="{FE47F504-BFD7-4E58-825A-6A153AD10901}" dt="2021-03-24T12:13:47.148" v="1419" actId="113"/>
        <pc:sldMkLst>
          <pc:docMk/>
          <pc:sldMk cId="187149787" sldId="319"/>
        </pc:sldMkLst>
        <pc:spChg chg="mod">
          <ac:chgData name="kuleshova@rogwu.net" userId="29a65f67-c25b-4f02-ba0d-e717ae3fbe6a" providerId="ADAL" clId="{FE47F504-BFD7-4E58-825A-6A153AD10901}" dt="2021-03-24T12:01:27.845" v="1208" actId="1076"/>
          <ac:spMkLst>
            <pc:docMk/>
            <pc:sldMk cId="187149787" sldId="319"/>
            <ac:spMk id="3" creationId="{36B1BCC3-D7BE-47BF-82D6-B65DA8C59714}"/>
          </ac:spMkLst>
        </pc:spChg>
        <pc:spChg chg="mod">
          <ac:chgData name="kuleshova@rogwu.net" userId="29a65f67-c25b-4f02-ba0d-e717ae3fbe6a" providerId="ADAL" clId="{FE47F504-BFD7-4E58-825A-6A153AD10901}" dt="2021-03-24T12:13:30.313" v="1415" actId="14"/>
          <ac:spMkLst>
            <pc:docMk/>
            <pc:sldMk cId="187149787" sldId="319"/>
            <ac:spMk id="4" creationId="{793A8E3B-96D3-49D6-B687-FEB7BD63FFD3}"/>
          </ac:spMkLst>
        </pc:spChg>
        <pc:spChg chg="mod">
          <ac:chgData name="kuleshova@rogwu.net" userId="29a65f67-c25b-4f02-ba0d-e717ae3fbe6a" providerId="ADAL" clId="{FE47F504-BFD7-4E58-825A-6A153AD10901}" dt="2021-03-24T12:13:47.148" v="1419" actId="113"/>
          <ac:spMkLst>
            <pc:docMk/>
            <pc:sldMk cId="187149787" sldId="319"/>
            <ac:spMk id="5" creationId="{54F88587-C77B-4389-8609-643AEF132D18}"/>
          </ac:spMkLst>
        </pc:spChg>
        <pc:spChg chg="add del mod">
          <ac:chgData name="kuleshova@rogwu.net" userId="29a65f67-c25b-4f02-ba0d-e717ae3fbe6a" providerId="ADAL" clId="{FE47F504-BFD7-4E58-825A-6A153AD10901}" dt="2021-03-24T12:10:50.950" v="1267" actId="478"/>
          <ac:spMkLst>
            <pc:docMk/>
            <pc:sldMk cId="187149787" sldId="319"/>
            <ac:spMk id="7" creationId="{23AE3849-C57B-4E07-AE17-309AC552751C}"/>
          </ac:spMkLst>
        </pc:spChg>
        <pc:spChg chg="add del mod">
          <ac:chgData name="kuleshova@rogwu.net" userId="29a65f67-c25b-4f02-ba0d-e717ae3fbe6a" providerId="ADAL" clId="{FE47F504-BFD7-4E58-825A-6A153AD10901}" dt="2021-03-24T12:07:39.606" v="1239" actId="478"/>
          <ac:spMkLst>
            <pc:docMk/>
            <pc:sldMk cId="187149787" sldId="319"/>
            <ac:spMk id="8" creationId="{89C218D6-C55C-4661-AAED-91DD4628487F}"/>
          </ac:spMkLst>
        </pc:spChg>
        <pc:spChg chg="add del mod">
          <ac:chgData name="kuleshova@rogwu.net" userId="29a65f67-c25b-4f02-ba0d-e717ae3fbe6a" providerId="ADAL" clId="{FE47F504-BFD7-4E58-825A-6A153AD10901}" dt="2021-03-24T12:08:57.772" v="1251"/>
          <ac:spMkLst>
            <pc:docMk/>
            <pc:sldMk cId="187149787" sldId="319"/>
            <ac:spMk id="9" creationId="{1468792B-02EC-4D38-89C8-BFC3B42E877C}"/>
          </ac:spMkLst>
        </pc:spChg>
        <pc:grpChg chg="mod">
          <ac:chgData name="kuleshova@rogwu.net" userId="29a65f67-c25b-4f02-ba0d-e717ae3fbe6a" providerId="ADAL" clId="{FE47F504-BFD7-4E58-825A-6A153AD10901}" dt="2021-03-24T12:12:54.081" v="1404" actId="1076"/>
          <ac:grpSpMkLst>
            <pc:docMk/>
            <pc:sldMk cId="187149787" sldId="319"/>
            <ac:grpSpMk id="2" creationId="{69EECCC8-FD33-4E51-B2A7-26D74FB7F240}"/>
          </ac:grpSpMkLst>
        </pc:grpChg>
        <pc:graphicFrameChg chg="del mod">
          <ac:chgData name="kuleshova@rogwu.net" userId="29a65f67-c25b-4f02-ba0d-e717ae3fbe6a" providerId="ADAL" clId="{FE47F504-BFD7-4E58-825A-6A153AD10901}" dt="2021-03-24T12:01:55.096" v="1213" actId="18245"/>
          <ac:graphicFrameMkLst>
            <pc:docMk/>
            <pc:sldMk cId="187149787" sldId="319"/>
            <ac:graphicFrameMk id="6" creationId="{1D72FADE-99C6-4560-9E71-7C780E89863F}"/>
          </ac:graphicFrameMkLst>
        </pc:graphicFrameChg>
        <pc:picChg chg="mod">
          <ac:chgData name="kuleshova@rogwu.net" userId="29a65f67-c25b-4f02-ba0d-e717ae3fbe6a" providerId="ADAL" clId="{FE47F504-BFD7-4E58-825A-6A153AD10901}" dt="2021-03-24T12:13:41.508" v="1418" actId="1076"/>
          <ac:picMkLst>
            <pc:docMk/>
            <pc:sldMk cId="187149787" sldId="319"/>
            <ac:picMk id="3074" creationId="{83A39E89-69C0-4EDA-815F-9ADE3BE70965}"/>
          </ac:picMkLst>
        </pc:picChg>
      </pc:sldChg>
      <pc:sldChg chg="modSp mod">
        <pc:chgData name="kuleshova@rogwu.net" userId="29a65f67-c25b-4f02-ba0d-e717ae3fbe6a" providerId="ADAL" clId="{FE47F504-BFD7-4E58-825A-6A153AD10901}" dt="2021-03-24T12:17:20.641" v="1539" actId="1076"/>
        <pc:sldMkLst>
          <pc:docMk/>
          <pc:sldMk cId="2859447406" sldId="320"/>
        </pc:sldMkLst>
        <pc:spChg chg="mod">
          <ac:chgData name="kuleshova@rogwu.net" userId="29a65f67-c25b-4f02-ba0d-e717ae3fbe6a" providerId="ADAL" clId="{FE47F504-BFD7-4E58-825A-6A153AD10901}" dt="2021-03-24T11:51:33.105" v="1198" actId="122"/>
          <ac:spMkLst>
            <pc:docMk/>
            <pc:sldMk cId="2859447406" sldId="320"/>
            <ac:spMk id="3" creationId="{06DB9AE6-A8B8-4B2F-950A-6263D9D8B1C0}"/>
          </ac:spMkLst>
        </pc:spChg>
        <pc:spChg chg="mod">
          <ac:chgData name="kuleshova@rogwu.net" userId="29a65f67-c25b-4f02-ba0d-e717ae3fbe6a" providerId="ADAL" clId="{FE47F504-BFD7-4E58-825A-6A153AD10901}" dt="2021-03-24T12:16:59.589" v="1535" actId="14100"/>
          <ac:spMkLst>
            <pc:docMk/>
            <pc:sldMk cId="2859447406" sldId="320"/>
            <ac:spMk id="5" creationId="{325048C1-80CE-4984-9244-FC2BFDA52C50}"/>
          </ac:spMkLst>
        </pc:spChg>
        <pc:spChg chg="mod">
          <ac:chgData name="kuleshova@rogwu.net" userId="29a65f67-c25b-4f02-ba0d-e717ae3fbe6a" providerId="ADAL" clId="{FE47F504-BFD7-4E58-825A-6A153AD10901}" dt="2021-03-24T12:17:10.559" v="1537" actId="1076"/>
          <ac:spMkLst>
            <pc:docMk/>
            <pc:sldMk cId="2859447406" sldId="320"/>
            <ac:spMk id="7" creationId="{CE2505B0-D9AC-4AD6-8BFA-C30C8DE0036A}"/>
          </ac:spMkLst>
        </pc:spChg>
        <pc:spChg chg="mod">
          <ac:chgData name="kuleshova@rogwu.net" userId="29a65f67-c25b-4f02-ba0d-e717ae3fbe6a" providerId="ADAL" clId="{FE47F504-BFD7-4E58-825A-6A153AD10901}" dt="2021-03-24T12:16:37.461" v="1525" actId="1037"/>
          <ac:spMkLst>
            <pc:docMk/>
            <pc:sldMk cId="2859447406" sldId="320"/>
            <ac:spMk id="10" creationId="{F89C40B9-006C-4E37-A859-31A691A16B7C}"/>
          </ac:spMkLst>
        </pc:spChg>
        <pc:spChg chg="mod">
          <ac:chgData name="kuleshova@rogwu.net" userId="29a65f67-c25b-4f02-ba0d-e717ae3fbe6a" providerId="ADAL" clId="{FE47F504-BFD7-4E58-825A-6A153AD10901}" dt="2021-03-24T12:16:42.901" v="1531" actId="1037"/>
          <ac:spMkLst>
            <pc:docMk/>
            <pc:sldMk cId="2859447406" sldId="320"/>
            <ac:spMk id="12" creationId="{799383C8-F9CE-4EE5-B7F1-F68B5CBC136C}"/>
          </ac:spMkLst>
        </pc:spChg>
        <pc:spChg chg="mod">
          <ac:chgData name="kuleshova@rogwu.net" userId="29a65f67-c25b-4f02-ba0d-e717ae3fbe6a" providerId="ADAL" clId="{FE47F504-BFD7-4E58-825A-6A153AD10901}" dt="2021-03-24T12:17:20.641" v="1539" actId="1076"/>
          <ac:spMkLst>
            <pc:docMk/>
            <pc:sldMk cId="2859447406" sldId="320"/>
            <ac:spMk id="13" creationId="{7087C675-BC85-4654-A2AF-7272FE3A106F}"/>
          </ac:spMkLst>
        </pc:spChg>
        <pc:spChg chg="mod">
          <ac:chgData name="kuleshova@rogwu.net" userId="29a65f67-c25b-4f02-ba0d-e717ae3fbe6a" providerId="ADAL" clId="{FE47F504-BFD7-4E58-825A-6A153AD10901}" dt="2021-03-24T12:16:37.461" v="1525" actId="1037"/>
          <ac:spMkLst>
            <pc:docMk/>
            <pc:sldMk cId="2859447406" sldId="320"/>
            <ac:spMk id="14" creationId="{CB91DCC3-784E-4D66-8CE8-6DEF0CFB0BDD}"/>
          </ac:spMkLst>
        </pc:spChg>
        <pc:spChg chg="mod">
          <ac:chgData name="kuleshova@rogwu.net" userId="29a65f67-c25b-4f02-ba0d-e717ae3fbe6a" providerId="ADAL" clId="{FE47F504-BFD7-4E58-825A-6A153AD10901}" dt="2021-03-24T12:16:42.901" v="1531" actId="1037"/>
          <ac:spMkLst>
            <pc:docMk/>
            <pc:sldMk cId="2859447406" sldId="320"/>
            <ac:spMk id="16" creationId="{1EF0011F-EE28-4A5A-9F79-8DBBFEEA2B9A}"/>
          </ac:spMkLst>
        </pc:spChg>
        <pc:spChg chg="mod">
          <ac:chgData name="kuleshova@rogwu.net" userId="29a65f67-c25b-4f02-ba0d-e717ae3fbe6a" providerId="ADAL" clId="{FE47F504-BFD7-4E58-825A-6A153AD10901}" dt="2021-03-24T12:15:49.014" v="1464" actId="1038"/>
          <ac:spMkLst>
            <pc:docMk/>
            <pc:sldMk cId="2859447406" sldId="320"/>
            <ac:spMk id="17" creationId="{41E9611B-A549-4968-BB97-90D788F079E0}"/>
          </ac:spMkLst>
        </pc:spChg>
        <pc:picChg chg="mod">
          <ac:chgData name="kuleshova@rogwu.net" userId="29a65f67-c25b-4f02-ba0d-e717ae3fbe6a" providerId="ADAL" clId="{FE47F504-BFD7-4E58-825A-6A153AD10901}" dt="2021-03-24T12:15:33.530" v="1433" actId="1076"/>
          <ac:picMkLst>
            <pc:docMk/>
            <pc:sldMk cId="2859447406" sldId="320"/>
            <ac:picMk id="4098" creationId="{818CC813-65DC-4FEB-B129-599DE5211649}"/>
          </ac:picMkLst>
        </pc:picChg>
      </pc:sldChg>
      <pc:sldChg chg="addSp delSp modSp mod">
        <pc:chgData name="kuleshova@rogwu.net" userId="29a65f67-c25b-4f02-ba0d-e717ae3fbe6a" providerId="ADAL" clId="{FE47F504-BFD7-4E58-825A-6A153AD10901}" dt="2021-03-24T12:28:45.887" v="1657" actId="11530"/>
        <pc:sldMkLst>
          <pc:docMk/>
          <pc:sldMk cId="777995799" sldId="321"/>
        </pc:sldMkLst>
        <pc:spChg chg="mod">
          <ac:chgData name="kuleshova@rogwu.net" userId="29a65f67-c25b-4f02-ba0d-e717ae3fbe6a" providerId="ADAL" clId="{FE47F504-BFD7-4E58-825A-6A153AD10901}" dt="2021-03-24T12:28:02.017" v="1652" actId="1076"/>
          <ac:spMkLst>
            <pc:docMk/>
            <pc:sldMk cId="777995799" sldId="321"/>
            <ac:spMk id="3" creationId="{A3AF8BA9-8B97-43EE-859B-CEDFB33BB9CE}"/>
          </ac:spMkLst>
        </pc:spChg>
        <pc:spChg chg="del mod topLvl">
          <ac:chgData name="kuleshova@rogwu.net" userId="29a65f67-c25b-4f02-ba0d-e717ae3fbe6a" providerId="ADAL" clId="{FE47F504-BFD7-4E58-825A-6A153AD10901}" dt="2021-03-24T12:23:07.893" v="1602" actId="478"/>
          <ac:spMkLst>
            <pc:docMk/>
            <pc:sldMk cId="777995799" sldId="321"/>
            <ac:spMk id="4" creationId="{25AC5E2D-1A2E-4949-A166-5BB0D64EC295}"/>
          </ac:spMkLst>
        </pc:spChg>
        <pc:spChg chg="mod">
          <ac:chgData name="kuleshova@rogwu.net" userId="29a65f67-c25b-4f02-ba0d-e717ae3fbe6a" providerId="ADAL" clId="{FE47F504-BFD7-4E58-825A-6A153AD10901}" dt="2021-03-24T12:18:11.397" v="1553" actId="20577"/>
          <ac:spMkLst>
            <pc:docMk/>
            <pc:sldMk cId="777995799" sldId="321"/>
            <ac:spMk id="5" creationId="{68C1A8C6-951F-4FD4-BA13-1426CF2CF18C}"/>
          </ac:spMkLst>
        </pc:spChg>
        <pc:spChg chg="mod topLvl">
          <ac:chgData name="kuleshova@rogwu.net" userId="29a65f67-c25b-4f02-ba0d-e717ae3fbe6a" providerId="ADAL" clId="{FE47F504-BFD7-4E58-825A-6A153AD10901}" dt="2021-03-24T12:27:43.378" v="1646" actId="1076"/>
          <ac:spMkLst>
            <pc:docMk/>
            <pc:sldMk cId="777995799" sldId="321"/>
            <ac:spMk id="6" creationId="{201F1F70-32E0-42EB-BE2F-C703FF7A87B6}"/>
          </ac:spMkLst>
        </pc:spChg>
        <pc:spChg chg="mod">
          <ac:chgData name="kuleshova@rogwu.net" userId="29a65f67-c25b-4f02-ba0d-e717ae3fbe6a" providerId="ADAL" clId="{FE47F504-BFD7-4E58-825A-6A153AD10901}" dt="2021-03-24T12:28:45.887" v="1657" actId="11530"/>
          <ac:spMkLst>
            <pc:docMk/>
            <pc:sldMk cId="777995799" sldId="321"/>
            <ac:spMk id="9" creationId="{162D7059-FC23-4673-88CF-EDF989F7FDAB}"/>
          </ac:spMkLst>
        </pc:spChg>
        <pc:spChg chg="add mod">
          <ac:chgData name="kuleshova@rogwu.net" userId="29a65f67-c25b-4f02-ba0d-e717ae3fbe6a" providerId="ADAL" clId="{FE47F504-BFD7-4E58-825A-6A153AD10901}" dt="2021-03-24T12:27:46.037" v="1647" actId="14100"/>
          <ac:spMkLst>
            <pc:docMk/>
            <pc:sldMk cId="777995799" sldId="321"/>
            <ac:spMk id="11" creationId="{621A2E8F-CF85-49B1-8DA9-3E2484B8D87F}"/>
          </ac:spMkLst>
        </pc:spChg>
        <pc:grpChg chg="del mod">
          <ac:chgData name="kuleshova@rogwu.net" userId="29a65f67-c25b-4f02-ba0d-e717ae3fbe6a" providerId="ADAL" clId="{FE47F504-BFD7-4E58-825A-6A153AD10901}" dt="2021-03-24T12:23:07.893" v="1602" actId="478"/>
          <ac:grpSpMkLst>
            <pc:docMk/>
            <pc:sldMk cId="777995799" sldId="321"/>
            <ac:grpSpMk id="2" creationId="{499B0A1D-654B-4978-8B2B-5B66CE642EE0}"/>
          </ac:grpSpMkLst>
        </pc:grpChg>
        <pc:graphicFrameChg chg="del mod">
          <ac:chgData name="kuleshova@rogwu.net" userId="29a65f67-c25b-4f02-ba0d-e717ae3fbe6a" providerId="ADAL" clId="{FE47F504-BFD7-4E58-825A-6A153AD10901}" dt="2021-03-24T12:21:24.810" v="1585" actId="18245"/>
          <ac:graphicFrameMkLst>
            <pc:docMk/>
            <pc:sldMk cId="777995799" sldId="321"/>
            <ac:graphicFrameMk id="10" creationId="{C46A92B9-0092-47DB-9D76-CDF9FD57D5CC}"/>
          </ac:graphicFrameMkLst>
        </pc:graphicFrameChg>
        <pc:cxnChg chg="add del mod">
          <ac:chgData name="kuleshova@rogwu.net" userId="29a65f67-c25b-4f02-ba0d-e717ae3fbe6a" providerId="ADAL" clId="{FE47F504-BFD7-4E58-825A-6A153AD10901}" dt="2021-03-24T12:27:35.301" v="1645" actId="478"/>
          <ac:cxnSpMkLst>
            <pc:docMk/>
            <pc:sldMk cId="777995799" sldId="321"/>
            <ac:cxnSpMk id="8" creationId="{FBEB6A59-5FAF-4002-92DC-124CB94D21BF}"/>
          </ac:cxnSpMkLst>
        </pc:cxnChg>
      </pc:sldChg>
      <pc:sldChg chg="modSp mod">
        <pc:chgData name="kuleshova@rogwu.net" userId="29a65f67-c25b-4f02-ba0d-e717ae3fbe6a" providerId="ADAL" clId="{FE47F504-BFD7-4E58-825A-6A153AD10901}" dt="2021-03-24T12:30:10.502" v="1674" actId="1076"/>
        <pc:sldMkLst>
          <pc:docMk/>
          <pc:sldMk cId="2558829289" sldId="322"/>
        </pc:sldMkLst>
        <pc:spChg chg="mod">
          <ac:chgData name="kuleshova@rogwu.net" userId="29a65f67-c25b-4f02-ba0d-e717ae3fbe6a" providerId="ADAL" clId="{FE47F504-BFD7-4E58-825A-6A153AD10901}" dt="2021-03-24T12:30:10.502" v="1674" actId="1076"/>
          <ac:spMkLst>
            <pc:docMk/>
            <pc:sldMk cId="2558829289" sldId="322"/>
            <ac:spMk id="3" creationId="{FA41B723-1B44-4E93-B682-4003EA6F9622}"/>
          </ac:spMkLst>
        </pc:spChg>
        <pc:picChg chg="mod">
          <ac:chgData name="kuleshova@rogwu.net" userId="29a65f67-c25b-4f02-ba0d-e717ae3fbe6a" providerId="ADAL" clId="{FE47F504-BFD7-4E58-825A-6A153AD10901}" dt="2021-03-24T12:29:00.511" v="1658" actId="1076"/>
          <ac:picMkLst>
            <pc:docMk/>
            <pc:sldMk cId="2558829289" sldId="322"/>
            <ac:picMk id="6" creationId="{68AB1428-5148-4AEF-B060-38F717A1DCB9}"/>
          </ac:picMkLst>
        </pc:picChg>
        <pc:picChg chg="mod modCrop">
          <ac:chgData name="kuleshova@rogwu.net" userId="29a65f67-c25b-4f02-ba0d-e717ae3fbe6a" providerId="ADAL" clId="{FE47F504-BFD7-4E58-825A-6A153AD10901}" dt="2021-03-24T12:29:54.937" v="1672" actId="14100"/>
          <ac:picMkLst>
            <pc:docMk/>
            <pc:sldMk cId="2558829289" sldId="322"/>
            <ac:picMk id="8" creationId="{BB5166D1-EAEA-40AA-8C4F-AD8C34A9D44D}"/>
          </ac:picMkLst>
        </pc:picChg>
      </pc:sldChg>
      <pc:sldChg chg="addSp delSp modSp mod">
        <pc:chgData name="kuleshova@rogwu.net" userId="29a65f67-c25b-4f02-ba0d-e717ae3fbe6a" providerId="ADAL" clId="{FE47F504-BFD7-4E58-825A-6A153AD10901}" dt="2021-03-24T13:39:35.388" v="2277" actId="1076"/>
        <pc:sldMkLst>
          <pc:docMk/>
          <pc:sldMk cId="3047980096" sldId="324"/>
        </pc:sldMkLst>
        <pc:spChg chg="mod">
          <ac:chgData name="kuleshova@rogwu.net" userId="29a65f67-c25b-4f02-ba0d-e717ae3fbe6a" providerId="ADAL" clId="{FE47F504-BFD7-4E58-825A-6A153AD10901}" dt="2021-03-24T11:02:51.977" v="326" actId="1036"/>
          <ac:spMkLst>
            <pc:docMk/>
            <pc:sldMk cId="3047980096" sldId="324"/>
            <ac:spMk id="6" creationId="{1FF0BF37-9162-46B3-A130-5A79BC40C8F6}"/>
          </ac:spMkLst>
        </pc:spChg>
        <pc:spChg chg="mod">
          <ac:chgData name="kuleshova@rogwu.net" userId="29a65f67-c25b-4f02-ba0d-e717ae3fbe6a" providerId="ADAL" clId="{FE47F504-BFD7-4E58-825A-6A153AD10901}" dt="2021-03-24T11:04:11.802" v="349" actId="1036"/>
          <ac:spMkLst>
            <pc:docMk/>
            <pc:sldMk cId="3047980096" sldId="324"/>
            <ac:spMk id="7" creationId="{F30E8D6D-8752-473C-9E38-AABE4E734190}"/>
          </ac:spMkLst>
        </pc:spChg>
        <pc:spChg chg="mod">
          <ac:chgData name="kuleshova@rogwu.net" userId="29a65f67-c25b-4f02-ba0d-e717ae3fbe6a" providerId="ADAL" clId="{FE47F504-BFD7-4E58-825A-6A153AD10901}" dt="2021-03-24T13:38:21.264" v="2268" actId="1035"/>
          <ac:spMkLst>
            <pc:docMk/>
            <pc:sldMk cId="3047980096" sldId="324"/>
            <ac:spMk id="9" creationId="{E8008B2F-9AE8-46B6-B806-26D6C5DEBE2D}"/>
          </ac:spMkLst>
        </pc:spChg>
        <pc:picChg chg="mod modCrop">
          <ac:chgData name="kuleshova@rogwu.net" userId="29a65f67-c25b-4f02-ba0d-e717ae3fbe6a" providerId="ADAL" clId="{FE47F504-BFD7-4E58-825A-6A153AD10901}" dt="2021-03-24T11:04:01.235" v="339" actId="14100"/>
          <ac:picMkLst>
            <pc:docMk/>
            <pc:sldMk cId="3047980096" sldId="324"/>
            <ac:picMk id="2" creationId="{CCE4BB75-394B-4CBC-A41B-C9D29429A4EF}"/>
          </ac:picMkLst>
        </pc:picChg>
        <pc:picChg chg="add del mod">
          <ac:chgData name="kuleshova@rogwu.net" userId="29a65f67-c25b-4f02-ba0d-e717ae3fbe6a" providerId="ADAL" clId="{FE47F504-BFD7-4E58-825A-6A153AD10901}" dt="2021-03-24T13:39:11.680" v="2271" actId="478"/>
          <ac:picMkLst>
            <pc:docMk/>
            <pc:sldMk cId="3047980096" sldId="324"/>
            <ac:picMk id="3" creationId="{8E7112B7-BAA8-4F4E-95C1-8E76A7146844}"/>
          </ac:picMkLst>
        </pc:picChg>
        <pc:picChg chg="del">
          <ac:chgData name="kuleshova@rogwu.net" userId="29a65f67-c25b-4f02-ba0d-e717ae3fbe6a" providerId="ADAL" clId="{FE47F504-BFD7-4E58-825A-6A153AD10901}" dt="2021-03-24T13:37:44.098" v="2255" actId="478"/>
          <ac:picMkLst>
            <pc:docMk/>
            <pc:sldMk cId="3047980096" sldId="324"/>
            <ac:picMk id="4" creationId="{1D1A79C1-67FB-4CC8-B879-651E1FC25FCF}"/>
          </ac:picMkLst>
        </pc:picChg>
        <pc:picChg chg="add mod">
          <ac:chgData name="kuleshova@rogwu.net" userId="29a65f67-c25b-4f02-ba0d-e717ae3fbe6a" providerId="ADAL" clId="{FE47F504-BFD7-4E58-825A-6A153AD10901}" dt="2021-03-24T13:39:35.388" v="2277" actId="1076"/>
          <ac:picMkLst>
            <pc:docMk/>
            <pc:sldMk cId="3047980096" sldId="324"/>
            <ac:picMk id="8" creationId="{204E75E3-BD85-4C0D-AE15-02F00AB96EDC}"/>
          </ac:picMkLst>
        </pc:picChg>
      </pc:sldChg>
    </pc:docChg>
  </pc:docChgLst>
  <pc:docChgLst>
    <pc:chgData name="Ольга Андреевна" userId="29a65f67-c25b-4f02-ba0d-e717ae3fbe6a" providerId="ADAL" clId="{FE47F504-BFD7-4E58-825A-6A153AD10901}"/>
    <pc:docChg chg="custSel modSld">
      <pc:chgData name="Ольга Андреевна" userId="29a65f67-c25b-4f02-ba0d-e717ae3fbe6a" providerId="ADAL" clId="{FE47F504-BFD7-4E58-825A-6A153AD10901}" dt="2021-03-24T13:24:14.937" v="6" actId="14100"/>
      <pc:docMkLst>
        <pc:docMk/>
      </pc:docMkLst>
      <pc:sldChg chg="addSp delSp modSp mod">
        <pc:chgData name="Ольга Андреевна" userId="29a65f67-c25b-4f02-ba0d-e717ae3fbe6a" providerId="ADAL" clId="{FE47F504-BFD7-4E58-825A-6A153AD10901}" dt="2021-03-24T13:24:14.937" v="6" actId="14100"/>
        <pc:sldMkLst>
          <pc:docMk/>
          <pc:sldMk cId="3047980096" sldId="324"/>
        </pc:sldMkLst>
        <pc:picChg chg="del">
          <ac:chgData name="Ольга Андреевна" userId="29a65f67-c25b-4f02-ba0d-e717ae3fbe6a" providerId="ADAL" clId="{FE47F504-BFD7-4E58-825A-6A153AD10901}" dt="2021-03-24T13:23:58.914" v="1" actId="478"/>
          <ac:picMkLst>
            <pc:docMk/>
            <pc:sldMk cId="3047980096" sldId="324"/>
            <ac:picMk id="2" creationId="{CCE4BB75-394B-4CBC-A41B-C9D29429A4EF}"/>
          </ac:picMkLst>
        </pc:picChg>
        <pc:picChg chg="add mod">
          <ac:chgData name="Ольга Андреевна" userId="29a65f67-c25b-4f02-ba0d-e717ae3fbe6a" providerId="ADAL" clId="{FE47F504-BFD7-4E58-825A-6A153AD10901}" dt="2021-03-24T13:24:14.937" v="6" actId="14100"/>
          <ac:picMkLst>
            <pc:docMk/>
            <pc:sldMk cId="3047980096" sldId="324"/>
            <ac:picMk id="4" creationId="{1D1A79C1-67FB-4CC8-B879-651E1FC25FC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2A5B7-B2B8-458E-BE29-157F84D4A6A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542528-2B8E-474D-A033-8E00F2B8979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rPr>
            <a:t>Работодатель </a:t>
          </a:r>
          <a:r>
            <a:rPr lang="ru-RU" sz="16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rPr>
            <a:t>должен обеспечивать дистанционного работника всем необходимым для выполнения работ: </a:t>
          </a:r>
        </a:p>
        <a:p>
          <a:pPr algn="ctr"/>
          <a:endParaRPr lang="ru-RU" sz="1600" dirty="0">
            <a:solidFill>
              <a:schemeClr val="accent1">
                <a:lumMod val="50000"/>
              </a:schemeClr>
            </a:solidFill>
            <a:latin typeface="Constantia" panose="02030602050306030303" pitchFamily="18" charset="0"/>
          </a:endParaRPr>
        </a:p>
      </dgm:t>
    </dgm:pt>
    <dgm:pt modelId="{BE366383-A675-4F86-801B-8587E1BDEADB}" type="parTrans" cxnId="{0FABF326-EBF9-45D9-B2D0-76D79B0DAC06}">
      <dgm:prSet/>
      <dgm:spPr/>
      <dgm:t>
        <a:bodyPr/>
        <a:lstStyle/>
        <a:p>
          <a:endParaRPr lang="ru-RU"/>
        </a:p>
      </dgm:t>
    </dgm:pt>
    <dgm:pt modelId="{582D8C3F-0713-4EE2-8C34-F73DA2D6F845}" type="sibTrans" cxnId="{0FABF326-EBF9-45D9-B2D0-76D79B0DAC0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376637B-4E20-47CE-800B-78FCB1507116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оборудованием</a:t>
          </a:r>
        </a:p>
      </dgm:t>
    </dgm:pt>
    <dgm:pt modelId="{693E4CD8-0FFF-4224-81C9-61C996337ADA}" type="parTrans" cxnId="{2481EB7D-890B-4F99-8DB6-E34BCF713F0B}">
      <dgm:prSet/>
      <dgm:spPr/>
      <dgm:t>
        <a:bodyPr/>
        <a:lstStyle/>
        <a:p>
          <a:endParaRPr lang="ru-RU"/>
        </a:p>
      </dgm:t>
    </dgm:pt>
    <dgm:pt modelId="{8DF1DEA9-F651-4702-AF8B-2C66CD961259}" type="sibTrans" cxnId="{2481EB7D-890B-4F99-8DB6-E34BCF713F0B}">
      <dgm:prSet/>
      <dgm:spPr/>
      <dgm:t>
        <a:bodyPr/>
        <a:lstStyle/>
        <a:p>
          <a:endParaRPr lang="ru-RU"/>
        </a:p>
      </dgm:t>
    </dgm:pt>
    <dgm:pt modelId="{63A36B0D-73E9-439B-9704-5B6E01D9324C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средствами связи</a:t>
          </a:r>
        </a:p>
      </dgm:t>
    </dgm:pt>
    <dgm:pt modelId="{8B2FEF2B-1D5F-429B-8256-3DBF1D3425DC}" type="parTrans" cxnId="{A391C7D8-59F7-400F-BB87-FE23C831D658}">
      <dgm:prSet/>
      <dgm:spPr/>
      <dgm:t>
        <a:bodyPr/>
        <a:lstStyle/>
        <a:p>
          <a:endParaRPr lang="ru-RU"/>
        </a:p>
      </dgm:t>
    </dgm:pt>
    <dgm:pt modelId="{68EDF1B1-7B73-4FFD-B36E-A4865D7DD9D3}" type="sibTrans" cxnId="{A391C7D8-59F7-400F-BB87-FE23C831D658}">
      <dgm:prSet/>
      <dgm:spPr/>
      <dgm:t>
        <a:bodyPr/>
        <a:lstStyle/>
        <a:p>
          <a:endParaRPr lang="ru-RU"/>
        </a:p>
      </dgm:t>
    </dgm:pt>
    <dgm:pt modelId="{927679AD-CF8C-4140-869A-708DC3DB0A98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программным обеспечением </a:t>
          </a:r>
        </a:p>
      </dgm:t>
    </dgm:pt>
    <dgm:pt modelId="{83D3B90C-0056-4F5B-9319-881F4D18E8BD}" type="parTrans" cxnId="{59A5FC42-9C01-42A9-96BC-27584FBE7F6C}">
      <dgm:prSet/>
      <dgm:spPr/>
      <dgm:t>
        <a:bodyPr/>
        <a:lstStyle/>
        <a:p>
          <a:endParaRPr lang="ru-RU"/>
        </a:p>
      </dgm:t>
    </dgm:pt>
    <dgm:pt modelId="{A5DB52E9-D924-4726-ADAC-F18F0016A12F}" type="sibTrans" cxnId="{59A5FC42-9C01-42A9-96BC-27584FBE7F6C}">
      <dgm:prSet/>
      <dgm:spPr/>
      <dgm:t>
        <a:bodyPr/>
        <a:lstStyle/>
        <a:p>
          <a:endParaRPr lang="ru-RU"/>
        </a:p>
      </dgm:t>
    </dgm:pt>
    <dgm:pt modelId="{8B15456B-391E-417C-8629-B09059844107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средствами защиты информации и др.</a:t>
          </a:r>
        </a:p>
      </dgm:t>
    </dgm:pt>
    <dgm:pt modelId="{7A12D8A0-AE72-4455-B18F-99D33DCE01C6}" type="parTrans" cxnId="{C5DD951D-CE1C-43A5-A16F-991490811D60}">
      <dgm:prSet/>
      <dgm:spPr/>
      <dgm:t>
        <a:bodyPr/>
        <a:lstStyle/>
        <a:p>
          <a:endParaRPr lang="ru-RU"/>
        </a:p>
      </dgm:t>
    </dgm:pt>
    <dgm:pt modelId="{83F3040A-6A72-4B32-B201-60C4B0CB2A33}" type="sibTrans" cxnId="{C5DD951D-CE1C-43A5-A16F-991490811D60}">
      <dgm:prSet/>
      <dgm:spPr/>
      <dgm:t>
        <a:bodyPr/>
        <a:lstStyle/>
        <a:p>
          <a:endParaRPr lang="ru-RU"/>
        </a:p>
      </dgm:t>
    </dgm:pt>
    <dgm:pt modelId="{1CAAC242-A305-4EDD-B31E-3357BDD11FA2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компенсировать затраты на электроэнергию и интернет</a:t>
          </a:r>
        </a:p>
      </dgm:t>
    </dgm:pt>
    <dgm:pt modelId="{D2B5CC24-545F-4124-9318-1DB42C1D9077}" type="parTrans" cxnId="{D0E68878-1751-4A7F-BE94-7CB3A57E5964}">
      <dgm:prSet/>
      <dgm:spPr/>
      <dgm:t>
        <a:bodyPr/>
        <a:lstStyle/>
        <a:p>
          <a:endParaRPr lang="ru-RU"/>
        </a:p>
      </dgm:t>
    </dgm:pt>
    <dgm:pt modelId="{228C92B6-9402-423F-A413-947DB18FC6B2}" type="sibTrans" cxnId="{D0E68878-1751-4A7F-BE94-7CB3A57E5964}">
      <dgm:prSet/>
      <dgm:spPr/>
      <dgm:t>
        <a:bodyPr/>
        <a:lstStyle/>
        <a:p>
          <a:endParaRPr lang="ru-RU"/>
        </a:p>
      </dgm:t>
    </dgm:pt>
    <dgm:pt modelId="{D5C19C29-11B2-4163-85AF-2CA3FBABF3E1}">
      <dgm:prSet custT="1"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500" dirty="0">
              <a:solidFill>
                <a:schemeClr val="bg1"/>
              </a:solidFill>
              <a:latin typeface="Constantia" panose="02030602050306030303" pitchFamily="18" charset="0"/>
            </a:rPr>
            <a:t>   (ст. 312.6 ТК)</a:t>
          </a:r>
        </a:p>
      </dgm:t>
    </dgm:pt>
    <dgm:pt modelId="{E848CA1F-7928-464B-88A9-779062554AF5}" type="parTrans" cxnId="{D0C26AF5-E0BC-4121-B9D4-D8D5A599A34A}">
      <dgm:prSet/>
      <dgm:spPr/>
    </dgm:pt>
    <dgm:pt modelId="{70208867-ADE9-40C2-8D66-8E80F90945D8}" type="sibTrans" cxnId="{D0C26AF5-E0BC-4121-B9D4-D8D5A599A34A}">
      <dgm:prSet/>
      <dgm:spPr/>
    </dgm:pt>
    <dgm:pt modelId="{B9D2CD21-3D3C-4D72-A82B-4C10F2C190FC}" type="pres">
      <dgm:prSet presAssocID="{D322A5B7-B2B8-458E-BE29-157F84D4A6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D3B868-8218-4D00-9918-81D858B8DE3B}" type="pres">
      <dgm:prSet presAssocID="{5A542528-2B8E-474D-A033-8E00F2B89791}" presName="gear1" presStyleLbl="node1" presStyleIdx="0" presStyleCnt="1" custLinFactNeighborX="21104" custLinFactNeighborY="-5615">
        <dgm:presLayoutVars>
          <dgm:chMax val="1"/>
          <dgm:bulletEnabled val="1"/>
        </dgm:presLayoutVars>
      </dgm:prSet>
      <dgm:spPr/>
    </dgm:pt>
    <dgm:pt modelId="{F86288BD-AB09-49F5-8256-D67C3B073CB0}" type="pres">
      <dgm:prSet presAssocID="{5A542528-2B8E-474D-A033-8E00F2B89791}" presName="gear1srcNode" presStyleLbl="node1" presStyleIdx="0" presStyleCnt="1"/>
      <dgm:spPr/>
    </dgm:pt>
    <dgm:pt modelId="{E04D853B-A067-4751-8973-3D69C48263AB}" type="pres">
      <dgm:prSet presAssocID="{5A542528-2B8E-474D-A033-8E00F2B89791}" presName="gear1dstNode" presStyleLbl="node1" presStyleIdx="0" presStyleCnt="1"/>
      <dgm:spPr/>
    </dgm:pt>
    <dgm:pt modelId="{E4C6EC0A-EC76-4CBE-9305-BD44CE64AAC5}" type="pres">
      <dgm:prSet presAssocID="{5A542528-2B8E-474D-A033-8E00F2B89791}" presName="gear1ch" presStyleLbl="fgAcc1" presStyleIdx="0" presStyleCnt="1" custScaleX="161056" custScaleY="129932" custLinFactX="51837" custLinFactNeighborX="100000" custLinFactNeighborY="9977">
        <dgm:presLayoutVars>
          <dgm:chMax val="0"/>
          <dgm:bulletEnabled val="1"/>
        </dgm:presLayoutVars>
      </dgm:prSet>
      <dgm:spPr/>
    </dgm:pt>
    <dgm:pt modelId="{E6DD6B42-D919-46F2-800D-EB6788AEDCE6}" type="pres">
      <dgm:prSet presAssocID="{582D8C3F-0713-4EE2-8C34-F73DA2D6F845}" presName="connector1" presStyleLbl="sibTrans2D1" presStyleIdx="0" presStyleCnt="1" custAng="13241213" custLinFactNeighborX="-2816" custLinFactNeighborY="-3942"/>
      <dgm:spPr/>
    </dgm:pt>
  </dgm:ptLst>
  <dgm:cxnLst>
    <dgm:cxn modelId="{6175D80A-F662-4A7C-9F88-1815B0B49ADA}" type="presOf" srcId="{63A36B0D-73E9-439B-9704-5B6E01D9324C}" destId="{E4C6EC0A-EC76-4CBE-9305-BD44CE64AAC5}" srcOrd="0" destOrd="1" presId="urn:microsoft.com/office/officeart/2005/8/layout/gear1"/>
    <dgm:cxn modelId="{00A3270B-AC03-4313-8448-D464C881EFEA}" type="presOf" srcId="{582D8C3F-0713-4EE2-8C34-F73DA2D6F845}" destId="{E6DD6B42-D919-46F2-800D-EB6788AEDCE6}" srcOrd="0" destOrd="0" presId="urn:microsoft.com/office/officeart/2005/8/layout/gear1"/>
    <dgm:cxn modelId="{C5DD951D-CE1C-43A5-A16F-991490811D60}" srcId="{5A542528-2B8E-474D-A033-8E00F2B89791}" destId="{8B15456B-391E-417C-8629-B09059844107}" srcOrd="3" destOrd="0" parTransId="{7A12D8A0-AE72-4455-B18F-99D33DCE01C6}" sibTransId="{83F3040A-6A72-4B32-B201-60C4B0CB2A33}"/>
    <dgm:cxn modelId="{0FABF326-EBF9-45D9-B2D0-76D79B0DAC06}" srcId="{D322A5B7-B2B8-458E-BE29-157F84D4A6AF}" destId="{5A542528-2B8E-474D-A033-8E00F2B89791}" srcOrd="0" destOrd="0" parTransId="{BE366383-A675-4F86-801B-8587E1BDEADB}" sibTransId="{582D8C3F-0713-4EE2-8C34-F73DA2D6F845}"/>
    <dgm:cxn modelId="{17C92662-1AAD-4D6F-B8FD-F41174747F9C}" type="presOf" srcId="{5A542528-2B8E-474D-A033-8E00F2B89791}" destId="{E04D853B-A067-4751-8973-3D69C48263AB}" srcOrd="2" destOrd="0" presId="urn:microsoft.com/office/officeart/2005/8/layout/gear1"/>
    <dgm:cxn modelId="{59A5FC42-9C01-42A9-96BC-27584FBE7F6C}" srcId="{5A542528-2B8E-474D-A033-8E00F2B89791}" destId="{927679AD-CF8C-4140-869A-708DC3DB0A98}" srcOrd="2" destOrd="0" parTransId="{83D3B90C-0056-4F5B-9319-881F4D18E8BD}" sibTransId="{A5DB52E9-D924-4726-ADAC-F18F0016A12F}"/>
    <dgm:cxn modelId="{D29BB867-B09E-4713-90F4-A55439A2F60A}" type="presOf" srcId="{D376637B-4E20-47CE-800B-78FCB1507116}" destId="{E4C6EC0A-EC76-4CBE-9305-BD44CE64AAC5}" srcOrd="0" destOrd="0" presId="urn:microsoft.com/office/officeart/2005/8/layout/gear1"/>
    <dgm:cxn modelId="{A965AA73-2DFF-480C-BC0C-524D1282B064}" type="presOf" srcId="{5A542528-2B8E-474D-A033-8E00F2B89791}" destId="{F86288BD-AB09-49F5-8256-D67C3B073CB0}" srcOrd="1" destOrd="0" presId="urn:microsoft.com/office/officeart/2005/8/layout/gear1"/>
    <dgm:cxn modelId="{D0E68878-1751-4A7F-BE94-7CB3A57E5964}" srcId="{5A542528-2B8E-474D-A033-8E00F2B89791}" destId="{1CAAC242-A305-4EDD-B31E-3357BDD11FA2}" srcOrd="4" destOrd="0" parTransId="{D2B5CC24-545F-4124-9318-1DB42C1D9077}" sibTransId="{228C92B6-9402-423F-A413-947DB18FC6B2}"/>
    <dgm:cxn modelId="{2481EB7D-890B-4F99-8DB6-E34BCF713F0B}" srcId="{5A542528-2B8E-474D-A033-8E00F2B89791}" destId="{D376637B-4E20-47CE-800B-78FCB1507116}" srcOrd="0" destOrd="0" parTransId="{693E4CD8-0FFF-4224-81C9-61C996337ADA}" sibTransId="{8DF1DEA9-F651-4702-AF8B-2C66CD961259}"/>
    <dgm:cxn modelId="{E46FE289-4FEC-44A1-B701-1A502CC80720}" type="presOf" srcId="{8B15456B-391E-417C-8629-B09059844107}" destId="{E4C6EC0A-EC76-4CBE-9305-BD44CE64AAC5}" srcOrd="0" destOrd="3" presId="urn:microsoft.com/office/officeart/2005/8/layout/gear1"/>
    <dgm:cxn modelId="{808E7B98-D629-414F-929A-D9D705146D32}" type="presOf" srcId="{1CAAC242-A305-4EDD-B31E-3357BDD11FA2}" destId="{E4C6EC0A-EC76-4CBE-9305-BD44CE64AAC5}" srcOrd="0" destOrd="4" presId="urn:microsoft.com/office/officeart/2005/8/layout/gear1"/>
    <dgm:cxn modelId="{11BBD59B-ACB5-4A5C-A0D7-BC04F4A464C8}" type="presOf" srcId="{927679AD-CF8C-4140-869A-708DC3DB0A98}" destId="{E4C6EC0A-EC76-4CBE-9305-BD44CE64AAC5}" srcOrd="0" destOrd="2" presId="urn:microsoft.com/office/officeart/2005/8/layout/gear1"/>
    <dgm:cxn modelId="{9591B4A1-E241-4A8E-B023-B314D88AEA4D}" type="presOf" srcId="{D5C19C29-11B2-4163-85AF-2CA3FBABF3E1}" destId="{E4C6EC0A-EC76-4CBE-9305-BD44CE64AAC5}" srcOrd="0" destOrd="5" presId="urn:microsoft.com/office/officeart/2005/8/layout/gear1"/>
    <dgm:cxn modelId="{B91FB9A2-D825-4DB8-B34B-F44B1196F3BE}" type="presOf" srcId="{D322A5B7-B2B8-458E-BE29-157F84D4A6AF}" destId="{B9D2CD21-3D3C-4D72-A82B-4C10F2C190FC}" srcOrd="0" destOrd="0" presId="urn:microsoft.com/office/officeart/2005/8/layout/gear1"/>
    <dgm:cxn modelId="{A391C7D8-59F7-400F-BB87-FE23C831D658}" srcId="{5A542528-2B8E-474D-A033-8E00F2B89791}" destId="{63A36B0D-73E9-439B-9704-5B6E01D9324C}" srcOrd="1" destOrd="0" parTransId="{8B2FEF2B-1D5F-429B-8256-3DBF1D3425DC}" sibTransId="{68EDF1B1-7B73-4FFD-B36E-A4865D7DD9D3}"/>
    <dgm:cxn modelId="{E817C4F1-E89C-44AD-9730-6CB7F9CAB3B1}" type="presOf" srcId="{5A542528-2B8E-474D-A033-8E00F2B89791}" destId="{7FD3B868-8218-4D00-9918-81D858B8DE3B}" srcOrd="0" destOrd="0" presId="urn:microsoft.com/office/officeart/2005/8/layout/gear1"/>
    <dgm:cxn modelId="{D0C26AF5-E0BC-4121-B9D4-D8D5A599A34A}" srcId="{5A542528-2B8E-474D-A033-8E00F2B89791}" destId="{D5C19C29-11B2-4163-85AF-2CA3FBABF3E1}" srcOrd="5" destOrd="0" parTransId="{E848CA1F-7928-464B-88A9-779062554AF5}" sibTransId="{70208867-ADE9-40C2-8D66-8E80F90945D8}"/>
    <dgm:cxn modelId="{7355F120-8BE3-4E15-AD93-61F536E0E671}" type="presParOf" srcId="{B9D2CD21-3D3C-4D72-A82B-4C10F2C190FC}" destId="{7FD3B868-8218-4D00-9918-81D858B8DE3B}" srcOrd="0" destOrd="0" presId="urn:microsoft.com/office/officeart/2005/8/layout/gear1"/>
    <dgm:cxn modelId="{63D92A52-F870-4A13-AA5E-B6CD64FD159C}" type="presParOf" srcId="{B9D2CD21-3D3C-4D72-A82B-4C10F2C190FC}" destId="{F86288BD-AB09-49F5-8256-D67C3B073CB0}" srcOrd="1" destOrd="0" presId="urn:microsoft.com/office/officeart/2005/8/layout/gear1"/>
    <dgm:cxn modelId="{11E1C693-E633-43D8-8561-D05C71BB93D5}" type="presParOf" srcId="{B9D2CD21-3D3C-4D72-A82B-4C10F2C190FC}" destId="{E04D853B-A067-4751-8973-3D69C48263AB}" srcOrd="2" destOrd="0" presId="urn:microsoft.com/office/officeart/2005/8/layout/gear1"/>
    <dgm:cxn modelId="{CD4D097F-4326-4739-9EFD-CD2CD81819B0}" type="presParOf" srcId="{B9D2CD21-3D3C-4D72-A82B-4C10F2C190FC}" destId="{E4C6EC0A-EC76-4CBE-9305-BD44CE64AAC5}" srcOrd="3" destOrd="0" presId="urn:microsoft.com/office/officeart/2005/8/layout/gear1"/>
    <dgm:cxn modelId="{9F31118C-A34D-4B8D-BE56-826AD94794D7}" type="presParOf" srcId="{B9D2CD21-3D3C-4D72-A82B-4C10F2C190FC}" destId="{E6DD6B42-D919-46F2-800D-EB6788AEDCE6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3B868-8218-4D00-9918-81D858B8DE3B}">
      <dsp:nvSpPr>
        <dsp:cNvPr id="0" name=""/>
        <dsp:cNvSpPr/>
      </dsp:nvSpPr>
      <dsp:spPr>
        <a:xfrm>
          <a:off x="6865621" y="1393084"/>
          <a:ext cx="3766884" cy="3766884"/>
        </a:xfrm>
        <a:prstGeom prst="gear9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rPr>
            <a:t>Работодатель </a:t>
          </a:r>
          <a:r>
            <a:rPr lang="ru-RU" sz="1600" kern="12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rPr>
            <a:t>должен обеспечивать дистанционного работника всем необходимым для выполнения работ: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accent1">
                <a:lumMod val="50000"/>
              </a:schemeClr>
            </a:solidFill>
            <a:latin typeface="Constantia" panose="02030602050306030303" pitchFamily="18" charset="0"/>
          </a:endParaRPr>
        </a:p>
      </dsp:txBody>
      <dsp:txXfrm>
        <a:off x="7622932" y="2275459"/>
        <a:ext cx="2252262" cy="1936256"/>
      </dsp:txXfrm>
    </dsp:sp>
    <dsp:sp modelId="{E4C6EC0A-EC76-4CBE-9305-BD44CE64AAC5}">
      <dsp:nvSpPr>
        <dsp:cNvPr id="0" name=""/>
        <dsp:cNvSpPr/>
      </dsp:nvSpPr>
      <dsp:spPr>
        <a:xfrm>
          <a:off x="8636122" y="3861458"/>
          <a:ext cx="3860686" cy="1868766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оборудованием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средствами связи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программным обеспечением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средствами защиты информации и др.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компенсировать затраты на электроэнергию и интернет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bg1"/>
              </a:solidFill>
              <a:latin typeface="Constantia" panose="02030602050306030303" pitchFamily="18" charset="0"/>
            </a:rPr>
            <a:t>   (ст. 312.6 ТК)</a:t>
          </a:r>
        </a:p>
      </dsp:txBody>
      <dsp:txXfrm>
        <a:off x="8690856" y="3916192"/>
        <a:ext cx="3751218" cy="1759298"/>
      </dsp:txXfrm>
    </dsp:sp>
    <dsp:sp modelId="{E6DD6B42-D919-46F2-800D-EB6788AEDCE6}">
      <dsp:nvSpPr>
        <dsp:cNvPr id="0" name=""/>
        <dsp:cNvSpPr/>
      </dsp:nvSpPr>
      <dsp:spPr>
        <a:xfrm rot="13241213">
          <a:off x="6206147" y="731753"/>
          <a:ext cx="4633267" cy="4633267"/>
        </a:xfrm>
        <a:prstGeom prst="circularArrow">
          <a:avLst>
            <a:gd name="adj1" fmla="val 4878"/>
            <a:gd name="adj2" fmla="val 312630"/>
            <a:gd name="adj3" fmla="val 3299968"/>
            <a:gd name="adj4" fmla="val 15019747"/>
            <a:gd name="adj5" fmla="val 5691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D6A9-AC64-4F7A-954A-315AA5155497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4EE4-F008-4309-9340-29C48F76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6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8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8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3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4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4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8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6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8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1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3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4EE4-F008-4309-9340-29C48F76C8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gwu@rogwu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lo-press.ru/journals/staff/pravovoe-obespechenie-deyatelnosti/57651-kak-izmenilas-distantsionnaya-rabota-s-2021-god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217283" y="2181139"/>
            <a:ext cx="9051069" cy="186640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4000" dirty="0">
                <a:solidFill>
                  <a:srgbClr val="324A92"/>
                </a:solidFill>
                <a:latin typeface="Constantia" panose="02030602050306030303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Дистанционная занятость </a:t>
            </a:r>
          </a:p>
          <a:p>
            <a:pPr>
              <a:lnSpc>
                <a:spcPct val="110000"/>
              </a:lnSpc>
            </a:pPr>
            <a:r>
              <a:rPr lang="ru-RU" sz="4000" dirty="0">
                <a:solidFill>
                  <a:srgbClr val="324A92"/>
                </a:solidFill>
                <a:latin typeface="Constantia" panose="02030602050306030303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по новым правилам</a:t>
            </a:r>
          </a:p>
          <a:p>
            <a:pPr>
              <a:lnSpc>
                <a:spcPct val="110000"/>
              </a:lnSpc>
            </a:pPr>
            <a:endParaRPr lang="ru-RU" sz="2000" dirty="0">
              <a:solidFill>
                <a:srgbClr val="324A9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5452D-CEB4-4722-B923-67072E200EAC}"/>
              </a:ext>
            </a:extLst>
          </p:cNvPr>
          <p:cNvSpPr txBox="1"/>
          <p:nvPr/>
        </p:nvSpPr>
        <p:spPr>
          <a:xfrm>
            <a:off x="7684316" y="5745119"/>
            <a:ext cx="4018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Гончарова Светлана Николаевна</a:t>
            </a:r>
            <a:r>
              <a:rPr kumimoji="0" lang="ru-RU" b="0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onstantia" panose="020306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р</a:t>
            </a:r>
            <a:r>
              <a:rPr kumimoji="0" lang="ru-RU" b="0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уководитель Аппарата Нефтегазстройпрофсоюза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противостоять пандемии: работаем и учимся удаленно с TrueConf — Блог о  видеоконференцсвязи">
            <a:extLst>
              <a:ext uri="{FF2B5EF4-FFF2-40B4-BE49-F238E27FC236}">
                <a16:creationId xmlns:a16="http://schemas.microsoft.com/office/drawing/2014/main" id="{83A39E89-69C0-4EDA-815F-9ADE3BE7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9" y="3547873"/>
            <a:ext cx="5782769" cy="28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1BCC3-D7BE-47BF-82D6-B65DA8C59714}"/>
              </a:ext>
            </a:extLst>
          </p:cNvPr>
          <p:cNvSpPr txBox="1"/>
          <p:nvPr/>
        </p:nvSpPr>
        <p:spPr>
          <a:xfrm>
            <a:off x="3136695" y="240334"/>
            <a:ext cx="3020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ОХРАНА ТРУДА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9EECCC8-FD33-4E51-B2A7-26D74FB7F240}"/>
              </a:ext>
            </a:extLst>
          </p:cNvPr>
          <p:cNvGrpSpPr/>
          <p:nvPr/>
        </p:nvGrpSpPr>
        <p:grpSpPr>
          <a:xfrm>
            <a:off x="404949" y="1055188"/>
            <a:ext cx="11116490" cy="2410325"/>
            <a:chOff x="298492" y="1066545"/>
            <a:chExt cx="10792233" cy="2410325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793A8E3B-96D3-49D6-B687-FEB7BD63FFD3}"/>
                </a:ext>
              </a:extLst>
            </p:cNvPr>
            <p:cNvSpPr/>
            <p:nvPr/>
          </p:nvSpPr>
          <p:spPr>
            <a:xfrm>
              <a:off x="3762103" y="1066545"/>
              <a:ext cx="7328622" cy="2410325"/>
            </a:xfrm>
            <a:custGeom>
              <a:avLst/>
              <a:gdLst>
                <a:gd name="connsiteX0" fmla="*/ 406661 w 2439918"/>
                <a:gd name="connsiteY0" fmla="*/ 0 h 7328622"/>
                <a:gd name="connsiteX1" fmla="*/ 2033257 w 2439918"/>
                <a:gd name="connsiteY1" fmla="*/ 0 h 7328622"/>
                <a:gd name="connsiteX2" fmla="*/ 2439918 w 2439918"/>
                <a:gd name="connsiteY2" fmla="*/ 406661 h 7328622"/>
                <a:gd name="connsiteX3" fmla="*/ 2439918 w 2439918"/>
                <a:gd name="connsiteY3" fmla="*/ 7328622 h 7328622"/>
                <a:gd name="connsiteX4" fmla="*/ 2439918 w 2439918"/>
                <a:gd name="connsiteY4" fmla="*/ 7328622 h 7328622"/>
                <a:gd name="connsiteX5" fmla="*/ 0 w 2439918"/>
                <a:gd name="connsiteY5" fmla="*/ 7328622 h 7328622"/>
                <a:gd name="connsiteX6" fmla="*/ 0 w 2439918"/>
                <a:gd name="connsiteY6" fmla="*/ 7328622 h 7328622"/>
                <a:gd name="connsiteX7" fmla="*/ 0 w 2439918"/>
                <a:gd name="connsiteY7" fmla="*/ 406661 h 7328622"/>
                <a:gd name="connsiteX8" fmla="*/ 406661 w 2439918"/>
                <a:gd name="connsiteY8" fmla="*/ 0 h 732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918" h="7328622">
                  <a:moveTo>
                    <a:pt x="2439918" y="1221461"/>
                  </a:moveTo>
                  <a:lnTo>
                    <a:pt x="2439918" y="6107161"/>
                  </a:lnTo>
                  <a:cubicBezTo>
                    <a:pt x="2439918" y="6781756"/>
                    <a:pt x="2379302" y="7328622"/>
                    <a:pt x="2304528" y="7328622"/>
                  </a:cubicBezTo>
                  <a:lnTo>
                    <a:pt x="0" y="7328622"/>
                  </a:lnTo>
                  <a:lnTo>
                    <a:pt x="0" y="73286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04528" y="0"/>
                  </a:lnTo>
                  <a:cubicBezTo>
                    <a:pt x="2379302" y="0"/>
                    <a:pt x="2439918" y="546866"/>
                    <a:pt x="2439918" y="1221461"/>
                  </a:cubicBez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1" tIns="242931" rIns="366756" bIns="242933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расследовать и учитывать несчастные случаи и профзаболевания, которые происходят с дистанционными сотрудниками;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выполнять предписания государственной инспекции труда;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платить взносы на страхование от несчастных случаев и профзаболеваний за дистанционных сотрудников;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знакомить дистанционных сотрудников с требованиями охраны труда при работе с оборудованием и средствами.</a:t>
              </a: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54F88587-C77B-4389-8609-643AEF132D18}"/>
                </a:ext>
              </a:extLst>
            </p:cNvPr>
            <p:cNvSpPr/>
            <p:nvPr/>
          </p:nvSpPr>
          <p:spPr>
            <a:xfrm>
              <a:off x="298492" y="1083371"/>
              <a:ext cx="3387105" cy="2356986"/>
            </a:xfrm>
            <a:custGeom>
              <a:avLst/>
              <a:gdLst>
                <a:gd name="connsiteX0" fmla="*/ 0 w 4122349"/>
                <a:gd name="connsiteY0" fmla="*/ 508326 h 3049898"/>
                <a:gd name="connsiteX1" fmla="*/ 508326 w 4122349"/>
                <a:gd name="connsiteY1" fmla="*/ 0 h 3049898"/>
                <a:gd name="connsiteX2" fmla="*/ 3614023 w 4122349"/>
                <a:gd name="connsiteY2" fmla="*/ 0 h 3049898"/>
                <a:gd name="connsiteX3" fmla="*/ 4122349 w 4122349"/>
                <a:gd name="connsiteY3" fmla="*/ 508326 h 3049898"/>
                <a:gd name="connsiteX4" fmla="*/ 4122349 w 4122349"/>
                <a:gd name="connsiteY4" fmla="*/ 2541572 h 3049898"/>
                <a:gd name="connsiteX5" fmla="*/ 3614023 w 4122349"/>
                <a:gd name="connsiteY5" fmla="*/ 3049898 h 3049898"/>
                <a:gd name="connsiteX6" fmla="*/ 508326 w 4122349"/>
                <a:gd name="connsiteY6" fmla="*/ 3049898 h 3049898"/>
                <a:gd name="connsiteX7" fmla="*/ 0 w 4122349"/>
                <a:gd name="connsiteY7" fmla="*/ 2541572 h 3049898"/>
                <a:gd name="connsiteX8" fmla="*/ 0 w 4122349"/>
                <a:gd name="connsiteY8" fmla="*/ 508326 h 304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2349" h="3049898">
                  <a:moveTo>
                    <a:pt x="0" y="508326"/>
                  </a:moveTo>
                  <a:cubicBezTo>
                    <a:pt x="0" y="227585"/>
                    <a:pt x="227585" y="0"/>
                    <a:pt x="508326" y="0"/>
                  </a:cubicBezTo>
                  <a:lnTo>
                    <a:pt x="3614023" y="0"/>
                  </a:lnTo>
                  <a:cubicBezTo>
                    <a:pt x="3894764" y="0"/>
                    <a:pt x="4122349" y="227585"/>
                    <a:pt x="4122349" y="508326"/>
                  </a:cubicBezTo>
                  <a:lnTo>
                    <a:pt x="4122349" y="2541572"/>
                  </a:lnTo>
                  <a:cubicBezTo>
                    <a:pt x="4122349" y="2822313"/>
                    <a:pt x="3894764" y="3049898"/>
                    <a:pt x="3614023" y="3049898"/>
                  </a:cubicBezTo>
                  <a:lnTo>
                    <a:pt x="508326" y="3049898"/>
                  </a:lnTo>
                  <a:cubicBezTo>
                    <a:pt x="227585" y="3049898"/>
                    <a:pt x="0" y="2822313"/>
                    <a:pt x="0" y="2541572"/>
                  </a:cubicBezTo>
                  <a:lnTo>
                    <a:pt x="0" y="508326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84" tIns="206034" rIns="263184" bIns="20603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Constantia" panose="02030602050306030303" pitchFamily="18" charset="0"/>
                </a:rPr>
                <a:t>Работодатель</a:t>
              </a:r>
              <a:r>
                <a:rPr lang="ru-RU" sz="2400" kern="1200" dirty="0">
                  <a:latin typeface="Constantia" panose="02030602050306030303" pitchFamily="18" charset="0"/>
                </a:rPr>
                <a:t> 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Constantia" panose="02030602050306030303" pitchFamily="18" charset="0"/>
                </a:rPr>
                <a:t>обязан в целях обеспечения безопасных условий и охраны труда дистанционных работников: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4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B9AE6-A8B8-4B2F-950A-6263D9D8B1C0}"/>
              </a:ext>
            </a:extLst>
          </p:cNvPr>
          <p:cNvSpPr txBox="1"/>
          <p:nvPr/>
        </p:nvSpPr>
        <p:spPr>
          <a:xfrm>
            <a:off x="2101888" y="219981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КОНТРОЛЬ СОТРУДНИКОВ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048C1-80CE-4984-9244-FC2BFDA52C50}"/>
              </a:ext>
            </a:extLst>
          </p:cNvPr>
          <p:cNvSpPr txBox="1"/>
          <p:nvPr/>
        </p:nvSpPr>
        <p:spPr>
          <a:xfrm>
            <a:off x="8523978" y="3683045"/>
            <a:ext cx="29917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Если работник не справляется и не выполняет свои должностные обязанности в поставленный срок, сможете привлечь его за это к дисциплинарной ответственности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505B0-D9AC-4AD6-8BFA-C30C8DE0036A}"/>
              </a:ext>
            </a:extLst>
          </p:cNvPr>
          <p:cNvSpPr txBox="1"/>
          <p:nvPr/>
        </p:nvSpPr>
        <p:spPr>
          <a:xfrm>
            <a:off x="2132465" y="1456712"/>
            <a:ext cx="8071513" cy="83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C00000"/>
                </a:solidFill>
                <a:latin typeface="Constantia" panose="02030602050306030303" pitchFamily="18" charset="0"/>
              </a:rPr>
              <a:t>РАБОТОДАТЕЛЬ ОГРАНИЧЕН В ВОЗМОЖНОСТИ КОНТРОЛИРОВАТЬ МЕСТО РАБОТЫ ДИСТАНЦИОННОГО СОТРУДНИКА </a:t>
            </a:r>
          </a:p>
        </p:txBody>
      </p:sp>
      <p:pic>
        <p:nvPicPr>
          <p:cNvPr id="4098" name="Picture 2" descr="Кто позаботится о народе? - Pressa.tj">
            <a:extLst>
              <a:ext uri="{FF2B5EF4-FFF2-40B4-BE49-F238E27FC236}">
                <a16:creationId xmlns:a16="http://schemas.microsoft.com/office/drawing/2014/main" id="{818CC813-65DC-4FEB-B129-599DE521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" y="933622"/>
            <a:ext cx="2024540" cy="18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9C40B9-006C-4E37-A859-31A691A16B7C}"/>
              </a:ext>
            </a:extLst>
          </p:cNvPr>
          <p:cNvSpPr txBox="1"/>
          <p:nvPr/>
        </p:nvSpPr>
        <p:spPr>
          <a:xfrm>
            <a:off x="2053562" y="3703660"/>
            <a:ext cx="1716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Разработайте ежедневную процедуру контроля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383C8-F9CE-4EE5-B7F1-F68B5CBC136C}"/>
              </a:ext>
            </a:extLst>
          </p:cNvPr>
          <p:cNvSpPr txBox="1"/>
          <p:nvPr/>
        </p:nvSpPr>
        <p:spPr>
          <a:xfrm>
            <a:off x="5083934" y="3683045"/>
            <a:ext cx="22693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Ставьте сотруднику конкретные задачи и сроки их исполнения письменно по электронной почте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7087C675-BC85-4654-A2AF-7272FE3A106F}"/>
              </a:ext>
            </a:extLst>
          </p:cNvPr>
          <p:cNvSpPr/>
          <p:nvPr/>
        </p:nvSpPr>
        <p:spPr>
          <a:xfrm rot="5400000">
            <a:off x="5727297" y="-1473096"/>
            <a:ext cx="982641" cy="8071514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B91DCC3-784E-4D66-8CE8-6DEF0CFB0BDD}"/>
              </a:ext>
            </a:extLst>
          </p:cNvPr>
          <p:cNvSpPr/>
          <p:nvPr/>
        </p:nvSpPr>
        <p:spPr>
          <a:xfrm>
            <a:off x="1229152" y="3703945"/>
            <a:ext cx="778775" cy="7432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+mj-lt"/>
              </a:rPr>
              <a:t>1</a:t>
            </a:r>
            <a:r>
              <a:rPr lang="ru-RU" sz="4000" dirty="0">
                <a:latin typeface="+mj-lt"/>
              </a:rPr>
              <a:t>.</a:t>
            </a:r>
            <a:endParaRPr lang="ru-RU" sz="4400" dirty="0">
              <a:latin typeface="+mj-lt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EF0011F-EE28-4A5A-9F79-8DBBFEEA2B9A}"/>
              </a:ext>
            </a:extLst>
          </p:cNvPr>
          <p:cNvSpPr/>
          <p:nvPr/>
        </p:nvSpPr>
        <p:spPr>
          <a:xfrm>
            <a:off x="4229057" y="3713470"/>
            <a:ext cx="778775" cy="7432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+mj-lt"/>
              </a:rPr>
              <a:t>2</a:t>
            </a:r>
            <a:r>
              <a:rPr lang="ru-RU" sz="4000" dirty="0">
                <a:latin typeface="+mj-lt"/>
              </a:rPr>
              <a:t>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1E9611B-A549-4968-BB97-90D788F079E0}"/>
              </a:ext>
            </a:extLst>
          </p:cNvPr>
          <p:cNvSpPr/>
          <p:nvPr/>
        </p:nvSpPr>
        <p:spPr>
          <a:xfrm>
            <a:off x="7641325" y="3714465"/>
            <a:ext cx="778775" cy="7432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+mj-lt"/>
              </a:rPr>
              <a:t>3</a:t>
            </a:r>
            <a:r>
              <a:rPr lang="ru-RU" sz="4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4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F8BA9-8B97-43EE-859B-CEDFB33BB9CE}"/>
              </a:ext>
            </a:extLst>
          </p:cNvPr>
          <p:cNvSpPr txBox="1"/>
          <p:nvPr/>
        </p:nvSpPr>
        <p:spPr>
          <a:xfrm>
            <a:off x="0" y="1303794"/>
            <a:ext cx="4633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Дистанционного сотрудника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УВОЛИТЬ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общим основаниям,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любого другого сотрудника организации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(ст. </a:t>
            </a:r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r>
              <a:rPr lang="ru-RU" sz="240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ТК)</a:t>
            </a:r>
            <a:endParaRPr lang="ru-RU" sz="2400" dirty="0">
              <a:solidFill>
                <a:srgbClr val="C00000"/>
              </a:solidFill>
              <a:highlight>
                <a:srgbClr val="FFFFFF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1A8C6-951F-4FD4-BA13-1426CF2CF18C}"/>
              </a:ext>
            </a:extLst>
          </p:cNvPr>
          <p:cNvSpPr txBox="1"/>
          <p:nvPr/>
        </p:nvSpPr>
        <p:spPr>
          <a:xfrm>
            <a:off x="-381001" y="108781"/>
            <a:ext cx="9877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РАСТОРЖЕНИЕ ДОГОВОРА С «УДАЛЕННЫМ» СОТРУДНИКОМ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01F1F70-32E0-42EB-BE2F-C703FF7A87B6}"/>
              </a:ext>
            </a:extLst>
          </p:cNvPr>
          <p:cNvSpPr/>
          <p:nvPr/>
        </p:nvSpPr>
        <p:spPr>
          <a:xfrm>
            <a:off x="4557712" y="1880532"/>
            <a:ext cx="6650830" cy="1938993"/>
          </a:xfrm>
          <a:custGeom>
            <a:avLst/>
            <a:gdLst>
              <a:gd name="connsiteX0" fmla="*/ 0 w 6763035"/>
              <a:gd name="connsiteY0" fmla="*/ 0 h 1887840"/>
              <a:gd name="connsiteX1" fmla="*/ 6763035 w 6763035"/>
              <a:gd name="connsiteY1" fmla="*/ 0 h 1887840"/>
              <a:gd name="connsiteX2" fmla="*/ 6763035 w 6763035"/>
              <a:gd name="connsiteY2" fmla="*/ 1887840 h 1887840"/>
              <a:gd name="connsiteX3" fmla="*/ 0 w 6763035"/>
              <a:gd name="connsiteY3" fmla="*/ 1887840 h 1887840"/>
              <a:gd name="connsiteX4" fmla="*/ 0 w 6763035"/>
              <a:gd name="connsiteY4" fmla="*/ 0 h 188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035" h="1887840">
                <a:moveTo>
                  <a:pt x="0" y="0"/>
                </a:moveTo>
                <a:lnTo>
                  <a:pt x="6763035" y="0"/>
                </a:lnTo>
                <a:lnTo>
                  <a:pt x="6763035" y="1887840"/>
                </a:lnTo>
                <a:lnTo>
                  <a:pt x="0" y="1887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726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невыход на связь с работодателем по вопросам, связанным с выполнением трудовой функции, более двух рабочих дней подряд со дня поступления соответствующего запроса работодателя;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ru-RU" sz="1000" kern="12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1800" kern="1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изменение работником места выполнения трудовой функции, если это влечет невозможность исполнения обязанностей по трудовому договору на прежних условиях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D7059-FC23-4673-88CF-EDF989F7FDAB}"/>
              </a:ext>
            </a:extLst>
          </p:cNvPr>
          <p:cNvSpPr txBox="1"/>
          <p:nvPr/>
        </p:nvSpPr>
        <p:spPr>
          <a:xfrm>
            <a:off x="1347146" y="4396262"/>
            <a:ext cx="9587553" cy="18047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Одновременно закон устанавливает правило, согласно которому работодатель обязан в течение трех рабочих дней со дня увольнения дистанционного работника направить ему по почте заказным письмом с уведомлением копию приказа об увольнении на бумажном носителе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(ч. 3 ст. 312.8 ТК РФ).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21A2E8F-CF85-49B1-8DA9-3E2484B8D87F}"/>
              </a:ext>
            </a:extLst>
          </p:cNvPr>
          <p:cNvSpPr/>
          <p:nvPr/>
        </p:nvSpPr>
        <p:spPr>
          <a:xfrm>
            <a:off x="4633911" y="1099625"/>
            <a:ext cx="6574631" cy="672025"/>
          </a:xfrm>
          <a:prstGeom prst="round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84" tIns="206034" rIns="263184" bIns="2060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latin typeface="Constantia" panose="02030602050306030303" pitchFamily="18" charset="0"/>
              </a:rPr>
              <a:t>Такими дополнительными основаниями являются (ст. </a:t>
            </a:r>
            <a:r>
              <a:rPr lang="ru-RU" sz="2000" kern="1200" dirty="0">
                <a:latin typeface="+mj-lt"/>
              </a:rPr>
              <a:t>312.8 </a:t>
            </a:r>
            <a:r>
              <a:rPr lang="ru-RU" sz="2000" kern="1200" dirty="0">
                <a:latin typeface="Constantia" panose="02030602050306030303" pitchFamily="18" charset="0"/>
              </a:rPr>
              <a:t>ТК РФ):</a:t>
            </a:r>
          </a:p>
        </p:txBody>
      </p:sp>
    </p:spTree>
    <p:extLst>
      <p:ext uri="{BB962C8B-B14F-4D97-AF65-F5344CB8AC3E}">
        <p14:creationId xmlns:p14="http://schemas.microsoft.com/office/powerpoint/2010/main" val="77799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41B723-1B44-4E93-B682-4003EA6F9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2" y="197022"/>
            <a:ext cx="9144000" cy="48661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ПАМЯТКА ДЛЯ СОТРУДНИКА НА УДАЛЕНКЕ*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AB1428-5148-4AEF-B060-38F717A1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29" y="6329545"/>
            <a:ext cx="9144793" cy="3314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166D1-EAEA-40AA-8C4F-AD8C34A9D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2391" r="5356"/>
          <a:stretch/>
        </p:blipFill>
        <p:spPr>
          <a:xfrm>
            <a:off x="2486024" y="823704"/>
            <a:ext cx="6248401" cy="5525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5AEE5-ECCE-47B9-A315-E5F88E7A0C8F}"/>
              </a:ext>
            </a:extLst>
          </p:cNvPr>
          <p:cNvSpPr txBox="1"/>
          <p:nvPr/>
        </p:nvSpPr>
        <p:spPr>
          <a:xfrm>
            <a:off x="3048699" y="6522478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onstantia" panose="02030602050306030303" pitchFamily="18" charset="0"/>
              </a:rPr>
              <a:t>*Источник: </a:t>
            </a:r>
            <a:r>
              <a:rPr lang="en-US" sz="1200" dirty="0">
                <a:latin typeface="Constantia" panose="02030602050306030303" pitchFamily="18" charset="0"/>
              </a:rPr>
              <a:t>https://www.1kadry.ru/</a:t>
            </a:r>
            <a:endParaRPr lang="ru-RU" sz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2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598748" y="2075955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2400" dirty="0">
                <a:ln w="12700">
                  <a:noFill/>
                  <a:prstDash val="solid"/>
                </a:ln>
                <a:solidFill>
                  <a:srgbClr val="324A92"/>
                </a:solidFill>
                <a:latin typeface="Constantia" panose="02030602050306030303" pitchFamily="18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272344"/>
            <a:ext cx="487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24A92"/>
                </a:solidFill>
                <a:latin typeface="Constantia" panose="02030602050306030303" pitchFamily="18" charset="0"/>
              </a:rPr>
              <a:t>Россия, 119119, г. Москва, Ленинский пр-т, 42</a:t>
            </a:r>
          </a:p>
          <a:p>
            <a:pPr algn="ctr"/>
            <a:r>
              <a:rPr lang="ru-RU" dirty="0">
                <a:solidFill>
                  <a:srgbClr val="324A92"/>
                </a:solidFill>
                <a:latin typeface="Constantia" panose="02030602050306030303" pitchFamily="18" charset="0"/>
              </a:rPr>
              <a:t>Тел.: +7 495 930-69-74</a:t>
            </a:r>
          </a:p>
          <a:p>
            <a:pPr algn="ctr"/>
            <a:r>
              <a:rPr lang="en-US" dirty="0">
                <a:solidFill>
                  <a:srgbClr val="324A92"/>
                </a:solidFill>
                <a:latin typeface="Constantia" panose="0203060205030603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dirty="0">
              <a:solidFill>
                <a:srgbClr val="324A92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dirty="0">
                <a:solidFill>
                  <a:srgbClr val="324A92"/>
                </a:solidFill>
                <a:latin typeface="Constantia" panose="02030602050306030303" pitchFamily="18" charset="0"/>
              </a:rPr>
              <a:t>www.rogwu.ru</a:t>
            </a:r>
            <a:endParaRPr lang="ru-RU" dirty="0">
              <a:solidFill>
                <a:srgbClr val="324A9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CFACEB-C012-4D75-ABB8-E058CC45345B}"/>
              </a:ext>
            </a:extLst>
          </p:cNvPr>
          <p:cNvSpPr txBox="1"/>
          <p:nvPr/>
        </p:nvSpPr>
        <p:spPr>
          <a:xfrm>
            <a:off x="920086" y="-163773"/>
            <a:ext cx="7514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kern="1200" dirty="0">
                <a:solidFill>
                  <a:srgbClr val="324A92"/>
                </a:solidFill>
                <a:latin typeface="Constantia" panose="02030602050306030303" pitchFamily="18" charset="0"/>
                <a:ea typeface="+mj-ea"/>
                <a:cs typeface="+mj-cs"/>
              </a:rPr>
              <a:t>РЕГУЛИРОВАНИЕ ПРАВОВОГО ПОЛОЖЕНИЯ РАБОТНИКОВ НА «УДАЛЁНКЕ»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F5ADE-D0F7-4D98-88C4-AD9F88FC6C65}"/>
              </a:ext>
            </a:extLst>
          </p:cNvPr>
          <p:cNvSpPr txBox="1"/>
          <p:nvPr/>
        </p:nvSpPr>
        <p:spPr>
          <a:xfrm>
            <a:off x="794006" y="1407216"/>
            <a:ext cx="52121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Федеральный закон от 08.12.2020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№407-ФЗ 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«О внесении изменений в Трудовой кодекс Российской Федерации в части регулирования дистанционной (удаленной) работы и временного перевода работника на дистанционную (удаленную) работу по инициативе работодателя в исключительных случаях»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onstantia" panose="02030602050306030303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Принят Государственной Думой 26 ноября 2020 года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Одобрен Советом Федерации 02 декабря 2020 года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600" dirty="0">
              <a:solidFill>
                <a:schemeClr val="accent1">
                  <a:lumMod val="50000"/>
                </a:schemeClr>
              </a:solidFill>
              <a:effectLst/>
              <a:latin typeface="Constantia" panose="02030602050306030303" pitchFamily="18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ВСТУПИЛ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в действие 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01 января 2021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1A992-9528-4C14-89CF-A0693357D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1" r="10218" b="1"/>
          <a:stretch/>
        </p:blipFill>
        <p:spPr>
          <a:xfrm>
            <a:off x="6216394" y="1407216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4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0DFDD-FE0F-4982-96AD-32773BAADDE9}"/>
              </a:ext>
            </a:extLst>
          </p:cNvPr>
          <p:cNvSpPr txBox="1"/>
          <p:nvPr/>
        </p:nvSpPr>
        <p:spPr>
          <a:xfrm>
            <a:off x="251671" y="226706"/>
            <a:ext cx="8604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24A9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ОСОБЕННОСТИ И ВИДЫ ДИСТАНЦИОННОЙ РАБОТЫ</a:t>
            </a:r>
            <a:endParaRPr lang="ru-RU" sz="2400" dirty="0">
              <a:solidFill>
                <a:srgbClr val="324A9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31D3E-F247-46E5-8AF8-C31B94B822B1}"/>
              </a:ext>
            </a:extLst>
          </p:cNvPr>
          <p:cNvSpPr txBox="1"/>
          <p:nvPr/>
        </p:nvSpPr>
        <p:spPr>
          <a:xfrm>
            <a:off x="1116476" y="1180330"/>
            <a:ext cx="9534846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7F7F7"/>
                </a:solidFill>
                <a:latin typeface="Constantia" panose="02030602050306030303" pitchFamily="18" charset="0"/>
              </a:rPr>
              <a:t>ДИСТАНЦИОННАЯ (УДАЛЕННАЯ) РАБОТА - ВЫПОЛНЕНИЕ ОПРЕДЕЛЕННОЙ ТРУДОВЫМ ДОГОВОРОМ ТРУДОВОЙ ФУНКЦИИ ВНЕ МЕСТА НАХОЖДЕНИЯ РАБОТОДАТЕЛЯ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0692E-69FD-496A-8770-DCC60433473B}"/>
              </a:ext>
            </a:extLst>
          </p:cNvPr>
          <p:cNvSpPr txBox="1"/>
          <p:nvPr/>
        </p:nvSpPr>
        <p:spPr>
          <a:xfrm>
            <a:off x="7935889" y="2281722"/>
            <a:ext cx="29284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ПЕРИОДИЧЕСКАЯ ДИСТАНЦИОННАЯ РАБОТА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Сотрудник чередует дистанционную работу и работу на стационарном рабочем месте.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BBE28-2BFA-44E5-88F9-122AC19F4467}"/>
              </a:ext>
            </a:extLst>
          </p:cNvPr>
          <p:cNvSpPr txBox="1"/>
          <p:nvPr/>
        </p:nvSpPr>
        <p:spPr>
          <a:xfrm>
            <a:off x="1034976" y="2281721"/>
            <a:ext cx="29284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ПОСТОЯННАЯ ДИСТАНЦИОННАЯ РАБОТА 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Сотрудник выполняет свою работу дистанционно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течение всего срока действия трудового договора.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06B26-2FBD-481E-B46F-73C105316860}"/>
              </a:ext>
            </a:extLst>
          </p:cNvPr>
          <p:cNvSpPr txBox="1"/>
          <p:nvPr/>
        </p:nvSpPr>
        <p:spPr>
          <a:xfrm>
            <a:off x="4504621" y="2281722"/>
            <a:ext cx="292848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ВРЕМЕННАЯ ДИСТАНЦИОННАЯ РАБОТА</a:t>
            </a: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Сотрудник временно выполняет свою работу дистанционно. Временную работу можно установить на срок не более шести месяцев. При этом сотрудник непрерывно работает дистанционно, то есть каждый день.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F8D12C-4A14-43FC-BF8A-C8ABE5928A64}"/>
              </a:ext>
            </a:extLst>
          </p:cNvPr>
          <p:cNvSpPr/>
          <p:nvPr/>
        </p:nvSpPr>
        <p:spPr>
          <a:xfrm>
            <a:off x="966341" y="1048882"/>
            <a:ext cx="9835116" cy="893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6E03AE5-09B9-447F-A500-4D62DB43B7FB}"/>
              </a:ext>
            </a:extLst>
          </p:cNvPr>
          <p:cNvGrpSpPr/>
          <p:nvPr/>
        </p:nvGrpSpPr>
        <p:grpSpPr>
          <a:xfrm>
            <a:off x="1357207" y="5895996"/>
            <a:ext cx="10486449" cy="595423"/>
            <a:chOff x="2219372" y="6087594"/>
            <a:chExt cx="10486449" cy="5954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F693BB-0C3C-49BB-BA86-8D4C1B74963A}"/>
                </a:ext>
              </a:extLst>
            </p:cNvPr>
            <p:cNvSpPr txBox="1"/>
            <p:nvPr/>
          </p:nvSpPr>
          <p:spPr>
            <a:xfrm>
              <a:off x="2643630" y="6132266"/>
              <a:ext cx="100621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1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*</a:t>
              </a: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Конкретный порядок взаимодействия работодателя и работника должен быть установлен в самом трудовом договоре либо в локальном акте работодателя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2A7DB61-7916-4D7D-9AAA-FF9ACF3BF89B}"/>
                </a:ext>
              </a:extLst>
            </p:cNvPr>
            <p:cNvSpPr/>
            <p:nvPr/>
          </p:nvSpPr>
          <p:spPr>
            <a:xfrm>
              <a:off x="2219372" y="6087594"/>
              <a:ext cx="691117" cy="595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C09C96C-BB04-4A55-A3B4-457862DCFAF5}"/>
              </a:ext>
            </a:extLst>
          </p:cNvPr>
          <p:cNvCxnSpPr>
            <a:cxnSpLocks/>
          </p:cNvCxnSpPr>
          <p:nvPr/>
        </p:nvCxnSpPr>
        <p:spPr>
          <a:xfrm flipV="1">
            <a:off x="1116476" y="3135086"/>
            <a:ext cx="2846982" cy="1741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055D432-11B1-495E-BC8E-582F5CBDD799}"/>
              </a:ext>
            </a:extLst>
          </p:cNvPr>
          <p:cNvCxnSpPr>
            <a:cxnSpLocks/>
          </p:cNvCxnSpPr>
          <p:nvPr/>
        </p:nvCxnSpPr>
        <p:spPr>
          <a:xfrm>
            <a:off x="8059898" y="3135086"/>
            <a:ext cx="275026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AAE012-B10D-4E0F-89E9-73C76740F2B6}"/>
              </a:ext>
            </a:extLst>
          </p:cNvPr>
          <p:cNvCxnSpPr>
            <a:cxnSpLocks/>
          </p:cNvCxnSpPr>
          <p:nvPr/>
        </p:nvCxnSpPr>
        <p:spPr>
          <a:xfrm>
            <a:off x="4619923" y="3135086"/>
            <a:ext cx="2813181" cy="870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5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0E8D6D-8752-473C-9E38-AABE4E73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9" y="155976"/>
            <a:ext cx="8919455" cy="655782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ФОРМЫ ДИСТАНЦИОННОЙ ЗАНЯТОСТИ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2021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ГОДА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</a:t>
            </a:r>
            <a:endParaRPr lang="en-US" sz="17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0BF37-9162-46B3-A130-5A79BC40C8F6}"/>
              </a:ext>
            </a:extLst>
          </p:cNvPr>
          <p:cNvSpPr txBox="1">
            <a:spLocks/>
          </p:cNvSpPr>
          <p:nvPr/>
        </p:nvSpPr>
        <p:spPr>
          <a:xfrm>
            <a:off x="2060196" y="6241596"/>
            <a:ext cx="9861837" cy="32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08B2F-9AE8-46B6-B806-26D6C5DEBE2D}"/>
              </a:ext>
            </a:extLst>
          </p:cNvPr>
          <p:cNvSpPr txBox="1"/>
          <p:nvPr/>
        </p:nvSpPr>
        <p:spPr>
          <a:xfrm>
            <a:off x="1555100" y="6519979"/>
            <a:ext cx="10131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*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Constantia" panose="02030602050306030303" pitchFamily="18" charset="0"/>
              </a:rPr>
              <a:t>Источник: </a:t>
            </a:r>
            <a:r>
              <a:rPr lang="ru-RU" sz="1200" b="0" i="0" u="none" strike="noStrike" dirty="0">
                <a:solidFill>
                  <a:srgbClr val="BA2E3A"/>
                </a:solidFill>
                <a:effectLst/>
                <a:latin typeface="Constantia" panose="02030602050306030303" pitchFamily="18" charset="0"/>
                <a:hlinkClick r:id="rId3"/>
              </a:rPr>
              <a:t>https://delo-press.ru/journals/staff/pravovoe-obespechenie-deyatelnosti/57651-kak-izmenilas-distantsionnaya-rabota-s-2021-goda/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4E75E3-BD85-4C0D-AE15-02F00AB9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70" y="811758"/>
            <a:ext cx="8277826" cy="57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609D4C-5A0C-40A8-8F9B-79B795A6F061}"/>
              </a:ext>
            </a:extLst>
          </p:cNvPr>
          <p:cNvSpPr txBox="1"/>
          <p:nvPr/>
        </p:nvSpPr>
        <p:spPr>
          <a:xfrm>
            <a:off x="6120589" y="3810816"/>
            <a:ext cx="5270230" cy="2539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ДИСТАНЦИОННЫЙ СОТРУДНИК ВПРАВЕ ПОЛУЧАТЬ ВСЕ СТРАХОВЫЕ ВЫПЛАТЫ НА ОБЩИХ ОСНОВАНИЯХ: </a:t>
            </a:r>
          </a:p>
          <a:p>
            <a:endParaRPr lang="ru-RU" sz="9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больничное пособие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пособие по беременности и родам и другие.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ЧТОБЫ ИХ ПОЛУЧИТЬ. СОТРУДНИК НАПРАВЛЯЕТ РАБОТОДАТЕЛЮ ОРИГИНАЛЫ ДОКУМЕНТОВ:</a:t>
            </a:r>
          </a:p>
          <a:p>
            <a:endParaRPr lang="ru-RU" sz="1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листки нетрудоспособности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справки – по почте заказным письмом с уведомлением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     (статья 312.3 Трудового кодекса РФ)</a:t>
            </a:r>
            <a:endParaRPr lang="ru-RU" sz="1400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4D13E0-4C65-4606-8C03-582538CA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4" y="4013671"/>
            <a:ext cx="3834248" cy="2187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F43D8-9C0E-4036-84BE-D08C479B0C35}"/>
              </a:ext>
            </a:extLst>
          </p:cNvPr>
          <p:cNvSpPr txBox="1"/>
          <p:nvPr/>
        </p:nvSpPr>
        <p:spPr>
          <a:xfrm>
            <a:off x="1103512" y="239297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ОБМЕН ДОКУМЕНТАМИ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0568-221C-4268-B4D5-C2E3C9267A38}"/>
              </a:ext>
            </a:extLst>
          </p:cNvPr>
          <p:cNvSpPr txBox="1"/>
          <p:nvPr/>
        </p:nvSpPr>
        <p:spPr>
          <a:xfrm>
            <a:off x="217719" y="1051426"/>
            <a:ext cx="5564777" cy="216213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onstantia" panose="02030602050306030303" pitchFamily="18" charset="0"/>
              </a:rPr>
              <a:t>ПОДПИСИ НУЖНЫ</a:t>
            </a:r>
            <a:r>
              <a:rPr lang="en-US" sz="1400" dirty="0">
                <a:latin typeface="Constantia" panose="02030602050306030303" pitchFamily="18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</a:rPr>
              <a:t>ДЛЯ ЗАКЛЮЧЕНИЯ, ИЗМЕНЕНИЯ  </a:t>
            </a:r>
          </a:p>
          <a:p>
            <a:pPr algn="ctr"/>
            <a:r>
              <a:rPr lang="ru-RU" sz="1400" dirty="0">
                <a:latin typeface="Constantia" panose="02030602050306030303" pitchFamily="18" charset="0"/>
              </a:rPr>
              <a:t>ИЛИ РАСТОРЖЕНИЯ:</a:t>
            </a:r>
          </a:p>
          <a:p>
            <a:pPr algn="ctr"/>
            <a:endParaRPr lang="ru-RU" sz="1200" dirty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onstantia" panose="02030602050306030303" pitchFamily="18" charset="0"/>
              </a:rPr>
              <a:t>трудового договора;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onstantia" panose="02030602050306030303" pitchFamily="18" charset="0"/>
              </a:rPr>
              <a:t>дополнительного соглашения к нему;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onstantia" panose="02030602050306030303" pitchFamily="18" charset="0"/>
              </a:rPr>
              <a:t>договора о материальной ответственности;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Constantia" panose="02030602050306030303" pitchFamily="18" charset="0"/>
              </a:rPr>
              <a:t>ученического договора.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pPr algn="ctr"/>
            <a:r>
              <a:rPr lang="ru-RU" sz="1400" i="1" dirty="0">
                <a:latin typeface="Constantia" panose="02030602050306030303" pitchFamily="18" charset="0"/>
              </a:rPr>
              <a:t>В остальных случаях можно обмениваться электронными документами без использования электронной цифровой подписи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24B1D56-D08F-4C2D-A31C-17973C47B242}"/>
              </a:ext>
            </a:extLst>
          </p:cNvPr>
          <p:cNvGrpSpPr/>
          <p:nvPr/>
        </p:nvGrpSpPr>
        <p:grpSpPr>
          <a:xfrm>
            <a:off x="6096000" y="1206879"/>
            <a:ext cx="734506" cy="754700"/>
            <a:chOff x="1041991" y="1499191"/>
            <a:chExt cx="1244009" cy="131843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F7E6DA0-6C87-4A9F-8707-05EE7D30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0213" y="1607288"/>
              <a:ext cx="935665" cy="935665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189B59C-1C93-4B19-8182-77A2B56E5A7D}"/>
                </a:ext>
              </a:extLst>
            </p:cNvPr>
            <p:cNvSpPr/>
            <p:nvPr/>
          </p:nvSpPr>
          <p:spPr>
            <a:xfrm>
              <a:off x="1041991" y="1499191"/>
              <a:ext cx="1244009" cy="131843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A7F753B-1116-44E7-83F5-D0165613FD6B}"/>
              </a:ext>
            </a:extLst>
          </p:cNvPr>
          <p:cNvGrpSpPr/>
          <p:nvPr/>
        </p:nvGrpSpPr>
        <p:grpSpPr>
          <a:xfrm>
            <a:off x="6096000" y="2208857"/>
            <a:ext cx="731520" cy="769856"/>
            <a:chOff x="2278912" y="1502735"/>
            <a:chExt cx="1244009" cy="131843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3369F87-C7B0-49C1-A124-3020A64F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01187" y="1637414"/>
              <a:ext cx="955157" cy="955157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E8EB921-03F1-4CEF-AFF9-F9BA5C6837C8}"/>
                </a:ext>
              </a:extLst>
            </p:cNvPr>
            <p:cNvSpPr/>
            <p:nvPr/>
          </p:nvSpPr>
          <p:spPr>
            <a:xfrm>
              <a:off x="2278912" y="1502735"/>
              <a:ext cx="1244009" cy="131843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289C010-7202-453E-B05E-B415BEE12365}"/>
              </a:ext>
            </a:extLst>
          </p:cNvPr>
          <p:cNvSpPr txBox="1"/>
          <p:nvPr/>
        </p:nvSpPr>
        <p:spPr>
          <a:xfrm>
            <a:off x="6895923" y="1376130"/>
            <a:ext cx="403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nstantia" panose="02030602050306030303" pitchFamily="18" charset="0"/>
              </a:rPr>
              <a:t>Работодатель</a:t>
            </a:r>
            <a:r>
              <a:rPr lang="ru-RU" sz="1400" dirty="0">
                <a:latin typeface="Constantia" panose="02030602050306030303" pitchFamily="18" charset="0"/>
              </a:rPr>
              <a:t> может использовать усиленную квалифицированную электронную подпись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94323-181A-4DC1-9613-BDD2F2A2FBCD}"/>
              </a:ext>
            </a:extLst>
          </p:cNvPr>
          <p:cNvSpPr txBox="1"/>
          <p:nvPr/>
        </p:nvSpPr>
        <p:spPr>
          <a:xfrm>
            <a:off x="6926655" y="2172253"/>
            <a:ext cx="484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nstantia" panose="02030602050306030303" pitchFamily="18" charset="0"/>
              </a:rPr>
              <a:t>Сотрудник</a:t>
            </a:r>
            <a:r>
              <a:rPr lang="ru-RU" sz="1400" dirty="0">
                <a:latin typeface="Constantia" panose="02030602050306030303" pitchFamily="18" charset="0"/>
              </a:rPr>
              <a:t> может использовать усиленную квалифицированную электронную подпись или усиленную неквалифицированную электронную подпись. </a:t>
            </a:r>
          </a:p>
        </p:txBody>
      </p:sp>
    </p:spTree>
    <p:extLst>
      <p:ext uri="{BB962C8B-B14F-4D97-AF65-F5344CB8AC3E}">
        <p14:creationId xmlns:p14="http://schemas.microsoft.com/office/powerpoint/2010/main" val="162868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9C1DE-2C82-4279-BC07-15D144779D4A}"/>
              </a:ext>
            </a:extLst>
          </p:cNvPr>
          <p:cNvSpPr txBox="1"/>
          <p:nvPr/>
        </p:nvSpPr>
        <p:spPr>
          <a:xfrm>
            <a:off x="1436477" y="218545"/>
            <a:ext cx="60982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324A92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РЕЖИМ РАБОТЫ И ОТДЫХА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F750429-437A-40E4-9118-B2EC3EF69334}"/>
              </a:ext>
            </a:extLst>
          </p:cNvPr>
          <p:cNvGrpSpPr/>
          <p:nvPr/>
        </p:nvGrpSpPr>
        <p:grpSpPr>
          <a:xfrm>
            <a:off x="173236" y="1344125"/>
            <a:ext cx="6320109" cy="2031325"/>
            <a:chOff x="148046" y="1150737"/>
            <a:chExt cx="6320109" cy="20313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548B41-50B3-4439-A26F-C8330907D038}"/>
                </a:ext>
              </a:extLst>
            </p:cNvPr>
            <p:cNvSpPr txBox="1"/>
            <p:nvPr/>
          </p:nvSpPr>
          <p:spPr>
            <a:xfrm>
              <a:off x="585416" y="1150737"/>
              <a:ext cx="588273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При отсутствии в трудовом договоре специальных правил режим труда и отдыха может устанавливаться дистанционным работником по своему усмотрению. </a:t>
              </a:r>
            </a:p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endParaRPr>
            </a:p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Время взаимодействия дистанционного работника </a:t>
              </a:r>
            </a:p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с работодателем включается в рабочее время </a:t>
              </a:r>
            </a:p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(ч. 6 ст. 312.4 ТК РФ). </a:t>
              </a:r>
            </a:p>
          </p:txBody>
        </p:sp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9FCBB24A-06E6-4426-A082-5F62A354BA06}"/>
                </a:ext>
              </a:extLst>
            </p:cNvPr>
            <p:cNvSpPr/>
            <p:nvPr/>
          </p:nvSpPr>
          <p:spPr>
            <a:xfrm>
              <a:off x="148046" y="1225067"/>
              <a:ext cx="387425" cy="21528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F707FA66-F582-44FE-87EA-EE33EBF85E6C}"/>
                </a:ext>
              </a:extLst>
            </p:cNvPr>
            <p:cNvSpPr/>
            <p:nvPr/>
          </p:nvSpPr>
          <p:spPr>
            <a:xfrm>
              <a:off x="148083" y="2336333"/>
              <a:ext cx="387425" cy="21528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Блог | ТамТам">
            <a:extLst>
              <a:ext uri="{FF2B5EF4-FFF2-40B4-BE49-F238E27FC236}">
                <a16:creationId xmlns:a16="http://schemas.microsoft.com/office/drawing/2014/main" id="{B55A882A-0F39-4F58-8F9C-2526F0A3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90" y="1205625"/>
            <a:ext cx="492247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2CA9231F-CA53-449A-AD2C-D1D47C556617}"/>
              </a:ext>
            </a:extLst>
          </p:cNvPr>
          <p:cNvGrpSpPr/>
          <p:nvPr/>
        </p:nvGrpSpPr>
        <p:grpSpPr>
          <a:xfrm>
            <a:off x="982938" y="4052056"/>
            <a:ext cx="10670127" cy="2031326"/>
            <a:chOff x="657015" y="4432975"/>
            <a:chExt cx="9851817" cy="2031326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F433B29F-2375-4A09-867D-C2D4F1A75B3D}"/>
                </a:ext>
              </a:extLst>
            </p:cNvPr>
            <p:cNvCxnSpPr>
              <a:cxnSpLocks/>
            </p:cNvCxnSpPr>
            <p:nvPr/>
          </p:nvCxnSpPr>
          <p:spPr>
            <a:xfrm>
              <a:off x="4300957" y="4432975"/>
              <a:ext cx="0" cy="20313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9" name="Группа 1028">
              <a:extLst>
                <a:ext uri="{FF2B5EF4-FFF2-40B4-BE49-F238E27FC236}">
                  <a16:creationId xmlns:a16="http://schemas.microsoft.com/office/drawing/2014/main" id="{380F2DFE-BC74-490F-9828-9BCDA6F99095}"/>
                </a:ext>
              </a:extLst>
            </p:cNvPr>
            <p:cNvGrpSpPr/>
            <p:nvPr/>
          </p:nvGrpSpPr>
          <p:grpSpPr>
            <a:xfrm>
              <a:off x="657015" y="4432976"/>
              <a:ext cx="9851817" cy="2031325"/>
              <a:chOff x="665723" y="4354599"/>
              <a:chExt cx="9851817" cy="203132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3E0FFB-8F97-4E59-85E5-5FEAC35D3293}"/>
                  </a:ext>
                </a:extLst>
              </p:cNvPr>
              <p:cNvSpPr txBox="1"/>
              <p:nvPr/>
            </p:nvSpPr>
            <p:spPr>
              <a:xfrm>
                <a:off x="665723" y="4870251"/>
                <a:ext cx="362519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i="1" dirty="0">
                    <a:solidFill>
                      <a:schemeClr val="accent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Основные условия работы дистанционного работника пропишите в ЛНА: </a:t>
                </a:r>
                <a:endParaRPr lang="ru-RU" sz="2000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F6D048-EDBD-46F0-BBCE-1375CEE979E4}"/>
                  </a:ext>
                </a:extLst>
              </p:cNvPr>
              <p:cNvSpPr txBox="1"/>
              <p:nvPr/>
            </p:nvSpPr>
            <p:spPr>
              <a:xfrm>
                <a:off x="4421540" y="4354599"/>
                <a:ext cx="60960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в коллективном договоре</a:t>
                </a:r>
              </a:p>
              <a:p>
                <a:pPr lvl="0"/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endParaRPr>
              </a:p>
              <a:p>
                <a:pPr lvl="0"/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правилах внутреннего трудового распорядка дня</a:t>
                </a:r>
              </a:p>
              <a:p>
                <a:pPr lvl="0"/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endParaRPr>
              </a:p>
              <a:p>
                <a:pPr lvl="0"/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положении о дистанционной работе</a:t>
                </a:r>
              </a:p>
              <a:p>
                <a:pPr lvl="0"/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endParaRPr>
              </a:p>
              <a:p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либо в трудовом договоре или дополнительном соглашении  </a:t>
                </a:r>
              </a:p>
            </p:txBody>
          </p: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8010B9A8-E935-485A-97FC-2E31BD9FA5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0748" y="4564645"/>
                <a:ext cx="13742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5587122D-396D-4B9B-A909-786231CF9F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09665" y="5121858"/>
                <a:ext cx="13742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54F4E3EA-1026-42EE-B9B6-7DD81C24C5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00139" y="6215740"/>
                <a:ext cx="13742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F962310-8175-437E-A6F9-EEB4595C9770}"/>
              </a:ext>
            </a:extLst>
          </p:cNvPr>
          <p:cNvCxnSpPr>
            <a:cxnSpLocks/>
          </p:cNvCxnSpPr>
          <p:nvPr/>
        </p:nvCxnSpPr>
        <p:spPr>
          <a:xfrm flipH="1">
            <a:off x="4923582" y="5360208"/>
            <a:ext cx="1488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5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54FB2-778C-410B-929B-066A228703C3}"/>
              </a:ext>
            </a:extLst>
          </p:cNvPr>
          <p:cNvSpPr txBox="1"/>
          <p:nvPr/>
        </p:nvSpPr>
        <p:spPr>
          <a:xfrm>
            <a:off x="855875" y="218521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ОРГАНИЗАЦИЯ ТРУДА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4D07DE7-90F4-45AB-8511-8CE9E1DE8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110240"/>
              </p:ext>
            </p:extLst>
          </p:nvPr>
        </p:nvGraphicFramePr>
        <p:xfrm>
          <a:off x="-6305265" y="316194"/>
          <a:ext cx="14833968" cy="68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36BEF0-F080-4B39-8277-11254534E103}"/>
              </a:ext>
            </a:extLst>
          </p:cNvPr>
          <p:cNvSpPr txBox="1"/>
          <p:nvPr/>
        </p:nvSpPr>
        <p:spPr>
          <a:xfrm>
            <a:off x="6442080" y="1553188"/>
            <a:ext cx="5159975" cy="449918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случае направления дистанционного работника для выполнения служебного поручения в другую местность работодатель обязан возмещать работнику все расходы. </a:t>
            </a:r>
          </a:p>
          <a:p>
            <a:pPr algn="just"/>
            <a:endParaRPr lang="ru-RU" sz="17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частности, возмещению подлежат </a:t>
            </a:r>
          </a:p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(ст. 166 ТК РФ):</a:t>
            </a: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расходы по проезду;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расходы по найму жилого помещения;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расходы, связанные с проживанием вне      места постоянного жительства (суточные);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иные расходы, произведенные работником с разрешения или ведома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13117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3E25D5-9F1E-40D3-B86A-2A3165C90289}"/>
              </a:ext>
            </a:extLst>
          </p:cNvPr>
          <p:cNvSpPr txBox="1"/>
          <p:nvPr/>
        </p:nvSpPr>
        <p:spPr>
          <a:xfrm>
            <a:off x="109377" y="237905"/>
            <a:ext cx="8620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ПЕРЕВОД НА «УДАЛЕНКУ» БЕЗ СОГЛАСИЯ РАБОТНИКОВ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D738F-0A5E-476E-AA37-DC188AE3689D}"/>
              </a:ext>
            </a:extLst>
          </p:cNvPr>
          <p:cNvSpPr txBox="1"/>
          <p:nvPr/>
        </p:nvSpPr>
        <p:spPr>
          <a:xfrm>
            <a:off x="1061677" y="4012659"/>
            <a:ext cx="106745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Согласие работников на перевод на дистанционный режим работы не требуется в случаях:</a:t>
            </a:r>
          </a:p>
          <a:p>
            <a:pPr algn="just"/>
            <a:endParaRPr lang="ru-RU" sz="10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принятия органом государственной власти или местного самоуправления решения о переводе работников организаций и ИП на дистанционную работу;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катастрофы природного или техногенного характера;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производственной аварии или несчастного случая на производстве;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пожара, наводнения, землетрясения, эпидемии, в любых других исключительных случаях, ставящих под угрозу жизнь или нормальные жизненные условия населения.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41E44-3250-4F75-8D85-F12EF46C740B}"/>
              </a:ext>
            </a:extLst>
          </p:cNvPr>
          <p:cNvSpPr txBox="1"/>
          <p:nvPr/>
        </p:nvSpPr>
        <p:spPr>
          <a:xfrm>
            <a:off x="2402005" y="6096875"/>
            <a:ext cx="9334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По окончании срока перевода работодатель обязан предоставить работнику прежнюю работу, предусмотренную трудовым договором, а работник обязан приступить к ее выполнению (ч. 5 ст. 312.9 ТК РФ)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680E7-F97E-4167-95CB-96DA8F7CAF91}"/>
              </a:ext>
            </a:extLst>
          </p:cNvPr>
          <p:cNvSpPr txBox="1"/>
          <p:nvPr/>
        </p:nvSpPr>
        <p:spPr>
          <a:xfrm>
            <a:off x="1354674" y="2766866"/>
            <a:ext cx="528897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РАБОТОДАТЕЛЬ ВПРАВЕ ПЕРЕВЕСТИ СОТРУДНИКОВ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НА УДАЛЕННЫЙ РЕЖИМ РАБОТЫ ПО СОБСТВЕННОЙ ИНИЦИАТИВЕ И БЕЗ ИХ НА ТО СОГЛАСИЯ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C7081-7B96-4E2F-BF8C-55B4E9872B47}"/>
              </a:ext>
            </a:extLst>
          </p:cNvPr>
          <p:cNvSpPr txBox="1"/>
          <p:nvPr/>
        </p:nvSpPr>
        <p:spPr>
          <a:xfrm>
            <a:off x="1354674" y="1223186"/>
            <a:ext cx="528897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ТК РФ ДОПОЛНЕН СТ.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312.9: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РЕГЛАМЕНТИРУЮТ ВРЕМЕННЫЙ ПЕРЕВОД НА ДИСТАНЦИОННУЮ РАБОТУ ПО ИНИЦИАТИВЕ РАБОТОДАТЕЛЯ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341710C-326A-44BD-8E3B-EFCA3338E963}"/>
              </a:ext>
            </a:extLst>
          </p:cNvPr>
          <p:cNvSpPr/>
          <p:nvPr/>
        </p:nvSpPr>
        <p:spPr>
          <a:xfrm>
            <a:off x="3739857" y="2232259"/>
            <a:ext cx="259307" cy="4094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19DCD47-E255-4CA4-B97F-9CB4D93C064D}"/>
              </a:ext>
            </a:extLst>
          </p:cNvPr>
          <p:cNvSpPr/>
          <p:nvPr/>
        </p:nvSpPr>
        <p:spPr>
          <a:xfrm>
            <a:off x="3739857" y="3604333"/>
            <a:ext cx="259307" cy="4094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5206E3-30EA-47FF-9CA6-94E0251A9B1E}"/>
              </a:ext>
            </a:extLst>
          </p:cNvPr>
          <p:cNvSpPr/>
          <p:nvPr/>
        </p:nvSpPr>
        <p:spPr>
          <a:xfrm>
            <a:off x="1817215" y="6072778"/>
            <a:ext cx="691117" cy="59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050" name="Picture 2" descr="Требуется дизайнер - Designer.kz">
            <a:extLst>
              <a:ext uri="{FF2B5EF4-FFF2-40B4-BE49-F238E27FC236}">
                <a16:creationId xmlns:a16="http://schemas.microsoft.com/office/drawing/2014/main" id="{C0DE2829-2C4F-4B7A-AF67-B9A2C7C6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00" y="1206699"/>
            <a:ext cx="3678130" cy="22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9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AD2C5-8715-4B29-83BA-450FC65BCFA0}"/>
              </a:ext>
            </a:extLst>
          </p:cNvPr>
          <p:cNvSpPr txBox="1"/>
          <p:nvPr/>
        </p:nvSpPr>
        <p:spPr>
          <a:xfrm>
            <a:off x="317504" y="63102"/>
            <a:ext cx="8590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АКТ О ВРЕМЕННОМ ПЕРЕВОДЕ РАБОТНИКОВ </a:t>
            </a:r>
          </a:p>
          <a:p>
            <a:pPr algn="ctr"/>
            <a:r>
              <a:rPr lang="ru-RU" sz="2400" dirty="0">
                <a:solidFill>
                  <a:srgbClr val="324A92"/>
                </a:solidFill>
                <a:latin typeface="Constantia" panose="02030602050306030303" pitchFamily="18" charset="0"/>
              </a:rPr>
              <a:t>НА ДИСТАНЦИОННУЮ РАБОТУ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C148E-681D-4159-BFB2-1A5481EDA4D4}"/>
              </a:ext>
            </a:extLst>
          </p:cNvPr>
          <p:cNvSpPr txBox="1"/>
          <p:nvPr/>
        </p:nvSpPr>
        <p:spPr>
          <a:xfrm>
            <a:off x="6096000" y="1008400"/>
            <a:ext cx="46011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ПОРЯДОК ПЕРЕВОДА И ВЫПОЛНЕНИЯ УДАЛЕННОЙ РАБОТЫ НЕОБХОДИМО ПРОПИСАТЬ В ОДНОСТОРОННЕМ АКТЕ РАБОТОДАТЕЛЯ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6EBF2-856E-4598-8DB2-22CB3A2873C3}"/>
              </a:ext>
            </a:extLst>
          </p:cNvPr>
          <p:cNvSpPr txBox="1"/>
          <p:nvPr/>
        </p:nvSpPr>
        <p:spPr>
          <a:xfrm>
            <a:off x="1526416" y="6107148"/>
            <a:ext cx="1038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0AE3F-D792-412F-BF9E-6FE948F36619}"/>
              </a:ext>
            </a:extLst>
          </p:cNvPr>
          <p:cNvSpPr txBox="1"/>
          <p:nvPr/>
        </p:nvSpPr>
        <p:spPr>
          <a:xfrm>
            <a:off x="809018" y="1008400"/>
            <a:ext cx="4601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onstantia" panose="02030602050306030303" pitchFamily="18" charset="0"/>
              </a:rPr>
              <a:t>ПРИ ВРЕМЕННОМ ПЕРЕВОДЕ СОТРУДНИКОВ НА ДИСТАНЦИОННУЮ РАБОТУ ПО ИНИЦИАТИВЕ РАБОТОДАТЕЛЯ ВНЕСЕНИЕ ИЗМЕНЕНИЙ В ТРУДОВЫЕ ДОГОВОРЫ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НЕ ПОТРЕБУЕТСЯ</a:t>
            </a:r>
          </a:p>
        </p:txBody>
      </p:sp>
      <p:pic>
        <p:nvPicPr>
          <p:cNvPr id="6" name="Рисунок 5" descr="Перемотка вперед со сплошной заливкой">
            <a:extLst>
              <a:ext uri="{FF2B5EF4-FFF2-40B4-BE49-F238E27FC236}">
                <a16:creationId xmlns:a16="http://schemas.microsoft.com/office/drawing/2014/main" id="{78B0F630-6832-45B9-A514-E8C9DFF43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59" y="1054023"/>
            <a:ext cx="317578" cy="317578"/>
          </a:xfrm>
          <a:prstGeom prst="rect">
            <a:avLst/>
          </a:prstGeom>
        </p:spPr>
      </p:pic>
      <p:pic>
        <p:nvPicPr>
          <p:cNvPr id="11" name="Рисунок 10" descr="Перемотка вперед со сплошной заливкой">
            <a:extLst>
              <a:ext uri="{FF2B5EF4-FFF2-40B4-BE49-F238E27FC236}">
                <a16:creationId xmlns:a16="http://schemas.microsoft.com/office/drawing/2014/main" id="{624FB849-9691-40D2-A1C1-FA80E639F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4573" y="1001010"/>
            <a:ext cx="317578" cy="317578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BDE4697-FCDB-469B-ABDB-FF6C3E247EE3}"/>
              </a:ext>
            </a:extLst>
          </p:cNvPr>
          <p:cNvCxnSpPr>
            <a:cxnSpLocks/>
          </p:cNvCxnSpPr>
          <p:nvPr/>
        </p:nvCxnSpPr>
        <p:spPr>
          <a:xfrm>
            <a:off x="317504" y="2222582"/>
            <a:ext cx="108457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CE85304-F793-40D5-8DE9-C4D4B448E740}"/>
              </a:ext>
            </a:extLst>
          </p:cNvPr>
          <p:cNvGrpSpPr/>
          <p:nvPr/>
        </p:nvGrpSpPr>
        <p:grpSpPr>
          <a:xfrm>
            <a:off x="487929" y="3308830"/>
            <a:ext cx="11180196" cy="3033296"/>
            <a:chOff x="1134818" y="3172594"/>
            <a:chExt cx="10723807" cy="2294592"/>
          </a:xfrm>
        </p:grpSpPr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id="{05B4B083-37A3-4CA4-90D6-F4651CB40580}"/>
                </a:ext>
              </a:extLst>
            </p:cNvPr>
            <p:cNvSpPr/>
            <p:nvPr/>
          </p:nvSpPr>
          <p:spPr>
            <a:xfrm>
              <a:off x="3933467" y="3185082"/>
              <a:ext cx="2554118" cy="2278350"/>
            </a:xfrm>
            <a:prstGeom prst="chevron">
              <a:avLst>
                <a:gd name="adj" fmla="val 74832"/>
              </a:avLst>
            </a:prstGeom>
            <a:ln>
              <a:noFill/>
            </a:ln>
          </p:spPr>
          <p:style>
            <a:lnRef idx="2">
              <a:schemeClr val="accent2">
                <a:hueOff val="-485121"/>
                <a:satOff val="-27976"/>
                <a:lumOff val="2876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: шеврон 15">
              <a:extLst>
                <a:ext uri="{FF2B5EF4-FFF2-40B4-BE49-F238E27FC236}">
                  <a16:creationId xmlns:a16="http://schemas.microsoft.com/office/drawing/2014/main" id="{600C8D22-D7C4-402A-806D-07A306C043CD}"/>
                </a:ext>
              </a:extLst>
            </p:cNvPr>
            <p:cNvSpPr/>
            <p:nvPr/>
          </p:nvSpPr>
          <p:spPr>
            <a:xfrm>
              <a:off x="5405746" y="3185358"/>
              <a:ext cx="2554118" cy="2278352"/>
            </a:xfrm>
            <a:prstGeom prst="chevron">
              <a:avLst>
                <a:gd name="adj" fmla="val 75302"/>
              </a:avLst>
            </a:prstGeom>
            <a:ln>
              <a:noFill/>
            </a:ln>
          </p:spPr>
          <p:style>
            <a:lnRef idx="2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: шеврон 16">
              <a:extLst>
                <a:ext uri="{FF2B5EF4-FFF2-40B4-BE49-F238E27FC236}">
                  <a16:creationId xmlns:a16="http://schemas.microsoft.com/office/drawing/2014/main" id="{85C58DB3-6669-4EEE-9A2D-71E131B5BAF5}"/>
                </a:ext>
              </a:extLst>
            </p:cNvPr>
            <p:cNvSpPr/>
            <p:nvPr/>
          </p:nvSpPr>
          <p:spPr>
            <a:xfrm>
              <a:off x="6805006" y="3185636"/>
              <a:ext cx="2554118" cy="2278350"/>
            </a:xfrm>
            <a:prstGeom prst="chevron">
              <a:avLst>
                <a:gd name="adj" fmla="val 79055"/>
              </a:avLst>
            </a:prstGeom>
            <a:ln>
              <a:noFill/>
            </a:ln>
          </p:spPr>
          <p:style>
            <a:lnRef idx="2">
              <a:schemeClr val="accent2">
                <a:hueOff val="-970242"/>
                <a:satOff val="-55952"/>
                <a:lumOff val="5752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id="{98FD1B24-61CB-406E-80AC-F310FF7360AF}"/>
                </a:ext>
              </a:extLst>
            </p:cNvPr>
            <p:cNvSpPr/>
            <p:nvPr/>
          </p:nvSpPr>
          <p:spPr>
            <a:xfrm>
              <a:off x="8283006" y="3188836"/>
              <a:ext cx="2341263" cy="2278350"/>
            </a:xfrm>
            <a:prstGeom prst="chevron">
              <a:avLst>
                <a:gd name="adj" fmla="val 70152"/>
              </a:avLst>
            </a:prstGeom>
            <a:ln>
              <a:noFill/>
            </a:ln>
          </p:spPr>
          <p:style>
            <a:lnRef idx="2">
              <a:schemeClr val="accent2">
                <a:hueOff val="-1212803"/>
                <a:satOff val="-69940"/>
                <a:lumOff val="7190"/>
                <a:alphaOff val="0"/>
              </a:schemeClr>
            </a:lnRef>
            <a:fillRef idx="1">
              <a:schemeClr val="accent2">
                <a:hueOff val="-1212803"/>
                <a:satOff val="-69940"/>
                <a:lumOff val="7190"/>
                <a:alphaOff val="0"/>
              </a:schemeClr>
            </a:fillRef>
            <a:effectRef idx="0">
              <a:schemeClr val="accent2">
                <a:hueOff val="-1212803"/>
                <a:satOff val="-69940"/>
                <a:lumOff val="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: шеврон 18">
              <a:extLst>
                <a:ext uri="{FF2B5EF4-FFF2-40B4-BE49-F238E27FC236}">
                  <a16:creationId xmlns:a16="http://schemas.microsoft.com/office/drawing/2014/main" id="{BA7B5D6E-31C7-49A9-8A8E-9ADD29665990}"/>
                </a:ext>
              </a:extLst>
            </p:cNvPr>
            <p:cNvSpPr/>
            <p:nvPr/>
          </p:nvSpPr>
          <p:spPr>
            <a:xfrm>
              <a:off x="9517363" y="3188836"/>
              <a:ext cx="2341262" cy="2278349"/>
            </a:xfrm>
            <a:prstGeom prst="chevron">
              <a:avLst>
                <a:gd name="adj" fmla="val 70610"/>
              </a:avLst>
            </a:prstGeom>
            <a:solidFill>
              <a:schemeClr val="accent2">
                <a:hueOff val="-1455363"/>
                <a:satOff val="-83928"/>
                <a:lumOff val="8628"/>
                <a:alpha val="98000"/>
              </a:schemeClr>
            </a:solidFill>
            <a:ln>
              <a:noFill/>
            </a:ln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Стрелка: шеврон 25">
              <a:extLst>
                <a:ext uri="{FF2B5EF4-FFF2-40B4-BE49-F238E27FC236}">
                  <a16:creationId xmlns:a16="http://schemas.microsoft.com/office/drawing/2014/main" id="{FE307E35-22B5-49A5-815B-39D4DBAE9230}"/>
                </a:ext>
              </a:extLst>
            </p:cNvPr>
            <p:cNvSpPr/>
            <p:nvPr/>
          </p:nvSpPr>
          <p:spPr>
            <a:xfrm>
              <a:off x="1134818" y="3172594"/>
              <a:ext cx="2554118" cy="2290563"/>
            </a:xfrm>
            <a:prstGeom prst="chevron">
              <a:avLst>
                <a:gd name="adj" fmla="val 75743"/>
              </a:avLst>
            </a:prstGeom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Стрелка: шеврон 26">
              <a:extLst>
                <a:ext uri="{FF2B5EF4-FFF2-40B4-BE49-F238E27FC236}">
                  <a16:creationId xmlns:a16="http://schemas.microsoft.com/office/drawing/2014/main" id="{88DDE006-B484-4E0A-8760-314E2FA0CB34}"/>
                </a:ext>
              </a:extLst>
            </p:cNvPr>
            <p:cNvSpPr/>
            <p:nvPr/>
          </p:nvSpPr>
          <p:spPr>
            <a:xfrm>
              <a:off x="2498169" y="3184804"/>
              <a:ext cx="2554118" cy="2278354"/>
            </a:xfrm>
            <a:prstGeom prst="chevron">
              <a:avLst>
                <a:gd name="adj" fmla="val 75771"/>
              </a:avLst>
            </a:prstGeom>
            <a:ln>
              <a:noFill/>
            </a:ln>
          </p:spPr>
          <p:style>
            <a:lnRef idx="2">
              <a:schemeClr val="accent2">
                <a:hueOff val="-242561"/>
                <a:satOff val="-13988"/>
                <a:lumOff val="1438"/>
                <a:alphaOff val="0"/>
              </a:schemeClr>
            </a:lnRef>
            <a:fillRef idx="1">
              <a:schemeClr val="accent2">
                <a:hueOff val="-242561"/>
                <a:satOff val="-13988"/>
                <a:lumOff val="1438"/>
                <a:alphaOff val="0"/>
              </a:schemeClr>
            </a:fillRef>
            <a:effectRef idx="0">
              <a:schemeClr val="accent2">
                <a:hueOff val="-242561"/>
                <a:satOff val="-13988"/>
                <a:lumOff val="143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C2A6AAD4-6205-4211-945F-2DE0743C7011}"/>
              </a:ext>
            </a:extLst>
          </p:cNvPr>
          <p:cNvSpPr/>
          <p:nvPr/>
        </p:nvSpPr>
        <p:spPr>
          <a:xfrm>
            <a:off x="734824" y="2391102"/>
            <a:ext cx="10619809" cy="749209"/>
          </a:xfrm>
          <a:custGeom>
            <a:avLst/>
            <a:gdLst>
              <a:gd name="connsiteX0" fmla="*/ 0 w 10538800"/>
              <a:gd name="connsiteY0" fmla="*/ 0 h 958072"/>
              <a:gd name="connsiteX1" fmla="*/ 10538800 w 10538800"/>
              <a:gd name="connsiteY1" fmla="*/ 0 h 958072"/>
              <a:gd name="connsiteX2" fmla="*/ 10538800 w 10538800"/>
              <a:gd name="connsiteY2" fmla="*/ 958072 h 958072"/>
              <a:gd name="connsiteX3" fmla="*/ 0 w 10538800"/>
              <a:gd name="connsiteY3" fmla="*/ 958072 h 958072"/>
              <a:gd name="connsiteX4" fmla="*/ 0 w 10538800"/>
              <a:gd name="connsiteY4" fmla="*/ 0 h 95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8800" h="958072">
                <a:moveTo>
                  <a:pt x="0" y="0"/>
                </a:moveTo>
                <a:lnTo>
                  <a:pt x="10538800" y="0"/>
                </a:lnTo>
                <a:lnTo>
                  <a:pt x="10538800" y="958072"/>
                </a:lnTo>
                <a:lnTo>
                  <a:pt x="0" y="958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Акт должен быть принят с учетом мнения выборного органа первичной профсоюзной организации и в обязательном порядке должен содержать (ч. 3 ст. 312.9 ТК РФ):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6C220F-E92A-4E99-B06E-B72710AF922E}"/>
              </a:ext>
            </a:extLst>
          </p:cNvPr>
          <p:cNvGrpSpPr/>
          <p:nvPr/>
        </p:nvGrpSpPr>
        <p:grpSpPr>
          <a:xfrm>
            <a:off x="922337" y="3429000"/>
            <a:ext cx="9963366" cy="2781586"/>
            <a:chOff x="1028484" y="3447764"/>
            <a:chExt cx="9963366" cy="2781586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BE0EB28-8F72-4A99-A10C-0F4F5146C07E}"/>
                </a:ext>
              </a:extLst>
            </p:cNvPr>
            <p:cNvSpPr/>
            <p:nvPr/>
          </p:nvSpPr>
          <p:spPr>
            <a:xfrm>
              <a:off x="1028484" y="3447764"/>
              <a:ext cx="9963366" cy="2150598"/>
            </a:xfrm>
            <a:custGeom>
              <a:avLst/>
              <a:gdLst>
                <a:gd name="connsiteX0" fmla="*/ 0 w 10675804"/>
                <a:gd name="connsiteY0" fmla="*/ 0 h 2090835"/>
                <a:gd name="connsiteX1" fmla="*/ 10675804 w 10675804"/>
                <a:gd name="connsiteY1" fmla="*/ 0 h 2090835"/>
                <a:gd name="connsiteX2" fmla="*/ 10675804 w 10675804"/>
                <a:gd name="connsiteY2" fmla="*/ 2090835 h 2090835"/>
                <a:gd name="connsiteX3" fmla="*/ 0 w 10675804"/>
                <a:gd name="connsiteY3" fmla="*/ 2090835 h 2090835"/>
                <a:gd name="connsiteX4" fmla="*/ 0 w 10675804"/>
                <a:gd name="connsiteY4" fmla="*/ 0 h 20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804" h="2090835">
                  <a:moveTo>
                    <a:pt x="0" y="0"/>
                  </a:moveTo>
                  <a:lnTo>
                    <a:pt x="10675804" y="0"/>
                  </a:lnTo>
                  <a:lnTo>
                    <a:pt x="10675804" y="2090835"/>
                  </a:lnTo>
                  <a:lnTo>
                    <a:pt x="0" y="20908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указание на обстоятельства, в связи с которыми работники переводятся на дистанционную работу;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список работников, переводимых на дистанционную работу;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срок, на который работники переводятся на работу в дистанционном режиме (не более чем на период наличия обстоятельства, послужившего основанием для перевода);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порядок обеспечения дистанционных работников оборудованием, ПО, средствами защиты информации;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порядок возмещения дистанционным работникам расходов, связанных с выполнением дистанционной работы;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режим рабочего времени;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ru-RU" sz="14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периоды времени, в течение которых осуществляется взаимодействие работника и работодателя.</a:t>
              </a: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91BCF41-6345-43E5-A1F4-5E1FE99A503C}"/>
                </a:ext>
              </a:extLst>
            </p:cNvPr>
            <p:cNvSpPr/>
            <p:nvPr/>
          </p:nvSpPr>
          <p:spPr>
            <a:xfrm>
              <a:off x="1028592" y="5598362"/>
              <a:ext cx="9963258" cy="630988"/>
            </a:xfrm>
            <a:custGeom>
              <a:avLst/>
              <a:gdLst>
                <a:gd name="connsiteX0" fmla="*/ 0 w 10675804"/>
                <a:gd name="connsiteY0" fmla="*/ 0 h 2090835"/>
                <a:gd name="connsiteX1" fmla="*/ 10675804 w 10675804"/>
                <a:gd name="connsiteY1" fmla="*/ 0 h 2090835"/>
                <a:gd name="connsiteX2" fmla="*/ 10675804 w 10675804"/>
                <a:gd name="connsiteY2" fmla="*/ 2090835 h 2090835"/>
                <a:gd name="connsiteX3" fmla="*/ 0 w 10675804"/>
                <a:gd name="connsiteY3" fmla="*/ 2090835 h 2090835"/>
                <a:gd name="connsiteX4" fmla="*/ 0 w 10675804"/>
                <a:gd name="connsiteY4" fmla="*/ 0 h 20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804" h="2090835">
                  <a:moveTo>
                    <a:pt x="0" y="0"/>
                  </a:moveTo>
                  <a:lnTo>
                    <a:pt x="10675804" y="0"/>
                  </a:lnTo>
                  <a:lnTo>
                    <a:pt x="10675804" y="2090835"/>
                  </a:lnTo>
                  <a:lnTo>
                    <a:pt x="0" y="20908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Кроме того, в акте должен быть прописан порядок и способ взаимодействия работника с работодателем, </a:t>
              </a:r>
            </a:p>
            <a:p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а также порядок и сроки представления работниками отчетов о выполненной работе</a:t>
              </a:r>
              <a:endParaRPr lang="ru-RU" sz="1400" kern="12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963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20CDD-DF02-4ECD-A393-F2211D7471F0}">
  <ds:schemaRefs>
    <ds:schemaRef ds:uri="http://purl.org/dc/elements/1.1/"/>
    <ds:schemaRef ds:uri="http://purl.org/dc/dcmitype/"/>
    <ds:schemaRef ds:uri="http://schemas.microsoft.com/office/2006/documentManagement/types"/>
    <ds:schemaRef ds:uri="ffbbaca9-2892-4ef6-8b83-294e11478586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E9B26C-2883-4E83-AF30-1CE7A692CD52}"/>
</file>

<file path=customXml/itemProps3.xml><?xml version="1.0" encoding="utf-8"?>
<ds:datastoreItem xmlns:ds="http://schemas.openxmlformats.org/officeDocument/2006/customXml" ds:itemID="{9497DCBB-008F-44CE-802D-BF2C9C1F9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2341</TotalTime>
  <Words>1125</Words>
  <Application>Microsoft Office PowerPoint</Application>
  <PresentationFormat>Широкоэкранный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ФОРМЫ ДИСТАНЦИОННОЙ ЗАНЯТОСТИ С 2021 ГОДА*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СОТРУДНИКА НА УДАЛЕНКЕ*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Светлана Николаевна</cp:lastModifiedBy>
  <cp:revision>173</cp:revision>
  <cp:lastPrinted>2021-03-24T10:44:07Z</cp:lastPrinted>
  <dcterms:created xsi:type="dcterms:W3CDTF">2019-11-07T06:11:59Z</dcterms:created>
  <dcterms:modified xsi:type="dcterms:W3CDTF">2021-04-01T07:32:07Z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