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2.xml" ContentType="application/vnd.openxmlformats-officedocument.them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1.xml" ContentType="application/vnd.openxmlformats-officedocument.theme+xml"/>
  <Override PartName="/ppt/diagrams/quickStyle4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4.xml" ContentType="application/vnd.openxmlformats-officedocument.drawingml.diagramColors+xml"/>
  <Override PartName="/ppt/diagrams/layout2.xml" ContentType="application/vnd.openxmlformats-officedocument.drawingml.diagramLayout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quickStyle3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8" r:id="rId2"/>
    <p:sldId id="314" r:id="rId3"/>
    <p:sldId id="309" r:id="rId4"/>
    <p:sldId id="256" r:id="rId5"/>
    <p:sldId id="313" r:id="rId6"/>
    <p:sldId id="333" r:id="rId7"/>
    <p:sldId id="316" r:id="rId8"/>
    <p:sldId id="317" r:id="rId9"/>
    <p:sldId id="337" r:id="rId10"/>
    <p:sldId id="318" r:id="rId11"/>
    <p:sldId id="319" r:id="rId12"/>
    <p:sldId id="336" r:id="rId13"/>
    <p:sldId id="320" r:id="rId14"/>
    <p:sldId id="322" r:id="rId15"/>
    <p:sldId id="323" r:id="rId16"/>
    <p:sldId id="324" r:id="rId17"/>
    <p:sldId id="315" r:id="rId18"/>
    <p:sldId id="338" r:id="rId19"/>
    <p:sldId id="335" r:id="rId20"/>
    <p:sldId id="325" r:id="rId21"/>
    <p:sldId id="326" r:id="rId22"/>
    <p:sldId id="339" r:id="rId23"/>
    <p:sldId id="327" r:id="rId24"/>
    <p:sldId id="328" r:id="rId25"/>
    <p:sldId id="330" r:id="rId26"/>
    <p:sldId id="331" r:id="rId27"/>
    <p:sldId id="312" r:id="rId28"/>
    <p:sldId id="265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14"/>
            <p14:sldId id="309"/>
            <p14:sldId id="256"/>
            <p14:sldId id="313"/>
            <p14:sldId id="333"/>
            <p14:sldId id="316"/>
            <p14:sldId id="317"/>
            <p14:sldId id="337"/>
            <p14:sldId id="318"/>
            <p14:sldId id="319"/>
            <p14:sldId id="336"/>
            <p14:sldId id="320"/>
            <p14:sldId id="322"/>
            <p14:sldId id="323"/>
            <p14:sldId id="324"/>
            <p14:sldId id="315"/>
            <p14:sldId id="338"/>
            <p14:sldId id="335"/>
            <p14:sldId id="325"/>
            <p14:sldId id="326"/>
            <p14:sldId id="339"/>
            <p14:sldId id="327"/>
            <p14:sldId id="328"/>
            <p14:sldId id="330"/>
            <p14:sldId id="331"/>
            <p14:sldId id="312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2834"/>
    <a:srgbClr val="C9EDFB"/>
    <a:srgbClr val="CE2939"/>
    <a:srgbClr val="324A92"/>
    <a:srgbClr val="344688"/>
    <a:srgbClr val="D4D2D3"/>
    <a:srgbClr val="1F63AC"/>
    <a:srgbClr val="1D65AD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EA1963-918E-421F-BB8B-D1FA74F7FF87}" v="48" dt="2021-03-25T07:42:32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4" autoAdjust="0"/>
    <p:restoredTop sz="81786" autoAdjust="0"/>
  </p:normalViewPr>
  <p:slideViewPr>
    <p:cSldViewPr snapToGrid="0">
      <p:cViewPr varScale="1">
        <p:scale>
          <a:sx n="57" d="100"/>
          <a:sy n="57" d="100"/>
        </p:scale>
        <p:origin x="10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yaev@rogwu.net" userId="0e00ac21-1d3c-4734-afc2-59d41f5c77ed" providerId="ADAL" clId="{31EA1963-918E-421F-BB8B-D1FA74F7FF87}"/>
    <pc:docChg chg="undo custSel addSld delSld modSld sldOrd modSection">
      <pc:chgData name="kuryaev@rogwu.net" userId="0e00ac21-1d3c-4734-afc2-59d41f5c77ed" providerId="ADAL" clId="{31EA1963-918E-421F-BB8B-D1FA74F7FF87}" dt="2021-03-25T13:28:59.150" v="800" actId="14100"/>
      <pc:docMkLst>
        <pc:docMk/>
      </pc:docMkLst>
      <pc:sldChg chg="modSp ord">
        <pc:chgData name="kuryaev@rogwu.net" userId="0e00ac21-1d3c-4734-afc2-59d41f5c77ed" providerId="ADAL" clId="{31EA1963-918E-421F-BB8B-D1FA74F7FF87}" dt="2021-03-24T10:32:31.947" v="782" actId="20577"/>
        <pc:sldMkLst>
          <pc:docMk/>
          <pc:sldMk cId="1197735509" sldId="312"/>
        </pc:sldMkLst>
        <pc:graphicFrameChg chg="mod">
          <ac:chgData name="kuryaev@rogwu.net" userId="0e00ac21-1d3c-4734-afc2-59d41f5c77ed" providerId="ADAL" clId="{31EA1963-918E-421F-BB8B-D1FA74F7FF87}" dt="2021-03-24T10:32:31.947" v="782" actId="20577"/>
          <ac:graphicFrameMkLst>
            <pc:docMk/>
            <pc:sldMk cId="1197735509" sldId="312"/>
            <ac:graphicFrameMk id="4" creationId="{17AB643D-F0D5-40F1-80A0-5CA350324572}"/>
          </ac:graphicFrameMkLst>
        </pc:graphicFrameChg>
      </pc:sldChg>
      <pc:sldChg chg="modSp mod">
        <pc:chgData name="kuryaev@rogwu.net" userId="0e00ac21-1d3c-4734-afc2-59d41f5c77ed" providerId="ADAL" clId="{31EA1963-918E-421F-BB8B-D1FA74F7FF87}" dt="2021-03-24T10:25:12.706" v="734" actId="13926"/>
        <pc:sldMkLst>
          <pc:docMk/>
          <pc:sldMk cId="2596280267" sldId="314"/>
        </pc:sldMkLst>
        <pc:spChg chg="mod">
          <ac:chgData name="kuryaev@rogwu.net" userId="0e00ac21-1d3c-4734-afc2-59d41f5c77ed" providerId="ADAL" clId="{31EA1963-918E-421F-BB8B-D1FA74F7FF87}" dt="2021-03-24T10:25:12.706" v="734" actId="13926"/>
          <ac:spMkLst>
            <pc:docMk/>
            <pc:sldMk cId="2596280267" sldId="314"/>
            <ac:spMk id="6" creationId="{0D3FB513-4597-4504-B9CC-84640B63420C}"/>
          </ac:spMkLst>
        </pc:spChg>
      </pc:sldChg>
      <pc:sldChg chg="modSp mod ord">
        <pc:chgData name="kuryaev@rogwu.net" userId="0e00ac21-1d3c-4734-afc2-59d41f5c77ed" providerId="ADAL" clId="{31EA1963-918E-421F-BB8B-D1FA74F7FF87}" dt="2021-03-24T10:02:20.926" v="544" actId="6549"/>
        <pc:sldMkLst>
          <pc:docMk/>
          <pc:sldMk cId="951641177" sldId="315"/>
        </pc:sldMkLst>
        <pc:spChg chg="mod">
          <ac:chgData name="kuryaev@rogwu.net" userId="0e00ac21-1d3c-4734-afc2-59d41f5c77ed" providerId="ADAL" clId="{31EA1963-918E-421F-BB8B-D1FA74F7FF87}" dt="2021-03-24T10:02:20.926" v="544" actId="6549"/>
          <ac:spMkLst>
            <pc:docMk/>
            <pc:sldMk cId="951641177" sldId="315"/>
            <ac:spMk id="11" creationId="{35C67C79-85D5-40CE-8B25-12B615113C3D}"/>
          </ac:spMkLst>
        </pc:spChg>
      </pc:sldChg>
      <pc:sldChg chg="delSp modSp mod">
        <pc:chgData name="kuryaev@rogwu.net" userId="0e00ac21-1d3c-4734-afc2-59d41f5c77ed" providerId="ADAL" clId="{31EA1963-918E-421F-BB8B-D1FA74F7FF87}" dt="2021-03-24T09:48:24.877" v="139" actId="113"/>
        <pc:sldMkLst>
          <pc:docMk/>
          <pc:sldMk cId="959783126" sldId="318"/>
        </pc:sldMkLst>
        <pc:spChg chg="mod">
          <ac:chgData name="kuryaev@rogwu.net" userId="0e00ac21-1d3c-4734-afc2-59d41f5c77ed" providerId="ADAL" clId="{31EA1963-918E-421F-BB8B-D1FA74F7FF87}" dt="2021-03-24T09:48:24.877" v="139" actId="113"/>
          <ac:spMkLst>
            <pc:docMk/>
            <pc:sldMk cId="959783126" sldId="318"/>
            <ac:spMk id="28" creationId="{3AD29565-8E97-479F-8B5F-E7D4229D5BD5}"/>
          </ac:spMkLst>
        </pc:spChg>
        <pc:spChg chg="del">
          <ac:chgData name="kuryaev@rogwu.net" userId="0e00ac21-1d3c-4734-afc2-59d41f5c77ed" providerId="ADAL" clId="{31EA1963-918E-421F-BB8B-D1FA74F7FF87}" dt="2021-03-24T09:47:18.098" v="71" actId="21"/>
          <ac:spMkLst>
            <pc:docMk/>
            <pc:sldMk cId="959783126" sldId="318"/>
            <ac:spMk id="29" creationId="{810F9BD5-7579-459E-BDC1-76CC9FBB7C33}"/>
          </ac:spMkLst>
        </pc:spChg>
      </pc:sldChg>
      <pc:sldChg chg="delSp modSp mod">
        <pc:chgData name="kuryaev@rogwu.net" userId="0e00ac21-1d3c-4734-afc2-59d41f5c77ed" providerId="ADAL" clId="{31EA1963-918E-421F-BB8B-D1FA74F7FF87}" dt="2021-03-24T09:47:01.146" v="70" actId="21"/>
        <pc:sldMkLst>
          <pc:docMk/>
          <pc:sldMk cId="1873549179" sldId="319"/>
        </pc:sldMkLst>
        <pc:spChg chg="mod">
          <ac:chgData name="kuryaev@rogwu.net" userId="0e00ac21-1d3c-4734-afc2-59d41f5c77ed" providerId="ADAL" clId="{31EA1963-918E-421F-BB8B-D1FA74F7FF87}" dt="2021-03-24T09:46:43.646" v="69" actId="12"/>
          <ac:spMkLst>
            <pc:docMk/>
            <pc:sldMk cId="1873549179" sldId="319"/>
            <ac:spMk id="28" creationId="{3AD29565-8E97-479F-8B5F-E7D4229D5BD5}"/>
          </ac:spMkLst>
        </pc:spChg>
        <pc:spChg chg="del">
          <ac:chgData name="kuryaev@rogwu.net" userId="0e00ac21-1d3c-4734-afc2-59d41f5c77ed" providerId="ADAL" clId="{31EA1963-918E-421F-BB8B-D1FA74F7FF87}" dt="2021-03-24T09:47:01.146" v="70" actId="21"/>
          <ac:spMkLst>
            <pc:docMk/>
            <pc:sldMk cId="1873549179" sldId="319"/>
            <ac:spMk id="29" creationId="{810F9BD5-7579-459E-BDC1-76CC9FBB7C33}"/>
          </ac:spMkLst>
        </pc:spChg>
      </pc:sldChg>
      <pc:sldChg chg="delSp modSp mod">
        <pc:chgData name="kuryaev@rogwu.net" userId="0e00ac21-1d3c-4734-afc2-59d41f5c77ed" providerId="ADAL" clId="{31EA1963-918E-421F-BB8B-D1FA74F7FF87}" dt="2021-03-24T09:53:30.943" v="235" actId="1076"/>
        <pc:sldMkLst>
          <pc:docMk/>
          <pc:sldMk cId="2806665242" sldId="320"/>
        </pc:sldMkLst>
        <pc:spChg chg="mod">
          <ac:chgData name="kuryaev@rogwu.net" userId="0e00ac21-1d3c-4734-afc2-59d41f5c77ed" providerId="ADAL" clId="{31EA1963-918E-421F-BB8B-D1FA74F7FF87}" dt="2021-03-24T09:53:19.791" v="233" actId="20577"/>
          <ac:spMkLst>
            <pc:docMk/>
            <pc:sldMk cId="2806665242" sldId="320"/>
            <ac:spMk id="28" creationId="{3AD29565-8E97-479F-8B5F-E7D4229D5BD5}"/>
          </ac:spMkLst>
        </pc:spChg>
        <pc:spChg chg="del mod">
          <ac:chgData name="kuryaev@rogwu.net" userId="0e00ac21-1d3c-4734-afc2-59d41f5c77ed" providerId="ADAL" clId="{31EA1963-918E-421F-BB8B-D1FA74F7FF87}" dt="2021-03-24T09:52:20.235" v="215" actId="21"/>
          <ac:spMkLst>
            <pc:docMk/>
            <pc:sldMk cId="2806665242" sldId="320"/>
            <ac:spMk id="29" creationId="{810F9BD5-7579-459E-BDC1-76CC9FBB7C33}"/>
          </ac:spMkLst>
        </pc:spChg>
        <pc:picChg chg="mod">
          <ac:chgData name="kuryaev@rogwu.net" userId="0e00ac21-1d3c-4734-afc2-59d41f5c77ed" providerId="ADAL" clId="{31EA1963-918E-421F-BB8B-D1FA74F7FF87}" dt="2021-03-24T09:53:30.943" v="235" actId="1076"/>
          <ac:picMkLst>
            <pc:docMk/>
            <pc:sldMk cId="2806665242" sldId="320"/>
            <ac:picMk id="3" creationId="{006F1CE3-9A63-4561-8B37-628B86416FA7}"/>
          </ac:picMkLst>
        </pc:picChg>
      </pc:sldChg>
      <pc:sldChg chg="delSp modSp mod">
        <pc:chgData name="kuryaev@rogwu.net" userId="0e00ac21-1d3c-4734-afc2-59d41f5c77ed" providerId="ADAL" clId="{31EA1963-918E-421F-BB8B-D1FA74F7FF87}" dt="2021-03-24T09:55:18.765" v="251" actId="12"/>
        <pc:sldMkLst>
          <pc:docMk/>
          <pc:sldMk cId="3909556257" sldId="322"/>
        </pc:sldMkLst>
        <pc:spChg chg="mod">
          <ac:chgData name="kuryaev@rogwu.net" userId="0e00ac21-1d3c-4734-afc2-59d41f5c77ed" providerId="ADAL" clId="{31EA1963-918E-421F-BB8B-D1FA74F7FF87}" dt="2021-03-24T09:55:18.765" v="251" actId="12"/>
          <ac:spMkLst>
            <pc:docMk/>
            <pc:sldMk cId="3909556257" sldId="322"/>
            <ac:spMk id="28" creationId="{3AD29565-8E97-479F-8B5F-E7D4229D5BD5}"/>
          </ac:spMkLst>
        </pc:spChg>
        <pc:spChg chg="del mod">
          <ac:chgData name="kuryaev@rogwu.net" userId="0e00ac21-1d3c-4734-afc2-59d41f5c77ed" providerId="ADAL" clId="{31EA1963-918E-421F-BB8B-D1FA74F7FF87}" dt="2021-03-24T09:54:26.483" v="246" actId="21"/>
          <ac:spMkLst>
            <pc:docMk/>
            <pc:sldMk cId="3909556257" sldId="322"/>
            <ac:spMk id="29" creationId="{810F9BD5-7579-459E-BDC1-76CC9FBB7C33}"/>
          </ac:spMkLst>
        </pc:spChg>
      </pc:sldChg>
      <pc:sldChg chg="delSp modSp mod">
        <pc:chgData name="kuryaev@rogwu.net" userId="0e00ac21-1d3c-4734-afc2-59d41f5c77ed" providerId="ADAL" clId="{31EA1963-918E-421F-BB8B-D1FA74F7FF87}" dt="2021-03-24T10:27:47.167" v="775" actId="20577"/>
        <pc:sldMkLst>
          <pc:docMk/>
          <pc:sldMk cId="2752271546" sldId="323"/>
        </pc:sldMkLst>
        <pc:spChg chg="mod">
          <ac:chgData name="kuryaev@rogwu.net" userId="0e00ac21-1d3c-4734-afc2-59d41f5c77ed" providerId="ADAL" clId="{31EA1963-918E-421F-BB8B-D1FA74F7FF87}" dt="2021-03-24T10:27:47.167" v="775" actId="20577"/>
          <ac:spMkLst>
            <pc:docMk/>
            <pc:sldMk cId="2752271546" sldId="323"/>
            <ac:spMk id="28" creationId="{3AD29565-8E97-479F-8B5F-E7D4229D5BD5}"/>
          </ac:spMkLst>
        </pc:spChg>
        <pc:spChg chg="del">
          <ac:chgData name="kuryaev@rogwu.net" userId="0e00ac21-1d3c-4734-afc2-59d41f5c77ed" providerId="ADAL" clId="{31EA1963-918E-421F-BB8B-D1FA74F7FF87}" dt="2021-03-24T10:27:21.550" v="757" actId="21"/>
          <ac:spMkLst>
            <pc:docMk/>
            <pc:sldMk cId="2752271546" sldId="323"/>
            <ac:spMk id="29" creationId="{810F9BD5-7579-459E-BDC1-76CC9FBB7C33}"/>
          </ac:spMkLst>
        </pc:spChg>
      </pc:sldChg>
      <pc:sldChg chg="delSp modSp mod">
        <pc:chgData name="kuryaev@rogwu.net" userId="0e00ac21-1d3c-4734-afc2-59d41f5c77ed" providerId="ADAL" clId="{31EA1963-918E-421F-BB8B-D1FA74F7FF87}" dt="2021-03-24T09:56:46.987" v="324" actId="21"/>
        <pc:sldMkLst>
          <pc:docMk/>
          <pc:sldMk cId="313557590" sldId="324"/>
        </pc:sldMkLst>
        <pc:spChg chg="mod">
          <ac:chgData name="kuryaev@rogwu.net" userId="0e00ac21-1d3c-4734-afc2-59d41f5c77ed" providerId="ADAL" clId="{31EA1963-918E-421F-BB8B-D1FA74F7FF87}" dt="2021-03-24T09:56:36.004" v="323" actId="1076"/>
          <ac:spMkLst>
            <pc:docMk/>
            <pc:sldMk cId="313557590" sldId="324"/>
            <ac:spMk id="28" creationId="{3AD29565-8E97-479F-8B5F-E7D4229D5BD5}"/>
          </ac:spMkLst>
        </pc:spChg>
        <pc:spChg chg="del mod">
          <ac:chgData name="kuryaev@rogwu.net" userId="0e00ac21-1d3c-4734-afc2-59d41f5c77ed" providerId="ADAL" clId="{31EA1963-918E-421F-BB8B-D1FA74F7FF87}" dt="2021-03-24T09:56:46.987" v="324" actId="21"/>
          <ac:spMkLst>
            <pc:docMk/>
            <pc:sldMk cId="313557590" sldId="324"/>
            <ac:spMk id="29" creationId="{810F9BD5-7579-459E-BDC1-76CC9FBB7C33}"/>
          </ac:spMkLst>
        </pc:spChg>
      </pc:sldChg>
      <pc:sldChg chg="modSp mod">
        <pc:chgData name="kuryaev@rogwu.net" userId="0e00ac21-1d3c-4734-afc2-59d41f5c77ed" providerId="ADAL" clId="{31EA1963-918E-421F-BB8B-D1FA74F7FF87}" dt="2021-03-24T10:34:09.330" v="785" actId="113"/>
        <pc:sldMkLst>
          <pc:docMk/>
          <pc:sldMk cId="1164421801" sldId="325"/>
        </pc:sldMkLst>
        <pc:spChg chg="mod">
          <ac:chgData name="kuryaev@rogwu.net" userId="0e00ac21-1d3c-4734-afc2-59d41f5c77ed" providerId="ADAL" clId="{31EA1963-918E-421F-BB8B-D1FA74F7FF87}" dt="2021-03-24T10:34:09.330" v="785" actId="113"/>
          <ac:spMkLst>
            <pc:docMk/>
            <pc:sldMk cId="1164421801" sldId="325"/>
            <ac:spMk id="28" creationId="{3AD29565-8E97-479F-8B5F-E7D4229D5BD5}"/>
          </ac:spMkLst>
        </pc:spChg>
        <pc:spChg chg="mod">
          <ac:chgData name="kuryaev@rogwu.net" userId="0e00ac21-1d3c-4734-afc2-59d41f5c77ed" providerId="ADAL" clId="{31EA1963-918E-421F-BB8B-D1FA74F7FF87}" dt="2021-03-24T10:07:17.514" v="582" actId="20577"/>
          <ac:spMkLst>
            <pc:docMk/>
            <pc:sldMk cId="1164421801" sldId="325"/>
            <ac:spMk id="29" creationId="{810F9BD5-7579-459E-BDC1-76CC9FBB7C33}"/>
          </ac:spMkLst>
        </pc:spChg>
      </pc:sldChg>
      <pc:sldChg chg="modSp mod">
        <pc:chgData name="kuryaev@rogwu.net" userId="0e00ac21-1d3c-4734-afc2-59d41f5c77ed" providerId="ADAL" clId="{31EA1963-918E-421F-BB8B-D1FA74F7FF87}" dt="2021-03-24T10:08:04.729" v="623" actId="6549"/>
        <pc:sldMkLst>
          <pc:docMk/>
          <pc:sldMk cId="579049692" sldId="326"/>
        </pc:sldMkLst>
        <pc:spChg chg="mod">
          <ac:chgData name="kuryaev@rogwu.net" userId="0e00ac21-1d3c-4734-afc2-59d41f5c77ed" providerId="ADAL" clId="{31EA1963-918E-421F-BB8B-D1FA74F7FF87}" dt="2021-03-24T10:08:04.729" v="623" actId="6549"/>
          <ac:spMkLst>
            <pc:docMk/>
            <pc:sldMk cId="579049692" sldId="326"/>
            <ac:spMk id="28" creationId="{EEE2CC8B-C0A6-428C-BBFF-274C2282D752}"/>
          </ac:spMkLst>
        </pc:spChg>
      </pc:sldChg>
      <pc:sldChg chg="modSp mod">
        <pc:chgData name="kuryaev@rogwu.net" userId="0e00ac21-1d3c-4734-afc2-59d41f5c77ed" providerId="ADAL" clId="{31EA1963-918E-421F-BB8B-D1FA74F7FF87}" dt="2021-03-24T10:10:11.119" v="641" actId="6549"/>
        <pc:sldMkLst>
          <pc:docMk/>
          <pc:sldMk cId="183599998" sldId="327"/>
        </pc:sldMkLst>
        <pc:spChg chg="mod">
          <ac:chgData name="kuryaev@rogwu.net" userId="0e00ac21-1d3c-4734-afc2-59d41f5c77ed" providerId="ADAL" clId="{31EA1963-918E-421F-BB8B-D1FA74F7FF87}" dt="2021-03-24T10:10:11.119" v="641" actId="6549"/>
          <ac:spMkLst>
            <pc:docMk/>
            <pc:sldMk cId="183599998" sldId="327"/>
            <ac:spMk id="28" creationId="{EEE2CC8B-C0A6-428C-BBFF-274C2282D752}"/>
          </ac:spMkLst>
        </pc:spChg>
      </pc:sldChg>
      <pc:sldChg chg="addSp delSp modSp del mod">
        <pc:chgData name="kuryaev@rogwu.net" userId="0e00ac21-1d3c-4734-afc2-59d41f5c77ed" providerId="ADAL" clId="{31EA1963-918E-421F-BB8B-D1FA74F7FF87}" dt="2021-03-24T10:24:49.283" v="733" actId="2696"/>
        <pc:sldMkLst>
          <pc:docMk/>
          <pc:sldMk cId="3428927474" sldId="329"/>
        </pc:sldMkLst>
        <pc:spChg chg="add mod">
          <ac:chgData name="kuryaev@rogwu.net" userId="0e00ac21-1d3c-4734-afc2-59d41f5c77ed" providerId="ADAL" clId="{31EA1963-918E-421F-BB8B-D1FA74F7FF87}" dt="2021-03-24T10:13:44.991" v="662" actId="255"/>
          <ac:spMkLst>
            <pc:docMk/>
            <pc:sldMk cId="3428927474" sldId="329"/>
            <ac:spMk id="10" creationId="{D439385E-2B87-40CC-ACCE-CFEE422C4F29}"/>
          </ac:spMkLst>
        </pc:spChg>
        <pc:spChg chg="mod">
          <ac:chgData name="kuryaev@rogwu.net" userId="0e00ac21-1d3c-4734-afc2-59d41f5c77ed" providerId="ADAL" clId="{31EA1963-918E-421F-BB8B-D1FA74F7FF87}" dt="2021-03-24T10:09:20.712" v="636" actId="20577"/>
          <ac:spMkLst>
            <pc:docMk/>
            <pc:sldMk cId="3428927474" sldId="329"/>
            <ac:spMk id="12" creationId="{8C1C2F62-4070-4628-9FDE-C58CA03AED0C}"/>
          </ac:spMkLst>
        </pc:spChg>
        <pc:spChg chg="add mod">
          <ac:chgData name="kuryaev@rogwu.net" userId="0e00ac21-1d3c-4734-afc2-59d41f5c77ed" providerId="ADAL" clId="{31EA1963-918E-421F-BB8B-D1FA74F7FF87}" dt="2021-03-24T10:14:54.696" v="667" actId="1076"/>
          <ac:spMkLst>
            <pc:docMk/>
            <pc:sldMk cId="3428927474" sldId="329"/>
            <ac:spMk id="13" creationId="{BA6A1E5D-B122-48C6-A2B4-6206EF248949}"/>
          </ac:spMkLst>
        </pc:spChg>
        <pc:spChg chg="mod">
          <ac:chgData name="kuryaev@rogwu.net" userId="0e00ac21-1d3c-4734-afc2-59d41f5c77ed" providerId="ADAL" clId="{31EA1963-918E-421F-BB8B-D1FA74F7FF87}" dt="2021-03-24T10:14:02.849" v="664" actId="255"/>
          <ac:spMkLst>
            <pc:docMk/>
            <pc:sldMk cId="3428927474" sldId="329"/>
            <ac:spMk id="14" creationId="{233C2348-F84E-4583-BC44-EBFF78BDD0E1}"/>
          </ac:spMkLst>
        </pc:spChg>
        <pc:picChg chg="del mod">
          <ac:chgData name="kuryaev@rogwu.net" userId="0e00ac21-1d3c-4734-afc2-59d41f5c77ed" providerId="ADAL" clId="{31EA1963-918E-421F-BB8B-D1FA74F7FF87}" dt="2021-03-24T10:13:08.807" v="652" actId="21"/>
          <ac:picMkLst>
            <pc:docMk/>
            <pc:sldMk cId="3428927474" sldId="329"/>
            <ac:picMk id="7" creationId="{9DF33338-8DFC-4409-8AF0-04A1A00D7686}"/>
          </ac:picMkLst>
        </pc:picChg>
        <pc:picChg chg="add mod">
          <ac:chgData name="kuryaev@rogwu.net" userId="0e00ac21-1d3c-4734-afc2-59d41f5c77ed" providerId="ADAL" clId="{31EA1963-918E-421F-BB8B-D1FA74F7FF87}" dt="2021-03-24T10:16:28.438" v="671" actId="1076"/>
          <ac:picMkLst>
            <pc:docMk/>
            <pc:sldMk cId="3428927474" sldId="329"/>
            <ac:picMk id="15" creationId="{5A4CC7F0-2B05-4086-95CF-F4BADDE29553}"/>
          </ac:picMkLst>
        </pc:picChg>
      </pc:sldChg>
      <pc:sldChg chg="addSp modSp mod">
        <pc:chgData name="kuryaev@rogwu.net" userId="0e00ac21-1d3c-4734-afc2-59d41f5c77ed" providerId="ADAL" clId="{31EA1963-918E-421F-BB8B-D1FA74F7FF87}" dt="2021-03-24T10:24:24.396" v="730" actId="20577"/>
        <pc:sldMkLst>
          <pc:docMk/>
          <pc:sldMk cId="2433354982" sldId="330"/>
        </pc:sldMkLst>
        <pc:spChg chg="mod">
          <ac:chgData name="kuryaev@rogwu.net" userId="0e00ac21-1d3c-4734-afc2-59d41f5c77ed" providerId="ADAL" clId="{31EA1963-918E-421F-BB8B-D1FA74F7FF87}" dt="2021-03-24T10:24:21.579" v="727" actId="1076"/>
          <ac:spMkLst>
            <pc:docMk/>
            <pc:sldMk cId="2433354982" sldId="330"/>
            <ac:spMk id="6" creationId="{563DE358-C836-4FBD-84E0-A836AACD1564}"/>
          </ac:spMkLst>
        </pc:spChg>
        <pc:spChg chg="add mod">
          <ac:chgData name="kuryaev@rogwu.net" userId="0e00ac21-1d3c-4734-afc2-59d41f5c77ed" providerId="ADAL" clId="{31EA1963-918E-421F-BB8B-D1FA74F7FF87}" dt="2021-03-24T10:23:54.164" v="724" actId="1076"/>
          <ac:spMkLst>
            <pc:docMk/>
            <pc:sldMk cId="2433354982" sldId="330"/>
            <ac:spMk id="7" creationId="{B2E31B7B-8218-41CF-8FA5-C382E5FA49BC}"/>
          </ac:spMkLst>
        </pc:spChg>
        <pc:spChg chg="mod">
          <ac:chgData name="kuryaev@rogwu.net" userId="0e00ac21-1d3c-4734-afc2-59d41f5c77ed" providerId="ADAL" clId="{31EA1963-918E-421F-BB8B-D1FA74F7FF87}" dt="2021-03-24T10:24:24.396" v="730" actId="20577"/>
          <ac:spMkLst>
            <pc:docMk/>
            <pc:sldMk cId="2433354982" sldId="330"/>
            <ac:spMk id="28" creationId="{EEE2CC8B-C0A6-428C-BBFF-274C2282D752}"/>
          </ac:spMkLst>
        </pc:spChg>
        <pc:picChg chg="add mod">
          <ac:chgData name="kuryaev@rogwu.net" userId="0e00ac21-1d3c-4734-afc2-59d41f5c77ed" providerId="ADAL" clId="{31EA1963-918E-421F-BB8B-D1FA74F7FF87}" dt="2021-03-24T10:24:04.669" v="726" actId="1076"/>
          <ac:picMkLst>
            <pc:docMk/>
            <pc:sldMk cId="2433354982" sldId="330"/>
            <ac:picMk id="8" creationId="{5CBB2EBE-BF76-4558-91BE-A1B8A5052066}"/>
          </ac:picMkLst>
        </pc:picChg>
      </pc:sldChg>
      <pc:sldChg chg="addSp delSp modSp mod">
        <pc:chgData name="kuryaev@rogwu.net" userId="0e00ac21-1d3c-4734-afc2-59d41f5c77ed" providerId="ADAL" clId="{31EA1963-918E-421F-BB8B-D1FA74F7FF87}" dt="2021-03-25T13:28:59.150" v="800" actId="14100"/>
        <pc:sldMkLst>
          <pc:docMk/>
          <pc:sldMk cId="2493631734" sldId="331"/>
        </pc:sldMkLst>
        <pc:picChg chg="add mod">
          <ac:chgData name="kuryaev@rogwu.net" userId="0e00ac21-1d3c-4734-afc2-59d41f5c77ed" providerId="ADAL" clId="{31EA1963-918E-421F-BB8B-D1FA74F7FF87}" dt="2021-03-25T13:28:59.150" v="800" actId="14100"/>
          <ac:picMkLst>
            <pc:docMk/>
            <pc:sldMk cId="2493631734" sldId="331"/>
            <ac:picMk id="4" creationId="{E359FEE2-ED4F-47B0-B63A-16087FEE9A34}"/>
          </ac:picMkLst>
        </pc:picChg>
        <pc:picChg chg="del">
          <ac:chgData name="kuryaev@rogwu.net" userId="0e00ac21-1d3c-4734-afc2-59d41f5c77ed" providerId="ADAL" clId="{31EA1963-918E-421F-BB8B-D1FA74F7FF87}" dt="2021-03-25T13:28:22.232" v="790" actId="478"/>
          <ac:picMkLst>
            <pc:docMk/>
            <pc:sldMk cId="2493631734" sldId="331"/>
            <ac:picMk id="5" creationId="{AA079130-AD71-4332-92F9-61378E992D05}"/>
          </ac:picMkLst>
        </pc:picChg>
      </pc:sldChg>
      <pc:sldChg chg="modSp mod">
        <pc:chgData name="kuryaev@rogwu.net" userId="0e00ac21-1d3c-4734-afc2-59d41f5c77ed" providerId="ADAL" clId="{31EA1963-918E-421F-BB8B-D1FA74F7FF87}" dt="2021-03-25T07:42:32.903" v="789" actId="20577"/>
        <pc:sldMkLst>
          <pc:docMk/>
          <pc:sldMk cId="1164807444" sldId="335"/>
        </pc:sldMkLst>
        <pc:graphicFrameChg chg="mod">
          <ac:chgData name="kuryaev@rogwu.net" userId="0e00ac21-1d3c-4734-afc2-59d41f5c77ed" providerId="ADAL" clId="{31EA1963-918E-421F-BB8B-D1FA74F7FF87}" dt="2021-03-22T13:02:45.228" v="25" actId="1076"/>
          <ac:graphicFrameMkLst>
            <pc:docMk/>
            <pc:sldMk cId="1164807444" sldId="335"/>
            <ac:graphicFrameMk id="2" creationId="{ACF8160C-9BD8-48F2-8BC0-E0614BEB5DD4}"/>
          </ac:graphicFrameMkLst>
        </pc:graphicFrameChg>
        <pc:graphicFrameChg chg="mod">
          <ac:chgData name="kuryaev@rogwu.net" userId="0e00ac21-1d3c-4734-afc2-59d41f5c77ed" providerId="ADAL" clId="{31EA1963-918E-421F-BB8B-D1FA74F7FF87}" dt="2021-03-25T07:42:32.903" v="789" actId="20577"/>
          <ac:graphicFrameMkLst>
            <pc:docMk/>
            <pc:sldMk cId="1164807444" sldId="335"/>
            <ac:graphicFrameMk id="4" creationId="{7CC53EA8-3FB5-4422-AFE8-57D54CF08C28}"/>
          </ac:graphicFrameMkLst>
        </pc:graphicFrameChg>
      </pc:sldChg>
      <pc:sldChg chg="addSp modSp mod">
        <pc:chgData name="kuryaev@rogwu.net" userId="0e00ac21-1d3c-4734-afc2-59d41f5c77ed" providerId="ADAL" clId="{31EA1963-918E-421F-BB8B-D1FA74F7FF87}" dt="2021-03-24T09:51:45.128" v="212" actId="207"/>
        <pc:sldMkLst>
          <pc:docMk/>
          <pc:sldMk cId="2198236516" sldId="336"/>
        </pc:sldMkLst>
        <pc:spChg chg="mod">
          <ac:chgData name="kuryaev@rogwu.net" userId="0e00ac21-1d3c-4734-afc2-59d41f5c77ed" providerId="ADAL" clId="{31EA1963-918E-421F-BB8B-D1FA74F7FF87}" dt="2021-03-24T09:51:02.353" v="207" actId="1076"/>
          <ac:spMkLst>
            <pc:docMk/>
            <pc:sldMk cId="2198236516" sldId="336"/>
            <ac:spMk id="28" creationId="{3AD29565-8E97-479F-8B5F-E7D4229D5BD5}"/>
          </ac:spMkLst>
        </pc:spChg>
        <pc:spChg chg="mod">
          <ac:chgData name="kuryaev@rogwu.net" userId="0e00ac21-1d3c-4734-afc2-59d41f5c77ed" providerId="ADAL" clId="{31EA1963-918E-421F-BB8B-D1FA74F7FF87}" dt="2021-03-24T09:50:59.868" v="206" actId="1076"/>
          <ac:spMkLst>
            <pc:docMk/>
            <pc:sldMk cId="2198236516" sldId="336"/>
            <ac:spMk id="29" creationId="{810F9BD5-7579-459E-BDC1-76CC9FBB7C33}"/>
          </ac:spMkLst>
        </pc:spChg>
        <pc:picChg chg="add mod">
          <ac:chgData name="kuryaev@rogwu.net" userId="0e00ac21-1d3c-4734-afc2-59d41f5c77ed" providerId="ADAL" clId="{31EA1963-918E-421F-BB8B-D1FA74F7FF87}" dt="2021-03-24T09:45:51.542" v="52" actId="1076"/>
          <ac:picMkLst>
            <pc:docMk/>
            <pc:sldMk cId="2198236516" sldId="336"/>
            <ac:picMk id="6" creationId="{F74C533F-703A-4393-B0FD-025A22499DBA}"/>
          </ac:picMkLst>
        </pc:picChg>
        <pc:picChg chg="add mod">
          <ac:chgData name="kuryaev@rogwu.net" userId="0e00ac21-1d3c-4734-afc2-59d41f5c77ed" providerId="ADAL" clId="{31EA1963-918E-421F-BB8B-D1FA74F7FF87}" dt="2021-03-24T09:51:29.615" v="210" actId="207"/>
          <ac:picMkLst>
            <pc:docMk/>
            <pc:sldMk cId="2198236516" sldId="336"/>
            <ac:picMk id="7" creationId="{F92B94D9-E1C3-4841-8C0C-FA760F1E0409}"/>
          </ac:picMkLst>
        </pc:picChg>
        <pc:picChg chg="add mod">
          <ac:chgData name="kuryaev@rogwu.net" userId="0e00ac21-1d3c-4734-afc2-59d41f5c77ed" providerId="ADAL" clId="{31EA1963-918E-421F-BB8B-D1FA74F7FF87}" dt="2021-03-24T09:51:45.128" v="212" actId="207"/>
          <ac:picMkLst>
            <pc:docMk/>
            <pc:sldMk cId="2198236516" sldId="336"/>
            <ac:picMk id="8" creationId="{D153D268-A5D7-4577-98C0-6FBCCB568825}"/>
          </ac:picMkLst>
        </pc:picChg>
      </pc:sldChg>
      <pc:sldChg chg="delSp modSp mod">
        <pc:chgData name="kuryaev@rogwu.net" userId="0e00ac21-1d3c-4734-afc2-59d41f5c77ed" providerId="ADAL" clId="{31EA1963-918E-421F-BB8B-D1FA74F7FF87}" dt="2021-03-24T10:26:37.025" v="756" actId="1076"/>
        <pc:sldMkLst>
          <pc:docMk/>
          <pc:sldMk cId="514832825" sldId="337"/>
        </pc:sldMkLst>
        <pc:spChg chg="mod">
          <ac:chgData name="kuryaev@rogwu.net" userId="0e00ac21-1d3c-4734-afc2-59d41f5c77ed" providerId="ADAL" clId="{31EA1963-918E-421F-BB8B-D1FA74F7FF87}" dt="2021-03-24T10:26:31.316" v="755" actId="20577"/>
          <ac:spMkLst>
            <pc:docMk/>
            <pc:sldMk cId="514832825" sldId="337"/>
            <ac:spMk id="28" creationId="{3AD29565-8E97-479F-8B5F-E7D4229D5BD5}"/>
          </ac:spMkLst>
        </pc:spChg>
        <pc:spChg chg="del">
          <ac:chgData name="kuryaev@rogwu.net" userId="0e00ac21-1d3c-4734-afc2-59d41f5c77ed" providerId="ADAL" clId="{31EA1963-918E-421F-BB8B-D1FA74F7FF87}" dt="2021-03-24T09:48:41.640" v="140" actId="21"/>
          <ac:spMkLst>
            <pc:docMk/>
            <pc:sldMk cId="514832825" sldId="337"/>
            <ac:spMk id="29" creationId="{810F9BD5-7579-459E-BDC1-76CC9FBB7C33}"/>
          </ac:spMkLst>
        </pc:spChg>
        <pc:picChg chg="mod">
          <ac:chgData name="kuryaev@rogwu.net" userId="0e00ac21-1d3c-4734-afc2-59d41f5c77ed" providerId="ADAL" clId="{31EA1963-918E-421F-BB8B-D1FA74F7FF87}" dt="2021-03-24T10:26:37.025" v="756" actId="1076"/>
          <ac:picMkLst>
            <pc:docMk/>
            <pc:sldMk cId="514832825" sldId="337"/>
            <ac:picMk id="3" creationId="{C1DF1B9C-A4E7-4A7A-A47F-CF07F8F22B74}"/>
          </ac:picMkLst>
        </pc:picChg>
      </pc:sldChg>
      <pc:sldChg chg="delSp modSp add mod ord">
        <pc:chgData name="kuryaev@rogwu.net" userId="0e00ac21-1d3c-4734-afc2-59d41f5c77ed" providerId="ADAL" clId="{31EA1963-918E-421F-BB8B-D1FA74F7FF87}" dt="2021-03-25T07:42:14.319" v="786" actId="6549"/>
        <pc:sldMkLst>
          <pc:docMk/>
          <pc:sldMk cId="1267998253" sldId="338"/>
        </pc:sldMkLst>
        <pc:spChg chg="mod">
          <ac:chgData name="kuryaev@rogwu.net" userId="0e00ac21-1d3c-4734-afc2-59d41f5c77ed" providerId="ADAL" clId="{31EA1963-918E-421F-BB8B-D1FA74F7FF87}" dt="2021-03-24T09:59:04.008" v="505" actId="20577"/>
          <ac:spMkLst>
            <pc:docMk/>
            <pc:sldMk cId="1267998253" sldId="338"/>
            <ac:spMk id="11" creationId="{35C67C79-85D5-40CE-8B25-12B615113C3D}"/>
          </ac:spMkLst>
        </pc:spChg>
        <pc:spChg chg="mod">
          <ac:chgData name="kuryaev@rogwu.net" userId="0e00ac21-1d3c-4734-afc2-59d41f5c77ed" providerId="ADAL" clId="{31EA1963-918E-421F-BB8B-D1FA74F7FF87}" dt="2021-03-25T07:42:14.319" v="786" actId="6549"/>
          <ac:spMkLst>
            <pc:docMk/>
            <pc:sldMk cId="1267998253" sldId="338"/>
            <ac:spMk id="28" creationId="{3AD29565-8E97-479F-8B5F-E7D4229D5BD5}"/>
          </ac:spMkLst>
        </pc:spChg>
        <pc:spChg chg="del mod">
          <ac:chgData name="kuryaev@rogwu.net" userId="0e00ac21-1d3c-4734-afc2-59d41f5c77ed" providerId="ADAL" clId="{31EA1963-918E-421F-BB8B-D1FA74F7FF87}" dt="2021-03-24T09:57:09.132" v="344" actId="21"/>
          <ac:spMkLst>
            <pc:docMk/>
            <pc:sldMk cId="1267998253" sldId="338"/>
            <ac:spMk id="29" creationId="{810F9BD5-7579-459E-BDC1-76CC9FBB7C33}"/>
          </ac:spMkLst>
        </pc:spChg>
      </pc:sldChg>
      <pc:sldChg chg="addSp delSp modSp add mod">
        <pc:chgData name="kuryaev@rogwu.net" userId="0e00ac21-1d3c-4734-afc2-59d41f5c77ed" providerId="ADAL" clId="{31EA1963-918E-421F-BB8B-D1FA74F7FF87}" dt="2021-03-24T10:24:39.571" v="732" actId="1076"/>
        <pc:sldMkLst>
          <pc:docMk/>
          <pc:sldMk cId="3367750554" sldId="339"/>
        </pc:sldMkLst>
        <pc:spChg chg="mod">
          <ac:chgData name="kuryaev@rogwu.net" userId="0e00ac21-1d3c-4734-afc2-59d41f5c77ed" providerId="ADAL" clId="{31EA1963-918E-421F-BB8B-D1FA74F7FF87}" dt="2021-03-24T10:17:57.313" v="686" actId="20577"/>
          <ac:spMkLst>
            <pc:docMk/>
            <pc:sldMk cId="3367750554" sldId="339"/>
            <ac:spMk id="10" creationId="{D439385E-2B87-40CC-ACCE-CFEE422C4F29}"/>
          </ac:spMkLst>
        </pc:spChg>
        <pc:spChg chg="mod">
          <ac:chgData name="kuryaev@rogwu.net" userId="0e00ac21-1d3c-4734-afc2-59d41f5c77ed" providerId="ADAL" clId="{31EA1963-918E-421F-BB8B-D1FA74F7FF87}" dt="2021-03-24T10:17:11.993" v="679" actId="1076"/>
          <ac:spMkLst>
            <pc:docMk/>
            <pc:sldMk cId="3367750554" sldId="339"/>
            <ac:spMk id="12" creationId="{8C1C2F62-4070-4628-9FDE-C58CA03AED0C}"/>
          </ac:spMkLst>
        </pc:spChg>
        <pc:spChg chg="del">
          <ac:chgData name="kuryaev@rogwu.net" userId="0e00ac21-1d3c-4734-afc2-59d41f5c77ed" providerId="ADAL" clId="{31EA1963-918E-421F-BB8B-D1FA74F7FF87}" dt="2021-03-24T10:16:35.742" v="674" actId="478"/>
          <ac:spMkLst>
            <pc:docMk/>
            <pc:sldMk cId="3367750554" sldId="339"/>
            <ac:spMk id="13" creationId="{BA6A1E5D-B122-48C6-A2B4-6206EF248949}"/>
          </ac:spMkLst>
        </pc:spChg>
        <pc:picChg chg="del">
          <ac:chgData name="kuryaev@rogwu.net" userId="0e00ac21-1d3c-4734-afc2-59d41f5c77ed" providerId="ADAL" clId="{31EA1963-918E-421F-BB8B-D1FA74F7FF87}" dt="2021-03-24T10:16:35.200" v="673" actId="478"/>
          <ac:picMkLst>
            <pc:docMk/>
            <pc:sldMk cId="3367750554" sldId="339"/>
            <ac:picMk id="15" creationId="{5A4CC7F0-2B05-4086-95CF-F4BADDE29553}"/>
          </ac:picMkLst>
        </pc:picChg>
        <pc:picChg chg="add mod">
          <ac:chgData name="kuryaev@rogwu.net" userId="0e00ac21-1d3c-4734-afc2-59d41f5c77ed" providerId="ADAL" clId="{31EA1963-918E-421F-BB8B-D1FA74F7FF87}" dt="2021-03-24T10:24:39.571" v="732" actId="1076"/>
          <ac:picMkLst>
            <pc:docMk/>
            <pc:sldMk cId="3367750554" sldId="339"/>
            <ac:picMk id="16" creationId="{8851A145-639E-49CA-98E2-3C0F9F969669}"/>
          </ac:picMkLst>
        </pc:picChg>
        <pc:picChg chg="add mod">
          <ac:chgData name="kuryaev@rogwu.net" userId="0e00ac21-1d3c-4734-afc2-59d41f5c77ed" providerId="ADAL" clId="{31EA1963-918E-421F-BB8B-D1FA74F7FF87}" dt="2021-03-24T10:17:07.766" v="678" actId="1076"/>
          <ac:picMkLst>
            <pc:docMk/>
            <pc:sldMk cId="3367750554" sldId="339"/>
            <ac:picMk id="17" creationId="{23DD738F-D5CB-4BF7-8CB0-3DE295F9854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2B0291-E60E-4D82-A53B-28B4BA63B832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E1E4D4A-50C9-4E4D-9EDC-67DF311268A6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+mj-lt"/>
            </a:rPr>
            <a:t>Некоммерческая организация </a:t>
          </a:r>
        </a:p>
      </dgm:t>
    </dgm:pt>
    <dgm:pt modelId="{BEB5EBCE-31B2-4021-AB29-6871406969C2}" type="parTrans" cxnId="{7AACBFC9-1740-4101-A2CF-41860A0CF2D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j-lt"/>
          </a:endParaRPr>
        </a:p>
      </dgm:t>
    </dgm:pt>
    <dgm:pt modelId="{D401A135-6AB7-4FBD-A7C8-AEAE3533069C}" type="sibTrans" cxnId="{7AACBFC9-1740-4101-A2CF-41860A0CF2DE}">
      <dgm:prSet custT="1"/>
      <dgm:spPr/>
      <dgm:t>
        <a:bodyPr/>
        <a:lstStyle/>
        <a:p>
          <a:endParaRPr lang="ru-RU" sz="300">
            <a:solidFill>
              <a:schemeClr val="tx1"/>
            </a:solidFill>
            <a:latin typeface="+mj-lt"/>
          </a:endParaRPr>
        </a:p>
      </dgm:t>
    </dgm:pt>
    <dgm:pt modelId="{075819A2-E96A-4190-8417-2A692E57317A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  <a:latin typeface="+mj-lt"/>
            </a:rPr>
            <a:t>Корпоративная организация</a:t>
          </a:r>
        </a:p>
      </dgm:t>
    </dgm:pt>
    <dgm:pt modelId="{869DD7C4-2E68-484A-B8B4-833D5B878AD5}" type="parTrans" cxnId="{71696ED0-7E95-4C72-BCF2-AD65C734FFA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j-lt"/>
          </a:endParaRPr>
        </a:p>
      </dgm:t>
    </dgm:pt>
    <dgm:pt modelId="{E25C4D79-C3DC-44E8-A4ED-8BD0C1F09967}" type="sibTrans" cxnId="{71696ED0-7E95-4C72-BCF2-AD65C734FFAE}">
      <dgm:prSet custT="1"/>
      <dgm:spPr/>
      <dgm:t>
        <a:bodyPr/>
        <a:lstStyle/>
        <a:p>
          <a:endParaRPr lang="ru-RU" sz="300">
            <a:solidFill>
              <a:schemeClr val="tx1"/>
            </a:solidFill>
            <a:latin typeface="+mj-lt"/>
          </a:endParaRPr>
        </a:p>
      </dgm:t>
    </dgm:pt>
    <dgm:pt modelId="{8EB76BD3-6054-471A-B75E-2222A59D8076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+mj-lt"/>
            </a:rPr>
            <a:t>Общественное объединение</a:t>
          </a:r>
        </a:p>
      </dgm:t>
    </dgm:pt>
    <dgm:pt modelId="{7562D6C3-7236-40B0-A41F-8EA5862D01C8}" type="parTrans" cxnId="{A24CA244-D9B4-490B-8610-7F25AF219087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j-lt"/>
          </a:endParaRPr>
        </a:p>
      </dgm:t>
    </dgm:pt>
    <dgm:pt modelId="{33E7E8E7-9823-45D4-B77C-E82431D9804B}" type="sibTrans" cxnId="{A24CA244-D9B4-490B-8610-7F25AF219087}">
      <dgm:prSet custT="1"/>
      <dgm:spPr/>
      <dgm:t>
        <a:bodyPr/>
        <a:lstStyle/>
        <a:p>
          <a:endParaRPr lang="ru-RU" sz="300">
            <a:solidFill>
              <a:schemeClr val="tx1"/>
            </a:solidFill>
            <a:latin typeface="+mj-lt"/>
          </a:endParaRPr>
        </a:p>
      </dgm:t>
    </dgm:pt>
    <dgm:pt modelId="{82F88BDE-4BA5-40DA-BB1F-4D442E865AA5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+mj-lt"/>
            </a:rPr>
            <a:t>Общественная организация </a:t>
          </a:r>
        </a:p>
      </dgm:t>
    </dgm:pt>
    <dgm:pt modelId="{A39CF539-6322-4833-857F-CAD9B66EFC75}" type="parTrans" cxnId="{9F3AE949-0700-4375-A5F6-65C5143B7A9D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+mj-lt"/>
          </a:endParaRPr>
        </a:p>
      </dgm:t>
    </dgm:pt>
    <dgm:pt modelId="{18C70A30-260B-40D1-B608-AB05B83232F9}" type="sibTrans" cxnId="{9F3AE949-0700-4375-A5F6-65C5143B7A9D}">
      <dgm:prSet custT="1"/>
      <dgm:spPr/>
      <dgm:t>
        <a:bodyPr/>
        <a:lstStyle/>
        <a:p>
          <a:endParaRPr lang="ru-RU" sz="300">
            <a:solidFill>
              <a:schemeClr val="tx1"/>
            </a:solidFill>
            <a:latin typeface="+mj-lt"/>
          </a:endParaRPr>
        </a:p>
      </dgm:t>
    </dgm:pt>
    <dgm:pt modelId="{EB66226E-4D23-489C-9B47-968E2CBB56DC}" type="pres">
      <dgm:prSet presAssocID="{8E2B0291-E60E-4D82-A53B-28B4BA63B8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44D120-CE8E-4EB0-B5C9-8F662DB267A3}" type="pres">
      <dgm:prSet presAssocID="{2E1E4D4A-50C9-4E4D-9EDC-67DF311268A6}" presName="node" presStyleLbl="node1" presStyleIdx="0" presStyleCnt="4" custScaleX="148414" custLinFactNeighborX="-12658" custLinFactNeighborY="-8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80CD8-F71C-4EF4-B2A4-1E7B3304D9E4}" type="pres">
      <dgm:prSet presAssocID="{D401A135-6AB7-4FBD-A7C8-AEAE3533069C}" presName="sibTrans" presStyleLbl="sibTrans1D1" presStyleIdx="0" presStyleCnt="3"/>
      <dgm:spPr/>
      <dgm:t>
        <a:bodyPr/>
        <a:lstStyle/>
        <a:p>
          <a:endParaRPr lang="ru-RU"/>
        </a:p>
      </dgm:t>
    </dgm:pt>
    <dgm:pt modelId="{9D2A39B5-EEAA-4CF7-972D-7031472FFE5C}" type="pres">
      <dgm:prSet presAssocID="{D401A135-6AB7-4FBD-A7C8-AEAE3533069C}" presName="connectorText" presStyleLbl="sibTrans1D1" presStyleIdx="0" presStyleCnt="3"/>
      <dgm:spPr/>
      <dgm:t>
        <a:bodyPr/>
        <a:lstStyle/>
        <a:p>
          <a:endParaRPr lang="ru-RU"/>
        </a:p>
      </dgm:t>
    </dgm:pt>
    <dgm:pt modelId="{4F0C4A7C-FD5E-4481-B961-5F00871DDABD}" type="pres">
      <dgm:prSet presAssocID="{075819A2-E96A-4190-8417-2A692E57317A}" presName="node" presStyleLbl="node1" presStyleIdx="1" presStyleCnt="4" custScaleX="158530" custLinFactNeighborX="12791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C8880-E849-404E-A69F-4621DC6D589D}" type="pres">
      <dgm:prSet presAssocID="{E25C4D79-C3DC-44E8-A4ED-8BD0C1F09967}" presName="sibTrans" presStyleLbl="sibTrans1D1" presStyleIdx="1" presStyleCnt="3"/>
      <dgm:spPr/>
      <dgm:t>
        <a:bodyPr/>
        <a:lstStyle/>
        <a:p>
          <a:endParaRPr lang="ru-RU"/>
        </a:p>
      </dgm:t>
    </dgm:pt>
    <dgm:pt modelId="{45E6823D-E4BF-4F24-996C-AC6A5BA88097}" type="pres">
      <dgm:prSet presAssocID="{E25C4D79-C3DC-44E8-A4ED-8BD0C1F09967}" presName="connectorText" presStyleLbl="sibTrans1D1" presStyleIdx="1" presStyleCnt="3"/>
      <dgm:spPr/>
      <dgm:t>
        <a:bodyPr/>
        <a:lstStyle/>
        <a:p>
          <a:endParaRPr lang="ru-RU"/>
        </a:p>
      </dgm:t>
    </dgm:pt>
    <dgm:pt modelId="{191CFFA4-AF47-4C7A-96D4-076CBBEA1C20}" type="pres">
      <dgm:prSet presAssocID="{8EB76BD3-6054-471A-B75E-2222A59D8076}" presName="node" presStyleLbl="node1" presStyleIdx="2" presStyleCnt="4" custScaleX="147734" custLinFactX="-100000" custLinFactY="39290" custLinFactNeighborX="-1463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16F61-1568-4B3C-B201-C74B86826991}" type="pres">
      <dgm:prSet presAssocID="{33E7E8E7-9823-45D4-B77C-E82431D9804B}" presName="sibTrans" presStyleLbl="sibTrans1D1" presStyleIdx="2" presStyleCnt="3"/>
      <dgm:spPr/>
      <dgm:t>
        <a:bodyPr/>
        <a:lstStyle/>
        <a:p>
          <a:endParaRPr lang="ru-RU"/>
        </a:p>
      </dgm:t>
    </dgm:pt>
    <dgm:pt modelId="{4D83424A-234A-49CA-B8D9-AD911162CB5B}" type="pres">
      <dgm:prSet presAssocID="{33E7E8E7-9823-45D4-B77C-E82431D9804B}" presName="connectorText" presStyleLbl="sibTrans1D1" presStyleIdx="2" presStyleCnt="3"/>
      <dgm:spPr/>
      <dgm:t>
        <a:bodyPr/>
        <a:lstStyle/>
        <a:p>
          <a:endParaRPr lang="ru-RU"/>
        </a:p>
      </dgm:t>
    </dgm:pt>
    <dgm:pt modelId="{DD910CEC-FB61-4F5D-912D-957F50EA983F}" type="pres">
      <dgm:prSet presAssocID="{82F88BDE-4BA5-40DA-BB1F-4D442E865AA5}" presName="node" presStyleLbl="node1" presStyleIdx="3" presStyleCnt="4" custScaleX="160124" custLinFactX="28105" custLinFactNeighborX="100000" custLinFactNeighborY="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B16FFA-CF4A-441E-B846-ABE40FCDF88D}" type="presOf" srcId="{E25C4D79-C3DC-44E8-A4ED-8BD0C1F09967}" destId="{0D5C8880-E849-404E-A69F-4621DC6D589D}" srcOrd="0" destOrd="0" presId="urn:microsoft.com/office/officeart/2005/8/layout/bProcess3"/>
    <dgm:cxn modelId="{7AACBFC9-1740-4101-A2CF-41860A0CF2DE}" srcId="{8E2B0291-E60E-4D82-A53B-28B4BA63B832}" destId="{2E1E4D4A-50C9-4E4D-9EDC-67DF311268A6}" srcOrd="0" destOrd="0" parTransId="{BEB5EBCE-31B2-4021-AB29-6871406969C2}" sibTransId="{D401A135-6AB7-4FBD-A7C8-AEAE3533069C}"/>
    <dgm:cxn modelId="{27FB7532-5C8D-4E4A-97BA-651A9054F935}" type="presOf" srcId="{8EB76BD3-6054-471A-B75E-2222A59D8076}" destId="{191CFFA4-AF47-4C7A-96D4-076CBBEA1C20}" srcOrd="0" destOrd="0" presId="urn:microsoft.com/office/officeart/2005/8/layout/bProcess3"/>
    <dgm:cxn modelId="{270E21D0-73F6-4644-9340-7EB38F0E2DE3}" type="presOf" srcId="{D401A135-6AB7-4FBD-A7C8-AEAE3533069C}" destId="{61F80CD8-F71C-4EF4-B2A4-1E7B3304D9E4}" srcOrd="0" destOrd="0" presId="urn:microsoft.com/office/officeart/2005/8/layout/bProcess3"/>
    <dgm:cxn modelId="{8898EBF4-948C-4BF9-8AB1-C0DF24F2B49C}" type="presOf" srcId="{2E1E4D4A-50C9-4E4D-9EDC-67DF311268A6}" destId="{BD44D120-CE8E-4EB0-B5C9-8F662DB267A3}" srcOrd="0" destOrd="0" presId="urn:microsoft.com/office/officeart/2005/8/layout/bProcess3"/>
    <dgm:cxn modelId="{71696ED0-7E95-4C72-BCF2-AD65C734FFAE}" srcId="{8E2B0291-E60E-4D82-A53B-28B4BA63B832}" destId="{075819A2-E96A-4190-8417-2A692E57317A}" srcOrd="1" destOrd="0" parTransId="{869DD7C4-2E68-484A-B8B4-833D5B878AD5}" sibTransId="{E25C4D79-C3DC-44E8-A4ED-8BD0C1F09967}"/>
    <dgm:cxn modelId="{9F3AE949-0700-4375-A5F6-65C5143B7A9D}" srcId="{8E2B0291-E60E-4D82-A53B-28B4BA63B832}" destId="{82F88BDE-4BA5-40DA-BB1F-4D442E865AA5}" srcOrd="3" destOrd="0" parTransId="{A39CF539-6322-4833-857F-CAD9B66EFC75}" sibTransId="{18C70A30-260B-40D1-B608-AB05B83232F9}"/>
    <dgm:cxn modelId="{1C364B2A-52F9-46CD-93ED-48AC76A2FEA0}" type="presOf" srcId="{E25C4D79-C3DC-44E8-A4ED-8BD0C1F09967}" destId="{45E6823D-E4BF-4F24-996C-AC6A5BA88097}" srcOrd="1" destOrd="0" presId="urn:microsoft.com/office/officeart/2005/8/layout/bProcess3"/>
    <dgm:cxn modelId="{20649931-322C-457B-B34E-3443176BD5E7}" type="presOf" srcId="{33E7E8E7-9823-45D4-B77C-E82431D9804B}" destId="{B0016F61-1568-4B3C-B201-C74B86826991}" srcOrd="0" destOrd="0" presId="urn:microsoft.com/office/officeart/2005/8/layout/bProcess3"/>
    <dgm:cxn modelId="{A24CA244-D9B4-490B-8610-7F25AF219087}" srcId="{8E2B0291-E60E-4D82-A53B-28B4BA63B832}" destId="{8EB76BD3-6054-471A-B75E-2222A59D8076}" srcOrd="2" destOrd="0" parTransId="{7562D6C3-7236-40B0-A41F-8EA5862D01C8}" sibTransId="{33E7E8E7-9823-45D4-B77C-E82431D9804B}"/>
    <dgm:cxn modelId="{F1A1467F-B2BB-4CF7-BD4F-C9584097F579}" type="presOf" srcId="{8E2B0291-E60E-4D82-A53B-28B4BA63B832}" destId="{EB66226E-4D23-489C-9B47-968E2CBB56DC}" srcOrd="0" destOrd="0" presId="urn:microsoft.com/office/officeart/2005/8/layout/bProcess3"/>
    <dgm:cxn modelId="{3A570AE0-5FB5-46C7-8ACE-3E13D6BF9D21}" type="presOf" srcId="{075819A2-E96A-4190-8417-2A692E57317A}" destId="{4F0C4A7C-FD5E-4481-B961-5F00871DDABD}" srcOrd="0" destOrd="0" presId="urn:microsoft.com/office/officeart/2005/8/layout/bProcess3"/>
    <dgm:cxn modelId="{462AD0C4-A7A4-4719-8BA4-277B7F4C79CA}" type="presOf" srcId="{D401A135-6AB7-4FBD-A7C8-AEAE3533069C}" destId="{9D2A39B5-EEAA-4CF7-972D-7031472FFE5C}" srcOrd="1" destOrd="0" presId="urn:microsoft.com/office/officeart/2005/8/layout/bProcess3"/>
    <dgm:cxn modelId="{C006333E-5685-4924-9A95-DC4247B6B200}" type="presOf" srcId="{82F88BDE-4BA5-40DA-BB1F-4D442E865AA5}" destId="{DD910CEC-FB61-4F5D-912D-957F50EA983F}" srcOrd="0" destOrd="0" presId="urn:microsoft.com/office/officeart/2005/8/layout/bProcess3"/>
    <dgm:cxn modelId="{9ABA8192-A5FE-465F-93CD-D19C29B93C20}" type="presOf" srcId="{33E7E8E7-9823-45D4-B77C-E82431D9804B}" destId="{4D83424A-234A-49CA-B8D9-AD911162CB5B}" srcOrd="1" destOrd="0" presId="urn:microsoft.com/office/officeart/2005/8/layout/bProcess3"/>
    <dgm:cxn modelId="{1AC4F9A8-5154-49DC-888B-5FAEA3C5FADB}" type="presParOf" srcId="{EB66226E-4D23-489C-9B47-968E2CBB56DC}" destId="{BD44D120-CE8E-4EB0-B5C9-8F662DB267A3}" srcOrd="0" destOrd="0" presId="urn:microsoft.com/office/officeart/2005/8/layout/bProcess3"/>
    <dgm:cxn modelId="{A3063435-A9F5-443E-803B-80432D98C8CD}" type="presParOf" srcId="{EB66226E-4D23-489C-9B47-968E2CBB56DC}" destId="{61F80CD8-F71C-4EF4-B2A4-1E7B3304D9E4}" srcOrd="1" destOrd="0" presId="urn:microsoft.com/office/officeart/2005/8/layout/bProcess3"/>
    <dgm:cxn modelId="{F5271B80-E023-4946-B5D6-CEAF508E3835}" type="presParOf" srcId="{61F80CD8-F71C-4EF4-B2A4-1E7B3304D9E4}" destId="{9D2A39B5-EEAA-4CF7-972D-7031472FFE5C}" srcOrd="0" destOrd="0" presId="urn:microsoft.com/office/officeart/2005/8/layout/bProcess3"/>
    <dgm:cxn modelId="{EBAF3B97-B3AC-4683-B294-04C2CA8AC939}" type="presParOf" srcId="{EB66226E-4D23-489C-9B47-968E2CBB56DC}" destId="{4F0C4A7C-FD5E-4481-B961-5F00871DDABD}" srcOrd="2" destOrd="0" presId="urn:microsoft.com/office/officeart/2005/8/layout/bProcess3"/>
    <dgm:cxn modelId="{012959B5-20CF-4DB9-A9A0-C9DA727B1262}" type="presParOf" srcId="{EB66226E-4D23-489C-9B47-968E2CBB56DC}" destId="{0D5C8880-E849-404E-A69F-4621DC6D589D}" srcOrd="3" destOrd="0" presId="urn:microsoft.com/office/officeart/2005/8/layout/bProcess3"/>
    <dgm:cxn modelId="{8F857A5C-2023-4D8A-856D-6387874A1BC5}" type="presParOf" srcId="{0D5C8880-E849-404E-A69F-4621DC6D589D}" destId="{45E6823D-E4BF-4F24-996C-AC6A5BA88097}" srcOrd="0" destOrd="0" presId="urn:microsoft.com/office/officeart/2005/8/layout/bProcess3"/>
    <dgm:cxn modelId="{E1EC9363-183C-4DEE-8EEC-9C15EF93E5DD}" type="presParOf" srcId="{EB66226E-4D23-489C-9B47-968E2CBB56DC}" destId="{191CFFA4-AF47-4C7A-96D4-076CBBEA1C20}" srcOrd="4" destOrd="0" presId="urn:microsoft.com/office/officeart/2005/8/layout/bProcess3"/>
    <dgm:cxn modelId="{5E59FB4F-54D3-41E3-9707-F243BE36AD45}" type="presParOf" srcId="{EB66226E-4D23-489C-9B47-968E2CBB56DC}" destId="{B0016F61-1568-4B3C-B201-C74B86826991}" srcOrd="5" destOrd="0" presId="urn:microsoft.com/office/officeart/2005/8/layout/bProcess3"/>
    <dgm:cxn modelId="{F5F6A225-CD1D-48BB-84E8-AD51BDA09883}" type="presParOf" srcId="{B0016F61-1568-4B3C-B201-C74B86826991}" destId="{4D83424A-234A-49CA-B8D9-AD911162CB5B}" srcOrd="0" destOrd="0" presId="urn:microsoft.com/office/officeart/2005/8/layout/bProcess3"/>
    <dgm:cxn modelId="{F24A2F3F-CA73-434E-8B59-6C62E1016814}" type="presParOf" srcId="{EB66226E-4D23-489C-9B47-968E2CBB56DC}" destId="{DD910CEC-FB61-4F5D-912D-957F50EA983F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E9DF7-868D-4B29-BF33-F6278198988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8233A1-2653-4A12-97E9-B49A41EA29E8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500" dirty="0">
              <a:solidFill>
                <a:schemeClr val="tx1"/>
              </a:solidFill>
            </a:rPr>
            <a:t>Гражданский кодекс </a:t>
          </a:r>
        </a:p>
        <a:p>
          <a:r>
            <a:rPr lang="ru-RU" sz="1500" dirty="0">
              <a:solidFill>
                <a:schemeClr val="tx1"/>
              </a:solidFill>
            </a:rPr>
            <a:t>РФ</a:t>
          </a:r>
        </a:p>
      </dgm:t>
    </dgm:pt>
    <dgm:pt modelId="{800D5B13-17D0-465E-B53C-7FA616455FD9}" type="parTrans" cxnId="{F143AD51-D0E8-4397-AB9C-48EADAE76408}">
      <dgm:prSet/>
      <dgm:spPr/>
      <dgm:t>
        <a:bodyPr/>
        <a:lstStyle/>
        <a:p>
          <a:endParaRPr lang="ru-RU"/>
        </a:p>
      </dgm:t>
    </dgm:pt>
    <dgm:pt modelId="{5DA5EDC6-E603-4624-A4E0-AA8A772DB0A7}" type="sibTrans" cxnId="{F143AD51-D0E8-4397-AB9C-48EADAE76408}">
      <dgm:prSet/>
      <dgm:spPr/>
      <dgm:t>
        <a:bodyPr/>
        <a:lstStyle/>
        <a:p>
          <a:endParaRPr lang="ru-RU"/>
        </a:p>
      </dgm:t>
    </dgm:pt>
    <dgm:pt modelId="{836BF2DC-55C8-408E-A976-B1260F003BD8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500" dirty="0">
              <a:solidFill>
                <a:schemeClr val="tx1"/>
              </a:solidFill>
            </a:rPr>
            <a:t>Федеральный закон «О некоммерческих организациях»</a:t>
          </a:r>
        </a:p>
      </dgm:t>
    </dgm:pt>
    <dgm:pt modelId="{EDD99FC8-633D-40CC-8760-2FA5D87E003A}" type="parTrans" cxnId="{DF58CCAD-544A-4738-85FF-7266A1BC1E9D}">
      <dgm:prSet/>
      <dgm:spPr/>
      <dgm:t>
        <a:bodyPr/>
        <a:lstStyle/>
        <a:p>
          <a:endParaRPr lang="ru-RU"/>
        </a:p>
      </dgm:t>
    </dgm:pt>
    <dgm:pt modelId="{28DF4252-C53B-4748-9FDE-775D7089DE83}" type="sibTrans" cxnId="{DF58CCAD-544A-4738-85FF-7266A1BC1E9D}">
      <dgm:prSet/>
      <dgm:spPr/>
      <dgm:t>
        <a:bodyPr/>
        <a:lstStyle/>
        <a:p>
          <a:endParaRPr lang="ru-RU"/>
        </a:p>
      </dgm:t>
    </dgm:pt>
    <dgm:pt modelId="{D8D74DEE-9E98-498F-8837-784D6ABA4825}">
      <dgm:prSet phldrT="[Текст]"/>
      <dgm:spPr/>
      <dgm:t>
        <a:bodyPr anchor="ctr"/>
        <a:lstStyle/>
        <a:p>
          <a:r>
            <a:rPr lang="ru-RU" u="sng" dirty="0"/>
            <a:t>Общий закон </a:t>
          </a:r>
          <a:r>
            <a:rPr lang="ru-RU" dirty="0"/>
            <a:t>для всех форм, видов и типов НКО</a:t>
          </a:r>
        </a:p>
      </dgm:t>
    </dgm:pt>
    <dgm:pt modelId="{BD8ED3DA-5CBE-4A63-B6DB-3F28363CBD3F}" type="parTrans" cxnId="{F12059A1-C9FB-4359-A5F8-31CF62FE4FF0}">
      <dgm:prSet/>
      <dgm:spPr/>
      <dgm:t>
        <a:bodyPr/>
        <a:lstStyle/>
        <a:p>
          <a:endParaRPr lang="ru-RU"/>
        </a:p>
      </dgm:t>
    </dgm:pt>
    <dgm:pt modelId="{76F952EC-7E55-4978-9E3A-D345E293549E}" type="sibTrans" cxnId="{F12059A1-C9FB-4359-A5F8-31CF62FE4FF0}">
      <dgm:prSet/>
      <dgm:spPr/>
      <dgm:t>
        <a:bodyPr/>
        <a:lstStyle/>
        <a:p>
          <a:endParaRPr lang="ru-RU"/>
        </a:p>
      </dgm:t>
    </dgm:pt>
    <dgm:pt modelId="{3A5C32C5-7255-4576-89E3-A5A19D00753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500" dirty="0">
              <a:solidFill>
                <a:schemeClr val="tx1"/>
              </a:solidFill>
            </a:rPr>
            <a:t>Федеральный закон </a:t>
          </a:r>
        </a:p>
        <a:p>
          <a:r>
            <a:rPr lang="ru-RU" sz="1500" dirty="0">
              <a:solidFill>
                <a:schemeClr val="tx1"/>
              </a:solidFill>
            </a:rPr>
            <a:t>«Об общественных объединениях»</a:t>
          </a:r>
        </a:p>
      </dgm:t>
    </dgm:pt>
    <dgm:pt modelId="{1141B4B0-5593-4258-AE11-D5E5FE1467F6}" type="parTrans" cxnId="{21454A1A-5327-40AA-AC82-A544443C268D}">
      <dgm:prSet/>
      <dgm:spPr/>
      <dgm:t>
        <a:bodyPr/>
        <a:lstStyle/>
        <a:p>
          <a:endParaRPr lang="ru-RU"/>
        </a:p>
      </dgm:t>
    </dgm:pt>
    <dgm:pt modelId="{A3291D2E-9B6F-4B49-A59B-D8D4564CCA76}" type="sibTrans" cxnId="{21454A1A-5327-40AA-AC82-A544443C268D}">
      <dgm:prSet/>
      <dgm:spPr/>
      <dgm:t>
        <a:bodyPr/>
        <a:lstStyle/>
        <a:p>
          <a:endParaRPr lang="ru-RU"/>
        </a:p>
      </dgm:t>
    </dgm:pt>
    <dgm:pt modelId="{9DF4FED5-6820-494B-8EF3-0FC805110910}">
      <dgm:prSet phldrT="[Текст]"/>
      <dgm:spPr>
        <a:ln>
          <a:solidFill>
            <a:schemeClr val="accent1"/>
          </a:solidFill>
        </a:ln>
      </dgm:spPr>
      <dgm:t>
        <a:bodyPr anchor="ctr"/>
        <a:lstStyle/>
        <a:p>
          <a:r>
            <a:rPr lang="ru-RU" u="sng" dirty="0"/>
            <a:t>Общий закон </a:t>
          </a:r>
          <a:r>
            <a:rPr lang="ru-RU" dirty="0"/>
            <a:t>для всех видов общественных объединений</a:t>
          </a:r>
        </a:p>
      </dgm:t>
    </dgm:pt>
    <dgm:pt modelId="{048C6448-FBB9-4640-BD43-6E61E9195762}" type="parTrans" cxnId="{8273B436-C877-4E89-8D4B-298CFCDB69E8}">
      <dgm:prSet/>
      <dgm:spPr/>
      <dgm:t>
        <a:bodyPr/>
        <a:lstStyle/>
        <a:p>
          <a:endParaRPr lang="ru-RU"/>
        </a:p>
      </dgm:t>
    </dgm:pt>
    <dgm:pt modelId="{55DD7356-846D-45CE-9976-97DBDBD9B751}" type="sibTrans" cxnId="{8273B436-C877-4E89-8D4B-298CFCDB69E8}">
      <dgm:prSet/>
      <dgm:spPr/>
      <dgm:t>
        <a:bodyPr/>
        <a:lstStyle/>
        <a:p>
          <a:endParaRPr lang="ru-RU"/>
        </a:p>
      </dgm:t>
    </dgm:pt>
    <dgm:pt modelId="{4E65ADED-890D-484F-8059-4AE738FF6718}">
      <dgm:prSet phldrT="[Текст]" custT="1"/>
      <dgm:spPr>
        <a:solidFill>
          <a:srgbClr val="D42834">
            <a:alpha val="67000"/>
          </a:srgbClr>
        </a:solidFill>
      </dgm:spPr>
      <dgm:t>
        <a:bodyPr/>
        <a:lstStyle/>
        <a:p>
          <a:r>
            <a:rPr lang="ru-RU" sz="1500" dirty="0">
              <a:solidFill>
                <a:schemeClr val="tx1"/>
              </a:solidFill>
            </a:rPr>
            <a:t>Федеральный закон  </a:t>
          </a:r>
        </a:p>
        <a:p>
          <a:r>
            <a:rPr lang="ru-RU" sz="1500" dirty="0">
              <a:solidFill>
                <a:schemeClr val="tx1"/>
              </a:solidFill>
            </a:rPr>
            <a:t>«О профессиональных союзах, их правах  и гарантиях деятельности»</a:t>
          </a:r>
        </a:p>
      </dgm:t>
    </dgm:pt>
    <dgm:pt modelId="{B344C431-5CDE-476F-AE1B-992D6E72336B}" type="parTrans" cxnId="{3B34C043-E890-416E-BAE5-FEEEDE8671CC}">
      <dgm:prSet/>
      <dgm:spPr/>
      <dgm:t>
        <a:bodyPr/>
        <a:lstStyle/>
        <a:p>
          <a:endParaRPr lang="ru-RU"/>
        </a:p>
      </dgm:t>
    </dgm:pt>
    <dgm:pt modelId="{D74F536F-7D6F-4AAC-A63F-88E42B267CE7}" type="sibTrans" cxnId="{3B34C043-E890-416E-BAE5-FEEEDE8671CC}">
      <dgm:prSet/>
      <dgm:spPr/>
      <dgm:t>
        <a:bodyPr/>
        <a:lstStyle/>
        <a:p>
          <a:endParaRPr lang="ru-RU"/>
        </a:p>
      </dgm:t>
    </dgm:pt>
    <dgm:pt modelId="{CA384FAA-4418-485E-BC52-4F5EC60725BD}">
      <dgm:prSet phldrT="[Текст]"/>
      <dgm:spPr/>
      <dgm:t>
        <a:bodyPr anchor="ctr"/>
        <a:lstStyle/>
        <a:p>
          <a:r>
            <a:rPr lang="ru-RU" u="sng" dirty="0"/>
            <a:t>Специальный закон </a:t>
          </a:r>
          <a:r>
            <a:rPr lang="ru-RU" dirty="0"/>
            <a:t>для профсоюзов (профсоюзных организаций) и их объединений</a:t>
          </a:r>
        </a:p>
      </dgm:t>
    </dgm:pt>
    <dgm:pt modelId="{85BDCFBB-2EDC-47C9-8CD8-B7579B3E99ED}" type="parTrans" cxnId="{DA73D680-7AB3-4318-A381-1C778734E126}">
      <dgm:prSet/>
      <dgm:spPr/>
      <dgm:t>
        <a:bodyPr/>
        <a:lstStyle/>
        <a:p>
          <a:endParaRPr lang="ru-RU"/>
        </a:p>
      </dgm:t>
    </dgm:pt>
    <dgm:pt modelId="{A191AEF7-2F9D-4319-BE2C-E2660A517274}" type="sibTrans" cxnId="{DA73D680-7AB3-4318-A381-1C778734E126}">
      <dgm:prSet/>
      <dgm:spPr/>
      <dgm:t>
        <a:bodyPr/>
        <a:lstStyle/>
        <a:p>
          <a:endParaRPr lang="ru-RU"/>
        </a:p>
      </dgm:t>
    </dgm:pt>
    <dgm:pt modelId="{BA002ECC-348C-4E2B-89CE-254DF85F17FB}">
      <dgm:prSet phldrT="[Текст]"/>
      <dgm:spPr/>
      <dgm:t>
        <a:bodyPr anchor="ctr"/>
        <a:lstStyle/>
        <a:p>
          <a:r>
            <a:rPr lang="ru-RU" u="sng" dirty="0"/>
            <a:t>Общий закон </a:t>
          </a:r>
          <a:r>
            <a:rPr lang="ru-RU" dirty="0"/>
            <a:t>для всех юридических лиц</a:t>
          </a:r>
        </a:p>
      </dgm:t>
    </dgm:pt>
    <dgm:pt modelId="{F88C3A52-311B-4CE9-9A7C-12DE8B2A388F}" type="sibTrans" cxnId="{0D19D9DF-0C4F-4B41-AF4D-D5B95A4CCF1F}">
      <dgm:prSet/>
      <dgm:spPr/>
      <dgm:t>
        <a:bodyPr/>
        <a:lstStyle/>
        <a:p>
          <a:endParaRPr lang="ru-RU"/>
        </a:p>
      </dgm:t>
    </dgm:pt>
    <dgm:pt modelId="{DD3A92BC-C359-47C5-A6A2-13C967A3F4A7}" type="parTrans" cxnId="{0D19D9DF-0C4F-4B41-AF4D-D5B95A4CCF1F}">
      <dgm:prSet/>
      <dgm:spPr/>
      <dgm:t>
        <a:bodyPr/>
        <a:lstStyle/>
        <a:p>
          <a:endParaRPr lang="ru-RU"/>
        </a:p>
      </dgm:t>
    </dgm:pt>
    <dgm:pt modelId="{BBC67B62-881B-4D4F-9285-92CFB1DE93ED}" type="pres">
      <dgm:prSet presAssocID="{E72E9DF7-868D-4B29-BF33-F627819898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9119519-59CA-4196-95B1-452FF149E1DB}" type="pres">
      <dgm:prSet presAssocID="{198233A1-2653-4A12-97E9-B49A41EA29E8}" presName="root" presStyleCnt="0"/>
      <dgm:spPr/>
    </dgm:pt>
    <dgm:pt modelId="{6DFD611B-CBD3-46D7-BAFB-1A0A7438B620}" type="pres">
      <dgm:prSet presAssocID="{198233A1-2653-4A12-97E9-B49A41EA29E8}" presName="rootComposite" presStyleCnt="0"/>
      <dgm:spPr/>
    </dgm:pt>
    <dgm:pt modelId="{BAF54DE2-1F3D-433C-AAAD-FF44E6585E5D}" type="pres">
      <dgm:prSet presAssocID="{198233A1-2653-4A12-97E9-B49A41EA29E8}" presName="rootText" presStyleLbl="node1" presStyleIdx="0" presStyleCnt="4"/>
      <dgm:spPr/>
      <dgm:t>
        <a:bodyPr/>
        <a:lstStyle/>
        <a:p>
          <a:endParaRPr lang="ru-RU"/>
        </a:p>
      </dgm:t>
    </dgm:pt>
    <dgm:pt modelId="{6BF8957A-59F7-4A45-BF50-478BFFDA83EC}" type="pres">
      <dgm:prSet presAssocID="{198233A1-2653-4A12-97E9-B49A41EA29E8}" presName="rootConnector" presStyleLbl="node1" presStyleIdx="0" presStyleCnt="4"/>
      <dgm:spPr/>
      <dgm:t>
        <a:bodyPr/>
        <a:lstStyle/>
        <a:p>
          <a:endParaRPr lang="ru-RU"/>
        </a:p>
      </dgm:t>
    </dgm:pt>
    <dgm:pt modelId="{47A11055-C1FA-45B6-8352-F025F36618E1}" type="pres">
      <dgm:prSet presAssocID="{198233A1-2653-4A12-97E9-B49A41EA29E8}" presName="childShape" presStyleCnt="0"/>
      <dgm:spPr/>
    </dgm:pt>
    <dgm:pt modelId="{D6E1FEA3-719E-4501-9E78-529A75FE4B68}" type="pres">
      <dgm:prSet presAssocID="{DD3A92BC-C359-47C5-A6A2-13C967A3F4A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E52BC38F-774A-44C9-87AC-01B292AA04BD}" type="pres">
      <dgm:prSet presAssocID="{BA002ECC-348C-4E2B-89CE-254DF85F17F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41345-FD03-43C0-8426-B020A8486418}" type="pres">
      <dgm:prSet presAssocID="{836BF2DC-55C8-408E-A976-B1260F003BD8}" presName="root" presStyleCnt="0"/>
      <dgm:spPr/>
    </dgm:pt>
    <dgm:pt modelId="{7B1CB6B5-88D4-4907-AD93-353A91D7F673}" type="pres">
      <dgm:prSet presAssocID="{836BF2DC-55C8-408E-A976-B1260F003BD8}" presName="rootComposite" presStyleCnt="0"/>
      <dgm:spPr/>
    </dgm:pt>
    <dgm:pt modelId="{1FB47621-52B7-457B-96DC-6714913DF1AB}" type="pres">
      <dgm:prSet presAssocID="{836BF2DC-55C8-408E-A976-B1260F003BD8}" presName="rootText" presStyleLbl="node1" presStyleIdx="1" presStyleCnt="4"/>
      <dgm:spPr/>
      <dgm:t>
        <a:bodyPr/>
        <a:lstStyle/>
        <a:p>
          <a:endParaRPr lang="ru-RU"/>
        </a:p>
      </dgm:t>
    </dgm:pt>
    <dgm:pt modelId="{B6DD9CF6-99DF-4F97-BA31-077CAF0F4CCC}" type="pres">
      <dgm:prSet presAssocID="{836BF2DC-55C8-408E-A976-B1260F003BD8}" presName="rootConnector" presStyleLbl="node1" presStyleIdx="1" presStyleCnt="4"/>
      <dgm:spPr/>
      <dgm:t>
        <a:bodyPr/>
        <a:lstStyle/>
        <a:p>
          <a:endParaRPr lang="ru-RU"/>
        </a:p>
      </dgm:t>
    </dgm:pt>
    <dgm:pt modelId="{39002426-7796-4807-AD51-4D1A773438FA}" type="pres">
      <dgm:prSet presAssocID="{836BF2DC-55C8-408E-A976-B1260F003BD8}" presName="childShape" presStyleCnt="0"/>
      <dgm:spPr/>
    </dgm:pt>
    <dgm:pt modelId="{3848E8AD-E367-464F-A125-53AC0A25E21E}" type="pres">
      <dgm:prSet presAssocID="{BD8ED3DA-5CBE-4A63-B6DB-3F28363CBD3F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59D42B7-32CD-4548-B61C-CBEC7F6DACF3}" type="pres">
      <dgm:prSet presAssocID="{D8D74DEE-9E98-498F-8837-784D6ABA482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5D089-1A58-401E-80B2-0202550A01C6}" type="pres">
      <dgm:prSet presAssocID="{3A5C32C5-7255-4576-89E3-A5A19D007533}" presName="root" presStyleCnt="0"/>
      <dgm:spPr/>
    </dgm:pt>
    <dgm:pt modelId="{765CEA6C-B0F2-4AF9-A99D-6F68154BEA60}" type="pres">
      <dgm:prSet presAssocID="{3A5C32C5-7255-4576-89E3-A5A19D007533}" presName="rootComposite" presStyleCnt="0"/>
      <dgm:spPr/>
    </dgm:pt>
    <dgm:pt modelId="{590561C7-6FA4-46C4-80AC-A202D5D7B5D5}" type="pres">
      <dgm:prSet presAssocID="{3A5C32C5-7255-4576-89E3-A5A19D007533}" presName="rootText" presStyleLbl="node1" presStyleIdx="2" presStyleCnt="4"/>
      <dgm:spPr/>
      <dgm:t>
        <a:bodyPr/>
        <a:lstStyle/>
        <a:p>
          <a:endParaRPr lang="ru-RU"/>
        </a:p>
      </dgm:t>
    </dgm:pt>
    <dgm:pt modelId="{CFCA4A05-2B61-404B-B23D-AEAC0BB55E7E}" type="pres">
      <dgm:prSet presAssocID="{3A5C32C5-7255-4576-89E3-A5A19D007533}" presName="rootConnector" presStyleLbl="node1" presStyleIdx="2" presStyleCnt="4"/>
      <dgm:spPr/>
      <dgm:t>
        <a:bodyPr/>
        <a:lstStyle/>
        <a:p>
          <a:endParaRPr lang="ru-RU"/>
        </a:p>
      </dgm:t>
    </dgm:pt>
    <dgm:pt modelId="{01F945BF-A057-42DC-B6B0-ADFE5C855712}" type="pres">
      <dgm:prSet presAssocID="{3A5C32C5-7255-4576-89E3-A5A19D007533}" presName="childShape" presStyleCnt="0"/>
      <dgm:spPr/>
    </dgm:pt>
    <dgm:pt modelId="{61A0DBD2-B77D-4C59-86EE-157A6F27ACEC}" type="pres">
      <dgm:prSet presAssocID="{048C6448-FBB9-4640-BD43-6E61E9195762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3F8A318-F3D6-45D1-A5E8-8FE89102B2F8}" type="pres">
      <dgm:prSet presAssocID="{9DF4FED5-6820-494B-8EF3-0FC80511091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6B546-17DA-4D9D-A09F-B984A406925B}" type="pres">
      <dgm:prSet presAssocID="{4E65ADED-890D-484F-8059-4AE738FF6718}" presName="root" presStyleCnt="0"/>
      <dgm:spPr/>
    </dgm:pt>
    <dgm:pt modelId="{A9BC8206-E203-4999-908B-B3ADAE31EC1E}" type="pres">
      <dgm:prSet presAssocID="{4E65ADED-890D-484F-8059-4AE738FF6718}" presName="rootComposite" presStyleCnt="0"/>
      <dgm:spPr/>
    </dgm:pt>
    <dgm:pt modelId="{15E8EAB0-241E-4B9A-9AB0-DC7B226D817D}" type="pres">
      <dgm:prSet presAssocID="{4E65ADED-890D-484F-8059-4AE738FF6718}" presName="rootText" presStyleLbl="node1" presStyleIdx="3" presStyleCnt="4"/>
      <dgm:spPr/>
      <dgm:t>
        <a:bodyPr/>
        <a:lstStyle/>
        <a:p>
          <a:endParaRPr lang="ru-RU"/>
        </a:p>
      </dgm:t>
    </dgm:pt>
    <dgm:pt modelId="{C5F3F118-C4DC-43BE-BDF7-97D2812BDA40}" type="pres">
      <dgm:prSet presAssocID="{4E65ADED-890D-484F-8059-4AE738FF6718}" presName="rootConnector" presStyleLbl="node1" presStyleIdx="3" presStyleCnt="4"/>
      <dgm:spPr/>
      <dgm:t>
        <a:bodyPr/>
        <a:lstStyle/>
        <a:p>
          <a:endParaRPr lang="ru-RU"/>
        </a:p>
      </dgm:t>
    </dgm:pt>
    <dgm:pt modelId="{350D6027-3473-4F84-9764-DC9B6FB54C96}" type="pres">
      <dgm:prSet presAssocID="{4E65ADED-890D-484F-8059-4AE738FF6718}" presName="childShape" presStyleCnt="0"/>
      <dgm:spPr/>
    </dgm:pt>
    <dgm:pt modelId="{CC91EEDE-15F2-424E-81BA-C700E5F5C3D2}" type="pres">
      <dgm:prSet presAssocID="{85BDCFBB-2EDC-47C9-8CD8-B7579B3E99E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9D9F5D42-71E3-4CF4-9766-BC5A1B3B3358}" type="pres">
      <dgm:prSet presAssocID="{CA384FAA-4418-485E-BC52-4F5EC60725B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17D5C0-1F3A-4167-9A3A-D2153202FF0F}" type="presOf" srcId="{3A5C32C5-7255-4576-89E3-A5A19D007533}" destId="{590561C7-6FA4-46C4-80AC-A202D5D7B5D5}" srcOrd="0" destOrd="0" presId="urn:microsoft.com/office/officeart/2005/8/layout/hierarchy3"/>
    <dgm:cxn modelId="{21454A1A-5327-40AA-AC82-A544443C268D}" srcId="{E72E9DF7-868D-4B29-BF33-F62781989881}" destId="{3A5C32C5-7255-4576-89E3-A5A19D007533}" srcOrd="2" destOrd="0" parTransId="{1141B4B0-5593-4258-AE11-D5E5FE1467F6}" sibTransId="{A3291D2E-9B6F-4B49-A59B-D8D4564CCA76}"/>
    <dgm:cxn modelId="{07B62205-2DFB-4A4A-9879-7C41E5130CD2}" type="presOf" srcId="{4E65ADED-890D-484F-8059-4AE738FF6718}" destId="{15E8EAB0-241E-4B9A-9AB0-DC7B226D817D}" srcOrd="0" destOrd="0" presId="urn:microsoft.com/office/officeart/2005/8/layout/hierarchy3"/>
    <dgm:cxn modelId="{4F0C29E6-7BB6-4261-83B7-11B1BA6E9FA4}" type="presOf" srcId="{DD3A92BC-C359-47C5-A6A2-13C967A3F4A7}" destId="{D6E1FEA3-719E-4501-9E78-529A75FE4B68}" srcOrd="0" destOrd="0" presId="urn:microsoft.com/office/officeart/2005/8/layout/hierarchy3"/>
    <dgm:cxn modelId="{1BBFA507-6BF7-4BDA-97FF-56B640E14EAD}" type="presOf" srcId="{CA384FAA-4418-485E-BC52-4F5EC60725BD}" destId="{9D9F5D42-71E3-4CF4-9766-BC5A1B3B3358}" srcOrd="0" destOrd="0" presId="urn:microsoft.com/office/officeart/2005/8/layout/hierarchy3"/>
    <dgm:cxn modelId="{E00363DF-D124-49E1-9AD4-926B7DB4DAAD}" type="presOf" srcId="{BA002ECC-348C-4E2B-89CE-254DF85F17FB}" destId="{E52BC38F-774A-44C9-87AC-01B292AA04BD}" srcOrd="0" destOrd="0" presId="urn:microsoft.com/office/officeart/2005/8/layout/hierarchy3"/>
    <dgm:cxn modelId="{385B1B14-E9C6-4C92-8A2B-1FBB31FAF566}" type="presOf" srcId="{E72E9DF7-868D-4B29-BF33-F62781989881}" destId="{BBC67B62-881B-4D4F-9285-92CFB1DE93ED}" srcOrd="0" destOrd="0" presId="urn:microsoft.com/office/officeart/2005/8/layout/hierarchy3"/>
    <dgm:cxn modelId="{0D19D9DF-0C4F-4B41-AF4D-D5B95A4CCF1F}" srcId="{198233A1-2653-4A12-97E9-B49A41EA29E8}" destId="{BA002ECC-348C-4E2B-89CE-254DF85F17FB}" srcOrd="0" destOrd="0" parTransId="{DD3A92BC-C359-47C5-A6A2-13C967A3F4A7}" sibTransId="{F88C3A52-311B-4CE9-9A7C-12DE8B2A388F}"/>
    <dgm:cxn modelId="{DA73D680-7AB3-4318-A381-1C778734E126}" srcId="{4E65ADED-890D-484F-8059-4AE738FF6718}" destId="{CA384FAA-4418-485E-BC52-4F5EC60725BD}" srcOrd="0" destOrd="0" parTransId="{85BDCFBB-2EDC-47C9-8CD8-B7579B3E99ED}" sibTransId="{A191AEF7-2F9D-4319-BE2C-E2660A517274}"/>
    <dgm:cxn modelId="{BB1AD142-88B1-446A-82BB-52CF531D888B}" type="presOf" srcId="{85BDCFBB-2EDC-47C9-8CD8-B7579B3E99ED}" destId="{CC91EEDE-15F2-424E-81BA-C700E5F5C3D2}" srcOrd="0" destOrd="0" presId="urn:microsoft.com/office/officeart/2005/8/layout/hierarchy3"/>
    <dgm:cxn modelId="{F12059A1-C9FB-4359-A5F8-31CF62FE4FF0}" srcId="{836BF2DC-55C8-408E-A976-B1260F003BD8}" destId="{D8D74DEE-9E98-498F-8837-784D6ABA4825}" srcOrd="0" destOrd="0" parTransId="{BD8ED3DA-5CBE-4A63-B6DB-3F28363CBD3F}" sibTransId="{76F952EC-7E55-4978-9E3A-D345E293549E}"/>
    <dgm:cxn modelId="{8E8A5F92-0BA7-466A-815C-1FA694D52621}" type="presOf" srcId="{BD8ED3DA-5CBE-4A63-B6DB-3F28363CBD3F}" destId="{3848E8AD-E367-464F-A125-53AC0A25E21E}" srcOrd="0" destOrd="0" presId="urn:microsoft.com/office/officeart/2005/8/layout/hierarchy3"/>
    <dgm:cxn modelId="{DEAB4F8F-93B2-4A12-9367-970E77F705D8}" type="presOf" srcId="{198233A1-2653-4A12-97E9-B49A41EA29E8}" destId="{BAF54DE2-1F3D-433C-AAAD-FF44E6585E5D}" srcOrd="0" destOrd="0" presId="urn:microsoft.com/office/officeart/2005/8/layout/hierarchy3"/>
    <dgm:cxn modelId="{11491110-F965-4D95-AC4D-277AAC8839ED}" type="presOf" srcId="{4E65ADED-890D-484F-8059-4AE738FF6718}" destId="{C5F3F118-C4DC-43BE-BDF7-97D2812BDA40}" srcOrd="1" destOrd="0" presId="urn:microsoft.com/office/officeart/2005/8/layout/hierarchy3"/>
    <dgm:cxn modelId="{9030310F-FFF0-441E-A1CB-849F6EA5F7CF}" type="presOf" srcId="{198233A1-2653-4A12-97E9-B49A41EA29E8}" destId="{6BF8957A-59F7-4A45-BF50-478BFFDA83EC}" srcOrd="1" destOrd="0" presId="urn:microsoft.com/office/officeart/2005/8/layout/hierarchy3"/>
    <dgm:cxn modelId="{78C28273-BADE-42CD-98F7-6244BAC6FB1C}" type="presOf" srcId="{3A5C32C5-7255-4576-89E3-A5A19D007533}" destId="{CFCA4A05-2B61-404B-B23D-AEAC0BB55E7E}" srcOrd="1" destOrd="0" presId="urn:microsoft.com/office/officeart/2005/8/layout/hierarchy3"/>
    <dgm:cxn modelId="{3B34C043-E890-416E-BAE5-FEEEDE8671CC}" srcId="{E72E9DF7-868D-4B29-BF33-F62781989881}" destId="{4E65ADED-890D-484F-8059-4AE738FF6718}" srcOrd="3" destOrd="0" parTransId="{B344C431-5CDE-476F-AE1B-992D6E72336B}" sibTransId="{D74F536F-7D6F-4AAC-A63F-88E42B267CE7}"/>
    <dgm:cxn modelId="{F143AD51-D0E8-4397-AB9C-48EADAE76408}" srcId="{E72E9DF7-868D-4B29-BF33-F62781989881}" destId="{198233A1-2653-4A12-97E9-B49A41EA29E8}" srcOrd="0" destOrd="0" parTransId="{800D5B13-17D0-465E-B53C-7FA616455FD9}" sibTransId="{5DA5EDC6-E603-4624-A4E0-AA8A772DB0A7}"/>
    <dgm:cxn modelId="{CAA3765A-75FF-44C6-83A3-03422EE58297}" type="presOf" srcId="{D8D74DEE-9E98-498F-8837-784D6ABA4825}" destId="{D59D42B7-32CD-4548-B61C-CBEC7F6DACF3}" srcOrd="0" destOrd="0" presId="urn:microsoft.com/office/officeart/2005/8/layout/hierarchy3"/>
    <dgm:cxn modelId="{634531E2-1E6A-4AEB-8146-344E9D58BB57}" type="presOf" srcId="{836BF2DC-55C8-408E-A976-B1260F003BD8}" destId="{1FB47621-52B7-457B-96DC-6714913DF1AB}" srcOrd="0" destOrd="0" presId="urn:microsoft.com/office/officeart/2005/8/layout/hierarchy3"/>
    <dgm:cxn modelId="{40021646-2904-447D-9977-BB72A3B4792D}" type="presOf" srcId="{048C6448-FBB9-4640-BD43-6E61E9195762}" destId="{61A0DBD2-B77D-4C59-86EE-157A6F27ACEC}" srcOrd="0" destOrd="0" presId="urn:microsoft.com/office/officeart/2005/8/layout/hierarchy3"/>
    <dgm:cxn modelId="{68464737-BAE6-4F9D-8B1F-BC68FF40B9EA}" type="presOf" srcId="{836BF2DC-55C8-408E-A976-B1260F003BD8}" destId="{B6DD9CF6-99DF-4F97-BA31-077CAF0F4CCC}" srcOrd="1" destOrd="0" presId="urn:microsoft.com/office/officeart/2005/8/layout/hierarchy3"/>
    <dgm:cxn modelId="{8273B436-C877-4E89-8D4B-298CFCDB69E8}" srcId="{3A5C32C5-7255-4576-89E3-A5A19D007533}" destId="{9DF4FED5-6820-494B-8EF3-0FC805110910}" srcOrd="0" destOrd="0" parTransId="{048C6448-FBB9-4640-BD43-6E61E9195762}" sibTransId="{55DD7356-846D-45CE-9976-97DBDBD9B751}"/>
    <dgm:cxn modelId="{DF58CCAD-544A-4738-85FF-7266A1BC1E9D}" srcId="{E72E9DF7-868D-4B29-BF33-F62781989881}" destId="{836BF2DC-55C8-408E-A976-B1260F003BD8}" srcOrd="1" destOrd="0" parTransId="{EDD99FC8-633D-40CC-8760-2FA5D87E003A}" sibTransId="{28DF4252-C53B-4748-9FDE-775D7089DE83}"/>
    <dgm:cxn modelId="{B684EA46-8812-41D0-99D2-B5BA61142FEE}" type="presOf" srcId="{9DF4FED5-6820-494B-8EF3-0FC805110910}" destId="{D3F8A318-F3D6-45D1-A5E8-8FE89102B2F8}" srcOrd="0" destOrd="0" presId="urn:microsoft.com/office/officeart/2005/8/layout/hierarchy3"/>
    <dgm:cxn modelId="{78502753-B668-45EC-BCE7-4E51C9508CD6}" type="presParOf" srcId="{BBC67B62-881B-4D4F-9285-92CFB1DE93ED}" destId="{79119519-59CA-4196-95B1-452FF149E1DB}" srcOrd="0" destOrd="0" presId="urn:microsoft.com/office/officeart/2005/8/layout/hierarchy3"/>
    <dgm:cxn modelId="{78D97D35-3CF7-4CC1-9926-AE5AA0739441}" type="presParOf" srcId="{79119519-59CA-4196-95B1-452FF149E1DB}" destId="{6DFD611B-CBD3-46D7-BAFB-1A0A7438B620}" srcOrd="0" destOrd="0" presId="urn:microsoft.com/office/officeart/2005/8/layout/hierarchy3"/>
    <dgm:cxn modelId="{E4290A68-E38E-4E0C-B27B-5528411A8E7A}" type="presParOf" srcId="{6DFD611B-CBD3-46D7-BAFB-1A0A7438B620}" destId="{BAF54DE2-1F3D-433C-AAAD-FF44E6585E5D}" srcOrd="0" destOrd="0" presId="urn:microsoft.com/office/officeart/2005/8/layout/hierarchy3"/>
    <dgm:cxn modelId="{821CBEEB-45E7-47C3-AF7E-C7DF88DF021E}" type="presParOf" srcId="{6DFD611B-CBD3-46D7-BAFB-1A0A7438B620}" destId="{6BF8957A-59F7-4A45-BF50-478BFFDA83EC}" srcOrd="1" destOrd="0" presId="urn:microsoft.com/office/officeart/2005/8/layout/hierarchy3"/>
    <dgm:cxn modelId="{9097BA44-210E-4A85-8AA5-4069C6D965C1}" type="presParOf" srcId="{79119519-59CA-4196-95B1-452FF149E1DB}" destId="{47A11055-C1FA-45B6-8352-F025F36618E1}" srcOrd="1" destOrd="0" presId="urn:microsoft.com/office/officeart/2005/8/layout/hierarchy3"/>
    <dgm:cxn modelId="{ACE77FB5-8A6A-4436-83DD-2BDB73848CFF}" type="presParOf" srcId="{47A11055-C1FA-45B6-8352-F025F36618E1}" destId="{D6E1FEA3-719E-4501-9E78-529A75FE4B68}" srcOrd="0" destOrd="0" presId="urn:microsoft.com/office/officeart/2005/8/layout/hierarchy3"/>
    <dgm:cxn modelId="{F0EC14DF-0BE7-4AB2-BB37-61CB2C8D8FB5}" type="presParOf" srcId="{47A11055-C1FA-45B6-8352-F025F36618E1}" destId="{E52BC38F-774A-44C9-87AC-01B292AA04BD}" srcOrd="1" destOrd="0" presId="urn:microsoft.com/office/officeart/2005/8/layout/hierarchy3"/>
    <dgm:cxn modelId="{C05E2D1F-4BC8-4E44-ABE9-0E62C25BCE0F}" type="presParOf" srcId="{BBC67B62-881B-4D4F-9285-92CFB1DE93ED}" destId="{5CB41345-FD03-43C0-8426-B020A8486418}" srcOrd="1" destOrd="0" presId="urn:microsoft.com/office/officeart/2005/8/layout/hierarchy3"/>
    <dgm:cxn modelId="{EAD92D85-1529-449F-8EBC-D41A8DA12D8F}" type="presParOf" srcId="{5CB41345-FD03-43C0-8426-B020A8486418}" destId="{7B1CB6B5-88D4-4907-AD93-353A91D7F673}" srcOrd="0" destOrd="0" presId="urn:microsoft.com/office/officeart/2005/8/layout/hierarchy3"/>
    <dgm:cxn modelId="{C3D70700-CBAA-4B22-B81E-12C378F58510}" type="presParOf" srcId="{7B1CB6B5-88D4-4907-AD93-353A91D7F673}" destId="{1FB47621-52B7-457B-96DC-6714913DF1AB}" srcOrd="0" destOrd="0" presId="urn:microsoft.com/office/officeart/2005/8/layout/hierarchy3"/>
    <dgm:cxn modelId="{CF67DC96-1E1B-4765-B9D0-50F002C6CFFB}" type="presParOf" srcId="{7B1CB6B5-88D4-4907-AD93-353A91D7F673}" destId="{B6DD9CF6-99DF-4F97-BA31-077CAF0F4CCC}" srcOrd="1" destOrd="0" presId="urn:microsoft.com/office/officeart/2005/8/layout/hierarchy3"/>
    <dgm:cxn modelId="{C089E7F0-B23A-4E5F-8AC0-FE81E484E912}" type="presParOf" srcId="{5CB41345-FD03-43C0-8426-B020A8486418}" destId="{39002426-7796-4807-AD51-4D1A773438FA}" srcOrd="1" destOrd="0" presId="urn:microsoft.com/office/officeart/2005/8/layout/hierarchy3"/>
    <dgm:cxn modelId="{C4601626-7129-4FEA-9039-CE4D13A746CC}" type="presParOf" srcId="{39002426-7796-4807-AD51-4D1A773438FA}" destId="{3848E8AD-E367-464F-A125-53AC0A25E21E}" srcOrd="0" destOrd="0" presId="urn:microsoft.com/office/officeart/2005/8/layout/hierarchy3"/>
    <dgm:cxn modelId="{AF6DDEB7-E28E-4BB5-8307-E41652B90C92}" type="presParOf" srcId="{39002426-7796-4807-AD51-4D1A773438FA}" destId="{D59D42B7-32CD-4548-B61C-CBEC7F6DACF3}" srcOrd="1" destOrd="0" presId="urn:microsoft.com/office/officeart/2005/8/layout/hierarchy3"/>
    <dgm:cxn modelId="{DD3B6CC7-7CDA-4752-9FAD-D352F8112A57}" type="presParOf" srcId="{BBC67B62-881B-4D4F-9285-92CFB1DE93ED}" destId="{2825D089-1A58-401E-80B2-0202550A01C6}" srcOrd="2" destOrd="0" presId="urn:microsoft.com/office/officeart/2005/8/layout/hierarchy3"/>
    <dgm:cxn modelId="{1170BA60-D645-4C96-9289-5A8AF960394A}" type="presParOf" srcId="{2825D089-1A58-401E-80B2-0202550A01C6}" destId="{765CEA6C-B0F2-4AF9-A99D-6F68154BEA60}" srcOrd="0" destOrd="0" presId="urn:microsoft.com/office/officeart/2005/8/layout/hierarchy3"/>
    <dgm:cxn modelId="{67650260-67F1-4593-A7F0-582369318360}" type="presParOf" srcId="{765CEA6C-B0F2-4AF9-A99D-6F68154BEA60}" destId="{590561C7-6FA4-46C4-80AC-A202D5D7B5D5}" srcOrd="0" destOrd="0" presId="urn:microsoft.com/office/officeart/2005/8/layout/hierarchy3"/>
    <dgm:cxn modelId="{1EADEBB4-6556-46B3-8199-05B1F4265564}" type="presParOf" srcId="{765CEA6C-B0F2-4AF9-A99D-6F68154BEA60}" destId="{CFCA4A05-2B61-404B-B23D-AEAC0BB55E7E}" srcOrd="1" destOrd="0" presId="urn:microsoft.com/office/officeart/2005/8/layout/hierarchy3"/>
    <dgm:cxn modelId="{48DD65FF-49AB-4610-82AF-955732DBE704}" type="presParOf" srcId="{2825D089-1A58-401E-80B2-0202550A01C6}" destId="{01F945BF-A057-42DC-B6B0-ADFE5C855712}" srcOrd="1" destOrd="0" presId="urn:microsoft.com/office/officeart/2005/8/layout/hierarchy3"/>
    <dgm:cxn modelId="{BA540B77-DC2E-4983-96D5-14AB3985A218}" type="presParOf" srcId="{01F945BF-A057-42DC-B6B0-ADFE5C855712}" destId="{61A0DBD2-B77D-4C59-86EE-157A6F27ACEC}" srcOrd="0" destOrd="0" presId="urn:microsoft.com/office/officeart/2005/8/layout/hierarchy3"/>
    <dgm:cxn modelId="{8246FD6C-03EE-4EEC-83C6-18E5AEB3BAFD}" type="presParOf" srcId="{01F945BF-A057-42DC-B6B0-ADFE5C855712}" destId="{D3F8A318-F3D6-45D1-A5E8-8FE89102B2F8}" srcOrd="1" destOrd="0" presId="urn:microsoft.com/office/officeart/2005/8/layout/hierarchy3"/>
    <dgm:cxn modelId="{7AA111B3-8A5A-4CAF-8148-1AD6DB33D9A2}" type="presParOf" srcId="{BBC67B62-881B-4D4F-9285-92CFB1DE93ED}" destId="{89C6B546-17DA-4D9D-A09F-B984A406925B}" srcOrd="3" destOrd="0" presId="urn:microsoft.com/office/officeart/2005/8/layout/hierarchy3"/>
    <dgm:cxn modelId="{74535FFD-25FB-4837-AFA1-CEFECB9B96F3}" type="presParOf" srcId="{89C6B546-17DA-4D9D-A09F-B984A406925B}" destId="{A9BC8206-E203-4999-908B-B3ADAE31EC1E}" srcOrd="0" destOrd="0" presId="urn:microsoft.com/office/officeart/2005/8/layout/hierarchy3"/>
    <dgm:cxn modelId="{31F2B37E-F49C-44EE-AA8A-22A695379CAA}" type="presParOf" srcId="{A9BC8206-E203-4999-908B-B3ADAE31EC1E}" destId="{15E8EAB0-241E-4B9A-9AB0-DC7B226D817D}" srcOrd="0" destOrd="0" presId="urn:microsoft.com/office/officeart/2005/8/layout/hierarchy3"/>
    <dgm:cxn modelId="{9EB06E1B-DB27-45DE-8CF2-7D66533A5414}" type="presParOf" srcId="{A9BC8206-E203-4999-908B-B3ADAE31EC1E}" destId="{C5F3F118-C4DC-43BE-BDF7-97D2812BDA40}" srcOrd="1" destOrd="0" presId="urn:microsoft.com/office/officeart/2005/8/layout/hierarchy3"/>
    <dgm:cxn modelId="{7CBAB978-739E-4FB5-846F-F7F6339594F5}" type="presParOf" srcId="{89C6B546-17DA-4D9D-A09F-B984A406925B}" destId="{350D6027-3473-4F84-9764-DC9B6FB54C96}" srcOrd="1" destOrd="0" presId="urn:microsoft.com/office/officeart/2005/8/layout/hierarchy3"/>
    <dgm:cxn modelId="{6C618CE6-D4CF-4ADF-AE0D-F569B439B4D7}" type="presParOf" srcId="{350D6027-3473-4F84-9764-DC9B6FB54C96}" destId="{CC91EEDE-15F2-424E-81BA-C700E5F5C3D2}" srcOrd="0" destOrd="0" presId="urn:microsoft.com/office/officeart/2005/8/layout/hierarchy3"/>
    <dgm:cxn modelId="{FE7C35E3-1CF5-439A-AE9B-74A306046223}" type="presParOf" srcId="{350D6027-3473-4F84-9764-DC9B6FB54C96}" destId="{9D9F5D42-71E3-4CF4-9766-BC5A1B3B335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7BC190-1D81-47F4-A908-502156649E46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227D537-DBFB-4694-9934-65E7F3F5694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500" dirty="0">
              <a:solidFill>
                <a:schemeClr val="tx1"/>
              </a:solidFill>
            </a:rPr>
            <a:t>Трудовой кодекс РФ</a:t>
          </a:r>
        </a:p>
      </dgm:t>
    </dgm:pt>
    <dgm:pt modelId="{7C689730-6C8E-49ED-965D-348BF110C924}" type="parTrans" cxnId="{23584397-5BAB-41BD-8561-BEF2EB8365ED}">
      <dgm:prSet/>
      <dgm:spPr/>
      <dgm:t>
        <a:bodyPr/>
        <a:lstStyle/>
        <a:p>
          <a:endParaRPr lang="ru-RU"/>
        </a:p>
      </dgm:t>
    </dgm:pt>
    <dgm:pt modelId="{FD5CA4F7-49DA-4131-AC56-8153DB933A3F}" type="sibTrans" cxnId="{23584397-5BAB-41BD-8561-BEF2EB8365ED}">
      <dgm:prSet/>
      <dgm:spPr/>
      <dgm:t>
        <a:bodyPr/>
        <a:lstStyle/>
        <a:p>
          <a:endParaRPr lang="ru-RU"/>
        </a:p>
      </dgm:t>
    </dgm:pt>
    <dgm:pt modelId="{0379279B-CFE4-4C68-80F0-81C5028AD9B1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200" dirty="0"/>
            <a:t>Дополняет ФЗ «О профсоюзах…» и регламентирует вопросы защиты трудовых прав работников профсоюзами</a:t>
          </a:r>
        </a:p>
      </dgm:t>
    </dgm:pt>
    <dgm:pt modelId="{383F3615-ABFE-4FE2-98BF-BDBEE9E4EDF4}" type="parTrans" cxnId="{BF2D2B7E-1E1A-4B0F-AF10-157FB287313B}">
      <dgm:prSet/>
      <dgm:spPr/>
      <dgm:t>
        <a:bodyPr/>
        <a:lstStyle/>
        <a:p>
          <a:endParaRPr lang="ru-RU"/>
        </a:p>
      </dgm:t>
    </dgm:pt>
    <dgm:pt modelId="{13C7D997-D4CB-4938-8317-E6387420CAA8}" type="sibTrans" cxnId="{BF2D2B7E-1E1A-4B0F-AF10-157FB287313B}">
      <dgm:prSet/>
      <dgm:spPr/>
      <dgm:t>
        <a:bodyPr/>
        <a:lstStyle/>
        <a:p>
          <a:endParaRPr lang="ru-RU"/>
        </a:p>
      </dgm:t>
    </dgm:pt>
    <dgm:pt modelId="{AF4EAB18-6AA0-450E-9B90-4E28284225E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dirty="0">
              <a:solidFill>
                <a:schemeClr val="tx1"/>
              </a:solidFill>
            </a:rPr>
            <a:t>Иные нормативно- правовые акты</a:t>
          </a:r>
        </a:p>
        <a:p>
          <a:r>
            <a:rPr lang="ru-RU" sz="1200" dirty="0">
              <a:solidFill>
                <a:schemeClr val="tx1"/>
              </a:solidFill>
            </a:rPr>
            <a:t>(включая региональное законодательство о профсоюзах)</a:t>
          </a:r>
        </a:p>
      </dgm:t>
    </dgm:pt>
    <dgm:pt modelId="{551E71D4-2389-4D6E-99A7-ED8F86BCF506}" type="parTrans" cxnId="{2034B3C3-10C8-4FDB-8A71-6275407DF056}">
      <dgm:prSet/>
      <dgm:spPr/>
      <dgm:t>
        <a:bodyPr/>
        <a:lstStyle/>
        <a:p>
          <a:endParaRPr lang="ru-RU"/>
        </a:p>
      </dgm:t>
    </dgm:pt>
    <dgm:pt modelId="{A036BDC0-710A-4E84-A9EB-152DB9609AE5}" type="sibTrans" cxnId="{2034B3C3-10C8-4FDB-8A71-6275407DF056}">
      <dgm:prSet/>
      <dgm:spPr/>
      <dgm:t>
        <a:bodyPr/>
        <a:lstStyle/>
        <a:p>
          <a:endParaRPr lang="ru-RU"/>
        </a:p>
      </dgm:t>
    </dgm:pt>
    <dgm:pt modelId="{42EA69A4-9ADF-4AB1-B3D5-5F8FC2953A01}">
      <dgm:prSet phldrT="[Текст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ru-RU" sz="1500" dirty="0"/>
            <a:t>Регулируют иные общественные отношения, участником которых являются профсоюзы</a:t>
          </a:r>
        </a:p>
      </dgm:t>
    </dgm:pt>
    <dgm:pt modelId="{7072C3A9-2244-4FE6-AE8C-8CE2A2E07A55}" type="parTrans" cxnId="{C1D1A2FD-2659-4FB9-9E19-3765685F9185}">
      <dgm:prSet/>
      <dgm:spPr/>
      <dgm:t>
        <a:bodyPr/>
        <a:lstStyle/>
        <a:p>
          <a:endParaRPr lang="ru-RU"/>
        </a:p>
      </dgm:t>
    </dgm:pt>
    <dgm:pt modelId="{8B13626C-7FC1-4E98-8764-219A64C2F16D}" type="sibTrans" cxnId="{C1D1A2FD-2659-4FB9-9E19-3765685F9185}">
      <dgm:prSet/>
      <dgm:spPr/>
      <dgm:t>
        <a:bodyPr/>
        <a:lstStyle/>
        <a:p>
          <a:endParaRPr lang="ru-RU"/>
        </a:p>
      </dgm:t>
    </dgm:pt>
    <dgm:pt modelId="{2532C17E-A3A8-46C6-A3C5-28978E7115D3}" type="pres">
      <dgm:prSet presAssocID="{9C7BC190-1D81-47F4-A908-502156649E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1F2B42D-2B99-4911-9C5F-35372669BD6A}" type="pres">
      <dgm:prSet presAssocID="{4227D537-DBFB-4694-9934-65E7F3F56946}" presName="root" presStyleCnt="0"/>
      <dgm:spPr/>
    </dgm:pt>
    <dgm:pt modelId="{EA98B4B2-A706-465A-B8BB-8E21FB92014B}" type="pres">
      <dgm:prSet presAssocID="{4227D537-DBFB-4694-9934-65E7F3F56946}" presName="rootComposite" presStyleCnt="0"/>
      <dgm:spPr/>
    </dgm:pt>
    <dgm:pt modelId="{BA8FC2AB-B92A-4E37-AE12-3E17396EDBFC}" type="pres">
      <dgm:prSet presAssocID="{4227D537-DBFB-4694-9934-65E7F3F56946}" presName="rootText" presStyleLbl="node1" presStyleIdx="0" presStyleCnt="2" custLinFactNeighborX="478" custLinFactNeighborY="1139"/>
      <dgm:spPr/>
      <dgm:t>
        <a:bodyPr/>
        <a:lstStyle/>
        <a:p>
          <a:endParaRPr lang="ru-RU"/>
        </a:p>
      </dgm:t>
    </dgm:pt>
    <dgm:pt modelId="{4D06959A-7C58-4452-9005-58CE9F9FE608}" type="pres">
      <dgm:prSet presAssocID="{4227D537-DBFB-4694-9934-65E7F3F56946}" presName="rootConnector" presStyleLbl="node1" presStyleIdx="0" presStyleCnt="2"/>
      <dgm:spPr/>
      <dgm:t>
        <a:bodyPr/>
        <a:lstStyle/>
        <a:p>
          <a:endParaRPr lang="ru-RU"/>
        </a:p>
      </dgm:t>
    </dgm:pt>
    <dgm:pt modelId="{211DBE94-6446-4B09-A4EF-FE44A90E77CC}" type="pres">
      <dgm:prSet presAssocID="{4227D537-DBFB-4694-9934-65E7F3F56946}" presName="childShape" presStyleCnt="0"/>
      <dgm:spPr/>
    </dgm:pt>
    <dgm:pt modelId="{66B6E47B-E8ED-43B4-BC37-31A6C1646333}" type="pres">
      <dgm:prSet presAssocID="{383F3615-ABFE-4FE2-98BF-BDBEE9E4EDF4}" presName="Name13" presStyleLbl="parChTrans1D2" presStyleIdx="0" presStyleCnt="2"/>
      <dgm:spPr/>
      <dgm:t>
        <a:bodyPr/>
        <a:lstStyle/>
        <a:p>
          <a:endParaRPr lang="ru-RU"/>
        </a:p>
      </dgm:t>
    </dgm:pt>
    <dgm:pt modelId="{F2B8850E-B5D5-46C3-8D0C-0C27296D2F5A}" type="pres">
      <dgm:prSet presAssocID="{0379279B-CFE4-4C68-80F0-81C5028AD9B1}" presName="childText" presStyleLbl="bgAcc1" presStyleIdx="0" presStyleCnt="2" custScaleX="100521" custLinFactNeighborX="952" custLinFactNeighborY="9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F3F9C3-8114-4B28-A04C-45712AD55ACC}" type="pres">
      <dgm:prSet presAssocID="{AF4EAB18-6AA0-450E-9B90-4E28284225EE}" presName="root" presStyleCnt="0"/>
      <dgm:spPr/>
    </dgm:pt>
    <dgm:pt modelId="{3515C525-7097-4FEF-B19A-CA02DFD60A36}" type="pres">
      <dgm:prSet presAssocID="{AF4EAB18-6AA0-450E-9B90-4E28284225EE}" presName="rootComposite" presStyleCnt="0"/>
      <dgm:spPr/>
    </dgm:pt>
    <dgm:pt modelId="{9F2B7990-558D-43CE-B7F7-8B8A92AF085E}" type="pres">
      <dgm:prSet presAssocID="{AF4EAB18-6AA0-450E-9B90-4E28284225EE}" presName="rootText" presStyleLbl="node1" presStyleIdx="1" presStyleCnt="2"/>
      <dgm:spPr/>
      <dgm:t>
        <a:bodyPr/>
        <a:lstStyle/>
        <a:p>
          <a:endParaRPr lang="ru-RU"/>
        </a:p>
      </dgm:t>
    </dgm:pt>
    <dgm:pt modelId="{EA0002AE-971E-4E34-973E-33153C5DE319}" type="pres">
      <dgm:prSet presAssocID="{AF4EAB18-6AA0-450E-9B90-4E28284225EE}" presName="rootConnector" presStyleLbl="node1" presStyleIdx="1" presStyleCnt="2"/>
      <dgm:spPr/>
      <dgm:t>
        <a:bodyPr/>
        <a:lstStyle/>
        <a:p>
          <a:endParaRPr lang="ru-RU"/>
        </a:p>
      </dgm:t>
    </dgm:pt>
    <dgm:pt modelId="{ABD8E558-0D0A-4253-A1FC-BA12548D0D8F}" type="pres">
      <dgm:prSet presAssocID="{AF4EAB18-6AA0-450E-9B90-4E28284225EE}" presName="childShape" presStyleCnt="0"/>
      <dgm:spPr/>
    </dgm:pt>
    <dgm:pt modelId="{9ADCCB40-9377-4E75-9BB6-C631B7E33E94}" type="pres">
      <dgm:prSet presAssocID="{7072C3A9-2244-4FE6-AE8C-8CE2A2E07A55}" presName="Name13" presStyleLbl="parChTrans1D2" presStyleIdx="1" presStyleCnt="2"/>
      <dgm:spPr/>
      <dgm:t>
        <a:bodyPr/>
        <a:lstStyle/>
        <a:p>
          <a:endParaRPr lang="ru-RU"/>
        </a:p>
      </dgm:t>
    </dgm:pt>
    <dgm:pt modelId="{8BBA23E0-11C0-428C-8620-6060D666CC26}" type="pres">
      <dgm:prSet presAssocID="{42EA69A4-9ADF-4AB1-B3D5-5F8FC2953A0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EEF08A-7F84-4176-8BC1-ED8B60C116E2}" type="presOf" srcId="{383F3615-ABFE-4FE2-98BF-BDBEE9E4EDF4}" destId="{66B6E47B-E8ED-43B4-BC37-31A6C1646333}" srcOrd="0" destOrd="0" presId="urn:microsoft.com/office/officeart/2005/8/layout/hierarchy3"/>
    <dgm:cxn modelId="{23584397-5BAB-41BD-8561-BEF2EB8365ED}" srcId="{9C7BC190-1D81-47F4-A908-502156649E46}" destId="{4227D537-DBFB-4694-9934-65E7F3F56946}" srcOrd="0" destOrd="0" parTransId="{7C689730-6C8E-49ED-965D-348BF110C924}" sibTransId="{FD5CA4F7-49DA-4131-AC56-8153DB933A3F}"/>
    <dgm:cxn modelId="{2034B3C3-10C8-4FDB-8A71-6275407DF056}" srcId="{9C7BC190-1D81-47F4-A908-502156649E46}" destId="{AF4EAB18-6AA0-450E-9B90-4E28284225EE}" srcOrd="1" destOrd="0" parTransId="{551E71D4-2389-4D6E-99A7-ED8F86BCF506}" sibTransId="{A036BDC0-710A-4E84-A9EB-152DB9609AE5}"/>
    <dgm:cxn modelId="{CC348E50-B75F-407C-AA82-30F1B57C9621}" type="presOf" srcId="{42EA69A4-9ADF-4AB1-B3D5-5F8FC2953A01}" destId="{8BBA23E0-11C0-428C-8620-6060D666CC26}" srcOrd="0" destOrd="0" presId="urn:microsoft.com/office/officeart/2005/8/layout/hierarchy3"/>
    <dgm:cxn modelId="{4156AA62-8C6F-42FE-8F06-FFFDD001D0D4}" type="presOf" srcId="{7072C3A9-2244-4FE6-AE8C-8CE2A2E07A55}" destId="{9ADCCB40-9377-4E75-9BB6-C631B7E33E94}" srcOrd="0" destOrd="0" presId="urn:microsoft.com/office/officeart/2005/8/layout/hierarchy3"/>
    <dgm:cxn modelId="{BF2D2B7E-1E1A-4B0F-AF10-157FB287313B}" srcId="{4227D537-DBFB-4694-9934-65E7F3F56946}" destId="{0379279B-CFE4-4C68-80F0-81C5028AD9B1}" srcOrd="0" destOrd="0" parTransId="{383F3615-ABFE-4FE2-98BF-BDBEE9E4EDF4}" sibTransId="{13C7D997-D4CB-4938-8317-E6387420CAA8}"/>
    <dgm:cxn modelId="{45C6D52C-CA6F-4AC7-8E0A-183E82D48B8A}" type="presOf" srcId="{4227D537-DBFB-4694-9934-65E7F3F56946}" destId="{BA8FC2AB-B92A-4E37-AE12-3E17396EDBFC}" srcOrd="0" destOrd="0" presId="urn:microsoft.com/office/officeart/2005/8/layout/hierarchy3"/>
    <dgm:cxn modelId="{46F1F0EB-9CED-40C1-A373-0D5100C1C614}" type="presOf" srcId="{AF4EAB18-6AA0-450E-9B90-4E28284225EE}" destId="{EA0002AE-971E-4E34-973E-33153C5DE319}" srcOrd="1" destOrd="0" presId="urn:microsoft.com/office/officeart/2005/8/layout/hierarchy3"/>
    <dgm:cxn modelId="{9E6C37CB-D9DA-46E2-87D7-5FB14CBEE5F5}" type="presOf" srcId="{9C7BC190-1D81-47F4-A908-502156649E46}" destId="{2532C17E-A3A8-46C6-A3C5-28978E7115D3}" srcOrd="0" destOrd="0" presId="urn:microsoft.com/office/officeart/2005/8/layout/hierarchy3"/>
    <dgm:cxn modelId="{C0C98DBF-460B-408F-9BDA-29EC8C235F66}" type="presOf" srcId="{4227D537-DBFB-4694-9934-65E7F3F56946}" destId="{4D06959A-7C58-4452-9005-58CE9F9FE608}" srcOrd="1" destOrd="0" presId="urn:microsoft.com/office/officeart/2005/8/layout/hierarchy3"/>
    <dgm:cxn modelId="{C1D1A2FD-2659-4FB9-9E19-3765685F9185}" srcId="{AF4EAB18-6AA0-450E-9B90-4E28284225EE}" destId="{42EA69A4-9ADF-4AB1-B3D5-5F8FC2953A01}" srcOrd="0" destOrd="0" parTransId="{7072C3A9-2244-4FE6-AE8C-8CE2A2E07A55}" sibTransId="{8B13626C-7FC1-4E98-8764-219A64C2F16D}"/>
    <dgm:cxn modelId="{9689BCA5-B223-4368-A3A6-D7644BEB80C0}" type="presOf" srcId="{AF4EAB18-6AA0-450E-9B90-4E28284225EE}" destId="{9F2B7990-558D-43CE-B7F7-8B8A92AF085E}" srcOrd="0" destOrd="0" presId="urn:microsoft.com/office/officeart/2005/8/layout/hierarchy3"/>
    <dgm:cxn modelId="{8DDB052C-AA0A-4D08-9CAB-48197EAE8527}" type="presOf" srcId="{0379279B-CFE4-4C68-80F0-81C5028AD9B1}" destId="{F2B8850E-B5D5-46C3-8D0C-0C27296D2F5A}" srcOrd="0" destOrd="0" presId="urn:microsoft.com/office/officeart/2005/8/layout/hierarchy3"/>
    <dgm:cxn modelId="{0F65C08C-54FC-4EEC-9E19-15A799FA0F28}" type="presParOf" srcId="{2532C17E-A3A8-46C6-A3C5-28978E7115D3}" destId="{01F2B42D-2B99-4911-9C5F-35372669BD6A}" srcOrd="0" destOrd="0" presId="urn:microsoft.com/office/officeart/2005/8/layout/hierarchy3"/>
    <dgm:cxn modelId="{DC6EB50B-1716-4AE1-A4B5-31E651955E88}" type="presParOf" srcId="{01F2B42D-2B99-4911-9C5F-35372669BD6A}" destId="{EA98B4B2-A706-465A-B8BB-8E21FB92014B}" srcOrd="0" destOrd="0" presId="urn:microsoft.com/office/officeart/2005/8/layout/hierarchy3"/>
    <dgm:cxn modelId="{0DD79256-8C48-4735-89BD-336EF041C38F}" type="presParOf" srcId="{EA98B4B2-A706-465A-B8BB-8E21FB92014B}" destId="{BA8FC2AB-B92A-4E37-AE12-3E17396EDBFC}" srcOrd="0" destOrd="0" presId="urn:microsoft.com/office/officeart/2005/8/layout/hierarchy3"/>
    <dgm:cxn modelId="{CF999DDB-B761-4C54-9B23-2976D9A244A8}" type="presParOf" srcId="{EA98B4B2-A706-465A-B8BB-8E21FB92014B}" destId="{4D06959A-7C58-4452-9005-58CE9F9FE608}" srcOrd="1" destOrd="0" presId="urn:microsoft.com/office/officeart/2005/8/layout/hierarchy3"/>
    <dgm:cxn modelId="{B3332398-5141-49AE-938B-0D7ECCC3196D}" type="presParOf" srcId="{01F2B42D-2B99-4911-9C5F-35372669BD6A}" destId="{211DBE94-6446-4B09-A4EF-FE44A90E77CC}" srcOrd="1" destOrd="0" presId="urn:microsoft.com/office/officeart/2005/8/layout/hierarchy3"/>
    <dgm:cxn modelId="{9A3D99F5-A631-4518-A3B4-399541750C6A}" type="presParOf" srcId="{211DBE94-6446-4B09-A4EF-FE44A90E77CC}" destId="{66B6E47B-E8ED-43B4-BC37-31A6C1646333}" srcOrd="0" destOrd="0" presId="urn:microsoft.com/office/officeart/2005/8/layout/hierarchy3"/>
    <dgm:cxn modelId="{9ACB0589-4E38-40D9-B3B2-7F7C0684BEA9}" type="presParOf" srcId="{211DBE94-6446-4B09-A4EF-FE44A90E77CC}" destId="{F2B8850E-B5D5-46C3-8D0C-0C27296D2F5A}" srcOrd="1" destOrd="0" presId="urn:microsoft.com/office/officeart/2005/8/layout/hierarchy3"/>
    <dgm:cxn modelId="{EB3ABF48-5B2D-424A-A955-BDF71E2C0F1E}" type="presParOf" srcId="{2532C17E-A3A8-46C6-A3C5-28978E7115D3}" destId="{F4F3F9C3-8114-4B28-A04C-45712AD55ACC}" srcOrd="1" destOrd="0" presId="urn:microsoft.com/office/officeart/2005/8/layout/hierarchy3"/>
    <dgm:cxn modelId="{724062AD-5FC8-4361-B3FA-ACF0C1436C77}" type="presParOf" srcId="{F4F3F9C3-8114-4B28-A04C-45712AD55ACC}" destId="{3515C525-7097-4FEF-B19A-CA02DFD60A36}" srcOrd="0" destOrd="0" presId="urn:microsoft.com/office/officeart/2005/8/layout/hierarchy3"/>
    <dgm:cxn modelId="{BCC21034-FEFE-453C-AF00-921BDBCB575C}" type="presParOf" srcId="{3515C525-7097-4FEF-B19A-CA02DFD60A36}" destId="{9F2B7990-558D-43CE-B7F7-8B8A92AF085E}" srcOrd="0" destOrd="0" presId="urn:microsoft.com/office/officeart/2005/8/layout/hierarchy3"/>
    <dgm:cxn modelId="{281546CA-8A00-4EDD-9EC5-29F0D02C02CD}" type="presParOf" srcId="{3515C525-7097-4FEF-B19A-CA02DFD60A36}" destId="{EA0002AE-971E-4E34-973E-33153C5DE319}" srcOrd="1" destOrd="0" presId="urn:microsoft.com/office/officeart/2005/8/layout/hierarchy3"/>
    <dgm:cxn modelId="{5CA23E9D-61DE-483E-9591-44B48F7D897B}" type="presParOf" srcId="{F4F3F9C3-8114-4B28-A04C-45712AD55ACC}" destId="{ABD8E558-0D0A-4253-A1FC-BA12548D0D8F}" srcOrd="1" destOrd="0" presId="urn:microsoft.com/office/officeart/2005/8/layout/hierarchy3"/>
    <dgm:cxn modelId="{38B78B7C-27DD-4A45-A21E-649931471E0A}" type="presParOf" srcId="{ABD8E558-0D0A-4253-A1FC-BA12548D0D8F}" destId="{9ADCCB40-9377-4E75-9BB6-C631B7E33E94}" srcOrd="0" destOrd="0" presId="urn:microsoft.com/office/officeart/2005/8/layout/hierarchy3"/>
    <dgm:cxn modelId="{E63A773E-2443-47F5-ACDA-DB038E0879A3}" type="presParOf" srcId="{ABD8E558-0D0A-4253-A1FC-BA12548D0D8F}" destId="{8BBA23E0-11C0-428C-8620-6060D666CC2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E18D95-F279-40BE-A19B-4733BA5B2A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BC7965-6C8F-4CFF-A0FA-581E1C8FE76A}" type="pres">
      <dgm:prSet presAssocID="{25E18D95-F279-40BE-A19B-4733BA5B2A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2CF19-13E7-40DB-AD22-ACA96F966B33}" type="presOf" srcId="{25E18D95-F279-40BE-A19B-4733BA5B2A89}" destId="{51BC7965-6C8F-4CFF-A0FA-581E1C8FE7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F9826D-A87A-405D-BD39-8AEF7BB9A5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45CEEDCC-1150-46B9-9CB5-D0DE6A28969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Понятие правового регулирования деятельности профсоюзов</a:t>
          </a:r>
        </a:p>
      </dgm:t>
    </dgm:pt>
    <dgm:pt modelId="{7455DE7E-FA1F-48D4-9666-130609FBFD0D}" type="parTrans" cxnId="{0795BB51-A4FA-4CFE-A0A1-F5235E1DED5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26BF495-8F57-40A6-915C-50FC0E37A776}" type="sibTrans" cxnId="{0795BB51-A4FA-4CFE-A0A1-F5235E1DED5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2DD5E3F-6691-4CEE-ABEF-5503FFDDBC6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Система правовых актов, регулирующих деятельность профсоюзов</a:t>
          </a:r>
        </a:p>
      </dgm:t>
    </dgm:pt>
    <dgm:pt modelId="{3B2B0380-9064-4BBC-BACD-2431705D2A58}" type="parTrans" cxnId="{ACD2F06F-514D-46A3-B9C4-489BA394735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6FAA59B-47B3-4905-B607-4C2B17445EAA}" type="sibTrans" cxnId="{ACD2F06F-514D-46A3-B9C4-489BA394735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007854C-9CBA-493E-BE80-F21F69F013F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Особенности правового регулирования деятельности профсоюзов в системе нормативно-правовых актов РФ</a:t>
          </a:r>
        </a:p>
      </dgm:t>
    </dgm:pt>
    <dgm:pt modelId="{A07AABA3-90E0-4070-BCF6-77E0043695AD}" type="parTrans" cxnId="{217DE90B-75B0-412B-ABFE-26759C443F9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D41E62A-6932-430E-B388-1163676B42D0}" type="sibTrans" cxnId="{217DE90B-75B0-412B-ABFE-26759C443F9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56ECDFD-37AE-460B-9994-57698C6C1518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Особенности гражданско-правового положения профсоюзов и профсоюзных организаций</a:t>
          </a:r>
        </a:p>
      </dgm:t>
    </dgm:pt>
    <dgm:pt modelId="{59B36FC4-4185-4378-B132-188102AEDAB5}" type="parTrans" cxnId="{7E97F587-D039-4DEA-BB8F-42417EE0BF0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673BE56-86A1-4D28-BACB-037967F6BF3A}" type="sibTrans" cxnId="{7E97F587-D039-4DEA-BB8F-42417EE0BF0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92EF786-77AC-4D0B-B1B9-0E2B696E30A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Внутренняя правовая регламентация деятельности Профсоюза и его профсоюзных организаций</a:t>
          </a:r>
        </a:p>
      </dgm:t>
    </dgm:pt>
    <dgm:pt modelId="{BA558635-3E7D-4BD1-82C7-2BB03E9A2756}" type="parTrans" cxnId="{376FFFBE-8EDE-4335-8951-B5AC909834A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9E7060E-AB31-46C3-B5DD-99F2376BC0F9}" type="sibTrans" cxnId="{376FFFBE-8EDE-4335-8951-B5AC909834A2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9570D03-B9C4-4811-BCB0-77C6DADBB9B8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Устав Профсоюза и уставы профсоюзных организаций</a:t>
          </a:r>
        </a:p>
      </dgm:t>
    </dgm:pt>
    <dgm:pt modelId="{D3350F56-564B-4211-BA20-E5963699A35E}" type="parTrans" cxnId="{E75E3B55-D056-441A-9DCB-D81D2012122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A9FCCAF-72A7-472A-AF50-8090D48E9444}" type="sibTrans" cxnId="{E75E3B55-D056-441A-9DCB-D81D2012122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18778E9-8000-48E9-9392-5122E9E55F2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Нормативные акты Профсоюза</a:t>
          </a:r>
        </a:p>
      </dgm:t>
    </dgm:pt>
    <dgm:pt modelId="{7C368920-CF80-4833-A500-D53374CF9B90}" type="parTrans" cxnId="{7334E4F8-93FE-4998-9DAD-BE61919EC5F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BD40E94-55A9-40AE-8037-462C02645777}" type="sibTrans" cxnId="{7334E4F8-93FE-4998-9DAD-BE61919EC5F3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322D250B-67EA-454B-9369-674D433D7D0B}" type="pres">
      <dgm:prSet presAssocID="{9CF9826D-A87A-405D-BD39-8AEF7BB9A5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1CF3287-293B-407B-BBFF-BEF3BC983257}" type="pres">
      <dgm:prSet presAssocID="{9CF9826D-A87A-405D-BD39-8AEF7BB9A503}" presName="Name1" presStyleCnt="0"/>
      <dgm:spPr/>
    </dgm:pt>
    <dgm:pt modelId="{C81D063C-51DC-4EC7-82E9-5DD03871C02B}" type="pres">
      <dgm:prSet presAssocID="{9CF9826D-A87A-405D-BD39-8AEF7BB9A503}" presName="cycle" presStyleCnt="0"/>
      <dgm:spPr/>
    </dgm:pt>
    <dgm:pt modelId="{505806B7-B33D-4D9E-8CC1-432BFD86D1E7}" type="pres">
      <dgm:prSet presAssocID="{9CF9826D-A87A-405D-BD39-8AEF7BB9A503}" presName="srcNode" presStyleLbl="node1" presStyleIdx="0" presStyleCnt="7"/>
      <dgm:spPr/>
    </dgm:pt>
    <dgm:pt modelId="{816C23D6-2399-466F-A347-FA76A717273A}" type="pres">
      <dgm:prSet presAssocID="{9CF9826D-A87A-405D-BD39-8AEF7BB9A503}" presName="conn" presStyleLbl="parChTrans1D2" presStyleIdx="0" presStyleCnt="1"/>
      <dgm:spPr/>
      <dgm:t>
        <a:bodyPr/>
        <a:lstStyle/>
        <a:p>
          <a:endParaRPr lang="ru-RU"/>
        </a:p>
      </dgm:t>
    </dgm:pt>
    <dgm:pt modelId="{C2600E86-A383-40E5-B1D6-50C5B2D24C56}" type="pres">
      <dgm:prSet presAssocID="{9CF9826D-A87A-405D-BD39-8AEF7BB9A503}" presName="extraNode" presStyleLbl="node1" presStyleIdx="0" presStyleCnt="7"/>
      <dgm:spPr/>
    </dgm:pt>
    <dgm:pt modelId="{FA9719EB-A165-4D69-9C89-F4E361B72396}" type="pres">
      <dgm:prSet presAssocID="{9CF9826D-A87A-405D-BD39-8AEF7BB9A503}" presName="dstNode" presStyleLbl="node1" presStyleIdx="0" presStyleCnt="7"/>
      <dgm:spPr/>
    </dgm:pt>
    <dgm:pt modelId="{EB2A8876-C838-4EAB-B234-FEC34459F054}" type="pres">
      <dgm:prSet presAssocID="{45CEEDCC-1150-46B9-9CB5-D0DE6A28969D}" presName="text_1" presStyleLbl="node1" presStyleIdx="0" presStyleCnt="7" custLinFactNeighborX="449" custLinFactNeighborY="15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E5F22-E2BB-4CEE-8E57-5A668123A6CC}" type="pres">
      <dgm:prSet presAssocID="{45CEEDCC-1150-46B9-9CB5-D0DE6A28969D}" presName="accent_1" presStyleCnt="0"/>
      <dgm:spPr/>
    </dgm:pt>
    <dgm:pt modelId="{726652EC-8A02-4007-BED2-8FBFCF7A5C6C}" type="pres">
      <dgm:prSet presAssocID="{45CEEDCC-1150-46B9-9CB5-D0DE6A28969D}" presName="accentRepeatNode" presStyleLbl="solidFgAcc1" presStyleIdx="0" presStyleCnt="7"/>
      <dgm:spPr>
        <a:solidFill>
          <a:srgbClr val="C00000"/>
        </a:solidFill>
      </dgm:spPr>
    </dgm:pt>
    <dgm:pt modelId="{825249B6-1C2E-490E-99C5-F1CBC73EDD3E}" type="pres">
      <dgm:prSet presAssocID="{82DD5E3F-6691-4CEE-ABEF-5503FFDDBC6F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B56D4-DC02-4AD2-93FE-FEB44C351F26}" type="pres">
      <dgm:prSet presAssocID="{82DD5E3F-6691-4CEE-ABEF-5503FFDDBC6F}" presName="accent_2" presStyleCnt="0"/>
      <dgm:spPr/>
    </dgm:pt>
    <dgm:pt modelId="{D1A60544-3F9C-49DE-844A-8ADCEB78AD25}" type="pres">
      <dgm:prSet presAssocID="{82DD5E3F-6691-4CEE-ABEF-5503FFDDBC6F}" presName="accentRepeatNode" presStyleLbl="solidFgAcc1" presStyleIdx="1" presStyleCnt="7"/>
      <dgm:spPr>
        <a:solidFill>
          <a:srgbClr val="C00000"/>
        </a:solidFill>
      </dgm:spPr>
    </dgm:pt>
    <dgm:pt modelId="{1643CFF5-8989-4AE8-909C-0F5E07D6AEEA}" type="pres">
      <dgm:prSet presAssocID="{1007854C-9CBA-493E-BE80-F21F69F013F7}" presName="text_3" presStyleLbl="node1" presStyleIdx="2" presStyleCnt="7" custLinFactNeighborX="212" custLinFactNeighborY="3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8C456-85C3-4EED-92C7-CDFD2DA54065}" type="pres">
      <dgm:prSet presAssocID="{1007854C-9CBA-493E-BE80-F21F69F013F7}" presName="accent_3" presStyleCnt="0"/>
      <dgm:spPr/>
    </dgm:pt>
    <dgm:pt modelId="{FF21C668-25D0-49EB-A433-967AA189E5F8}" type="pres">
      <dgm:prSet presAssocID="{1007854C-9CBA-493E-BE80-F21F69F013F7}" presName="accentRepeatNode" presStyleLbl="solidFgAcc1" presStyleIdx="2" presStyleCnt="7"/>
      <dgm:spPr>
        <a:solidFill>
          <a:srgbClr val="C00000"/>
        </a:solidFill>
      </dgm:spPr>
    </dgm:pt>
    <dgm:pt modelId="{EBDECF75-0BF1-4858-9C27-3E4FA1DF9B81}" type="pres">
      <dgm:prSet presAssocID="{D56ECDFD-37AE-460B-9994-57698C6C1518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86A7B-CF40-4E44-ABE8-D39B0234DE47}" type="pres">
      <dgm:prSet presAssocID="{D56ECDFD-37AE-460B-9994-57698C6C1518}" presName="accent_4" presStyleCnt="0"/>
      <dgm:spPr/>
    </dgm:pt>
    <dgm:pt modelId="{3D9A38B6-39D2-4BDD-A56A-2B2A5BDFFDB8}" type="pres">
      <dgm:prSet presAssocID="{D56ECDFD-37AE-460B-9994-57698C6C1518}" presName="accentRepeatNode" presStyleLbl="solidFgAcc1" presStyleIdx="3" presStyleCnt="7"/>
      <dgm:spPr>
        <a:solidFill>
          <a:srgbClr val="C00000"/>
        </a:solidFill>
      </dgm:spPr>
    </dgm:pt>
    <dgm:pt modelId="{54F2D3D3-0E97-43B8-91B9-B402C721ACCA}" type="pres">
      <dgm:prSet presAssocID="{D92EF786-77AC-4D0B-B1B9-0E2B696E30A6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490A2-F1C2-4A38-B5F1-99AE2B5C3EDA}" type="pres">
      <dgm:prSet presAssocID="{D92EF786-77AC-4D0B-B1B9-0E2B696E30A6}" presName="accent_5" presStyleCnt="0"/>
      <dgm:spPr/>
    </dgm:pt>
    <dgm:pt modelId="{0E684305-319D-4A7B-AC37-0CF72ED28337}" type="pres">
      <dgm:prSet presAssocID="{D92EF786-77AC-4D0B-B1B9-0E2B696E30A6}" presName="accentRepeatNode" presStyleLbl="solidFgAcc1" presStyleIdx="4" presStyleCnt="7"/>
      <dgm:spPr>
        <a:solidFill>
          <a:srgbClr val="C00000"/>
        </a:solidFill>
      </dgm:spPr>
    </dgm:pt>
    <dgm:pt modelId="{7D5DFD5E-4316-4174-B7D3-4CC4EF2E1701}" type="pres">
      <dgm:prSet presAssocID="{C9570D03-B9C4-4811-BCB0-77C6DADBB9B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9BB71-7ADC-4152-9ABC-B74BC5C12A06}" type="pres">
      <dgm:prSet presAssocID="{C9570D03-B9C4-4811-BCB0-77C6DADBB9B8}" presName="accent_6" presStyleCnt="0"/>
      <dgm:spPr/>
    </dgm:pt>
    <dgm:pt modelId="{57206D09-0C6C-4B5B-9BA2-5F2242F370A5}" type="pres">
      <dgm:prSet presAssocID="{C9570D03-B9C4-4811-BCB0-77C6DADBB9B8}" presName="accentRepeatNode" presStyleLbl="solidFgAcc1" presStyleIdx="5" presStyleCnt="7"/>
      <dgm:spPr>
        <a:solidFill>
          <a:srgbClr val="C00000"/>
        </a:solidFill>
      </dgm:spPr>
    </dgm:pt>
    <dgm:pt modelId="{C001FDEA-52A7-421A-8509-F17E3F65A244}" type="pres">
      <dgm:prSet presAssocID="{418778E9-8000-48E9-9392-5122E9E55F2E}" presName="text_7" presStyleLbl="node1" presStyleIdx="6" presStyleCnt="7" custScaleY="149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4FCCD3-2E79-4051-ACB8-1DA3EE00DFEB}" type="pres">
      <dgm:prSet presAssocID="{418778E9-8000-48E9-9392-5122E9E55F2E}" presName="accent_7" presStyleCnt="0"/>
      <dgm:spPr/>
    </dgm:pt>
    <dgm:pt modelId="{6B9A049C-D0A4-48F8-86F7-ED1A036CACB5}" type="pres">
      <dgm:prSet presAssocID="{418778E9-8000-48E9-9392-5122E9E55F2E}" presName="accentRepeatNode" presStyleLbl="solidFgAcc1" presStyleIdx="6" presStyleCnt="7"/>
      <dgm:spPr>
        <a:solidFill>
          <a:srgbClr val="C00000"/>
        </a:solidFill>
      </dgm:spPr>
    </dgm:pt>
  </dgm:ptLst>
  <dgm:cxnLst>
    <dgm:cxn modelId="{1D0217AD-4515-419A-A6C7-D3A436AECAF9}" type="presOf" srcId="{418778E9-8000-48E9-9392-5122E9E55F2E}" destId="{C001FDEA-52A7-421A-8509-F17E3F65A244}" srcOrd="0" destOrd="0" presId="urn:microsoft.com/office/officeart/2008/layout/VerticalCurvedList"/>
    <dgm:cxn modelId="{F8CAB566-D777-478D-8C59-E153D5FD03C3}" type="presOf" srcId="{C9570D03-B9C4-4811-BCB0-77C6DADBB9B8}" destId="{7D5DFD5E-4316-4174-B7D3-4CC4EF2E1701}" srcOrd="0" destOrd="0" presId="urn:microsoft.com/office/officeart/2008/layout/VerticalCurvedList"/>
    <dgm:cxn modelId="{19E37B78-E9B1-453F-9B08-FF7CAF758D1C}" type="presOf" srcId="{1007854C-9CBA-493E-BE80-F21F69F013F7}" destId="{1643CFF5-8989-4AE8-909C-0F5E07D6AEEA}" srcOrd="0" destOrd="0" presId="urn:microsoft.com/office/officeart/2008/layout/VerticalCurvedList"/>
    <dgm:cxn modelId="{6F05A44C-3057-4DE0-9BAA-EC85842EEBA4}" type="presOf" srcId="{D56ECDFD-37AE-460B-9994-57698C6C1518}" destId="{EBDECF75-0BF1-4858-9C27-3E4FA1DF9B81}" srcOrd="0" destOrd="0" presId="urn:microsoft.com/office/officeart/2008/layout/VerticalCurvedList"/>
    <dgm:cxn modelId="{ACD2F06F-514D-46A3-B9C4-489BA394735D}" srcId="{9CF9826D-A87A-405D-BD39-8AEF7BB9A503}" destId="{82DD5E3F-6691-4CEE-ABEF-5503FFDDBC6F}" srcOrd="1" destOrd="0" parTransId="{3B2B0380-9064-4BBC-BACD-2431705D2A58}" sibTransId="{B6FAA59B-47B3-4905-B607-4C2B17445EAA}"/>
    <dgm:cxn modelId="{BAEEB155-89BE-456A-935B-FCA7CDED0162}" type="presOf" srcId="{82DD5E3F-6691-4CEE-ABEF-5503FFDDBC6F}" destId="{825249B6-1C2E-490E-99C5-F1CBC73EDD3E}" srcOrd="0" destOrd="0" presId="urn:microsoft.com/office/officeart/2008/layout/VerticalCurvedList"/>
    <dgm:cxn modelId="{0795BB51-A4FA-4CFE-A0A1-F5235E1DED51}" srcId="{9CF9826D-A87A-405D-BD39-8AEF7BB9A503}" destId="{45CEEDCC-1150-46B9-9CB5-D0DE6A28969D}" srcOrd="0" destOrd="0" parTransId="{7455DE7E-FA1F-48D4-9666-130609FBFD0D}" sibTransId="{726BF495-8F57-40A6-915C-50FC0E37A776}"/>
    <dgm:cxn modelId="{217DE90B-75B0-412B-ABFE-26759C443F9D}" srcId="{9CF9826D-A87A-405D-BD39-8AEF7BB9A503}" destId="{1007854C-9CBA-493E-BE80-F21F69F013F7}" srcOrd="2" destOrd="0" parTransId="{A07AABA3-90E0-4070-BCF6-77E0043695AD}" sibTransId="{2D41E62A-6932-430E-B388-1163676B42D0}"/>
    <dgm:cxn modelId="{7E97F587-D039-4DEA-BB8F-42417EE0BF02}" srcId="{9CF9826D-A87A-405D-BD39-8AEF7BB9A503}" destId="{D56ECDFD-37AE-460B-9994-57698C6C1518}" srcOrd="3" destOrd="0" parTransId="{59B36FC4-4185-4378-B132-188102AEDAB5}" sibTransId="{3673BE56-86A1-4D28-BACB-037967F6BF3A}"/>
    <dgm:cxn modelId="{E75E3B55-D056-441A-9DCB-D81D2012122E}" srcId="{9CF9826D-A87A-405D-BD39-8AEF7BB9A503}" destId="{C9570D03-B9C4-4811-BCB0-77C6DADBB9B8}" srcOrd="5" destOrd="0" parTransId="{D3350F56-564B-4211-BA20-E5963699A35E}" sibTransId="{1A9FCCAF-72A7-472A-AF50-8090D48E9444}"/>
    <dgm:cxn modelId="{6249B5CE-B073-4F0F-B1BB-B6499D14DC96}" type="presOf" srcId="{D92EF786-77AC-4D0B-B1B9-0E2B696E30A6}" destId="{54F2D3D3-0E97-43B8-91B9-B402C721ACCA}" srcOrd="0" destOrd="0" presId="urn:microsoft.com/office/officeart/2008/layout/VerticalCurvedList"/>
    <dgm:cxn modelId="{41CDAA8D-7434-4702-BED2-3639B5DCB2B2}" type="presOf" srcId="{726BF495-8F57-40A6-915C-50FC0E37A776}" destId="{816C23D6-2399-466F-A347-FA76A717273A}" srcOrd="0" destOrd="0" presId="urn:microsoft.com/office/officeart/2008/layout/VerticalCurvedList"/>
    <dgm:cxn modelId="{7334E4F8-93FE-4998-9DAD-BE61919EC5F3}" srcId="{9CF9826D-A87A-405D-BD39-8AEF7BB9A503}" destId="{418778E9-8000-48E9-9392-5122E9E55F2E}" srcOrd="6" destOrd="0" parTransId="{7C368920-CF80-4833-A500-D53374CF9B90}" sibTransId="{7BD40E94-55A9-40AE-8037-462C02645777}"/>
    <dgm:cxn modelId="{376FFFBE-8EDE-4335-8951-B5AC909834A2}" srcId="{9CF9826D-A87A-405D-BD39-8AEF7BB9A503}" destId="{D92EF786-77AC-4D0B-B1B9-0E2B696E30A6}" srcOrd="4" destOrd="0" parTransId="{BA558635-3E7D-4BD1-82C7-2BB03E9A2756}" sibTransId="{B9E7060E-AB31-46C3-B5DD-99F2376BC0F9}"/>
    <dgm:cxn modelId="{C8107D95-496C-4DBA-9F84-8A4EFACA4336}" type="presOf" srcId="{9CF9826D-A87A-405D-BD39-8AEF7BB9A503}" destId="{322D250B-67EA-454B-9369-674D433D7D0B}" srcOrd="0" destOrd="0" presId="urn:microsoft.com/office/officeart/2008/layout/VerticalCurvedList"/>
    <dgm:cxn modelId="{049969BB-E762-4A54-A98C-D438FC21235C}" type="presOf" srcId="{45CEEDCC-1150-46B9-9CB5-D0DE6A28969D}" destId="{EB2A8876-C838-4EAB-B234-FEC34459F054}" srcOrd="0" destOrd="0" presId="urn:microsoft.com/office/officeart/2008/layout/VerticalCurvedList"/>
    <dgm:cxn modelId="{1F1A74BA-D3A9-4134-ABBE-A5317BA135C2}" type="presParOf" srcId="{322D250B-67EA-454B-9369-674D433D7D0B}" destId="{E1CF3287-293B-407B-BBFF-BEF3BC983257}" srcOrd="0" destOrd="0" presId="urn:microsoft.com/office/officeart/2008/layout/VerticalCurvedList"/>
    <dgm:cxn modelId="{9C3DB20F-7CDA-4456-B8CA-698B0566473A}" type="presParOf" srcId="{E1CF3287-293B-407B-BBFF-BEF3BC983257}" destId="{C81D063C-51DC-4EC7-82E9-5DD03871C02B}" srcOrd="0" destOrd="0" presId="urn:microsoft.com/office/officeart/2008/layout/VerticalCurvedList"/>
    <dgm:cxn modelId="{203420F2-B7AE-4F0F-8F3A-92B43B1B5A8C}" type="presParOf" srcId="{C81D063C-51DC-4EC7-82E9-5DD03871C02B}" destId="{505806B7-B33D-4D9E-8CC1-432BFD86D1E7}" srcOrd="0" destOrd="0" presId="urn:microsoft.com/office/officeart/2008/layout/VerticalCurvedList"/>
    <dgm:cxn modelId="{DFE9FFA0-3C4F-4713-873E-3BA783A33C50}" type="presParOf" srcId="{C81D063C-51DC-4EC7-82E9-5DD03871C02B}" destId="{816C23D6-2399-466F-A347-FA76A717273A}" srcOrd="1" destOrd="0" presId="urn:microsoft.com/office/officeart/2008/layout/VerticalCurvedList"/>
    <dgm:cxn modelId="{E4AD610A-5E66-4C3D-A63C-A349D516B225}" type="presParOf" srcId="{C81D063C-51DC-4EC7-82E9-5DD03871C02B}" destId="{C2600E86-A383-40E5-B1D6-50C5B2D24C56}" srcOrd="2" destOrd="0" presId="urn:microsoft.com/office/officeart/2008/layout/VerticalCurvedList"/>
    <dgm:cxn modelId="{CA2E4049-F506-4199-881B-74AA3F393447}" type="presParOf" srcId="{C81D063C-51DC-4EC7-82E9-5DD03871C02B}" destId="{FA9719EB-A165-4D69-9C89-F4E361B72396}" srcOrd="3" destOrd="0" presId="urn:microsoft.com/office/officeart/2008/layout/VerticalCurvedList"/>
    <dgm:cxn modelId="{834E0CD1-BE42-45BC-A63D-33BC409AD115}" type="presParOf" srcId="{E1CF3287-293B-407B-BBFF-BEF3BC983257}" destId="{EB2A8876-C838-4EAB-B234-FEC34459F054}" srcOrd="1" destOrd="0" presId="urn:microsoft.com/office/officeart/2008/layout/VerticalCurvedList"/>
    <dgm:cxn modelId="{7219B77B-7ED5-4968-8EE0-A292B3767004}" type="presParOf" srcId="{E1CF3287-293B-407B-BBFF-BEF3BC983257}" destId="{6C5E5F22-E2BB-4CEE-8E57-5A668123A6CC}" srcOrd="2" destOrd="0" presId="urn:microsoft.com/office/officeart/2008/layout/VerticalCurvedList"/>
    <dgm:cxn modelId="{68724BE6-AB8E-43DC-B127-132278DC2A4F}" type="presParOf" srcId="{6C5E5F22-E2BB-4CEE-8E57-5A668123A6CC}" destId="{726652EC-8A02-4007-BED2-8FBFCF7A5C6C}" srcOrd="0" destOrd="0" presId="urn:microsoft.com/office/officeart/2008/layout/VerticalCurvedList"/>
    <dgm:cxn modelId="{1F133706-3D8B-4896-9182-886A03EF8ECE}" type="presParOf" srcId="{E1CF3287-293B-407B-BBFF-BEF3BC983257}" destId="{825249B6-1C2E-490E-99C5-F1CBC73EDD3E}" srcOrd="3" destOrd="0" presId="urn:microsoft.com/office/officeart/2008/layout/VerticalCurvedList"/>
    <dgm:cxn modelId="{B0B201EA-0784-4003-A8E4-673A451BEED4}" type="presParOf" srcId="{E1CF3287-293B-407B-BBFF-BEF3BC983257}" destId="{6F6B56D4-DC02-4AD2-93FE-FEB44C351F26}" srcOrd="4" destOrd="0" presId="urn:microsoft.com/office/officeart/2008/layout/VerticalCurvedList"/>
    <dgm:cxn modelId="{0C8D73E0-B4AF-425F-BC4B-F49C4C667289}" type="presParOf" srcId="{6F6B56D4-DC02-4AD2-93FE-FEB44C351F26}" destId="{D1A60544-3F9C-49DE-844A-8ADCEB78AD25}" srcOrd="0" destOrd="0" presId="urn:microsoft.com/office/officeart/2008/layout/VerticalCurvedList"/>
    <dgm:cxn modelId="{BA4FE555-446B-4B6F-AA24-51933507B281}" type="presParOf" srcId="{E1CF3287-293B-407B-BBFF-BEF3BC983257}" destId="{1643CFF5-8989-4AE8-909C-0F5E07D6AEEA}" srcOrd="5" destOrd="0" presId="urn:microsoft.com/office/officeart/2008/layout/VerticalCurvedList"/>
    <dgm:cxn modelId="{951FD229-4C47-47B0-9779-F422A5FFCEE3}" type="presParOf" srcId="{E1CF3287-293B-407B-BBFF-BEF3BC983257}" destId="{63E8C456-85C3-4EED-92C7-CDFD2DA54065}" srcOrd="6" destOrd="0" presId="urn:microsoft.com/office/officeart/2008/layout/VerticalCurvedList"/>
    <dgm:cxn modelId="{324F1BFF-7A6A-49D0-84DC-DC5B0E69EF28}" type="presParOf" srcId="{63E8C456-85C3-4EED-92C7-CDFD2DA54065}" destId="{FF21C668-25D0-49EB-A433-967AA189E5F8}" srcOrd="0" destOrd="0" presId="urn:microsoft.com/office/officeart/2008/layout/VerticalCurvedList"/>
    <dgm:cxn modelId="{6C2888C8-5904-45D8-81A6-7584886141EE}" type="presParOf" srcId="{E1CF3287-293B-407B-BBFF-BEF3BC983257}" destId="{EBDECF75-0BF1-4858-9C27-3E4FA1DF9B81}" srcOrd="7" destOrd="0" presId="urn:microsoft.com/office/officeart/2008/layout/VerticalCurvedList"/>
    <dgm:cxn modelId="{D4811BC6-5485-40CF-8D75-D38D043583A0}" type="presParOf" srcId="{E1CF3287-293B-407B-BBFF-BEF3BC983257}" destId="{CEC86A7B-CF40-4E44-ABE8-D39B0234DE47}" srcOrd="8" destOrd="0" presId="urn:microsoft.com/office/officeart/2008/layout/VerticalCurvedList"/>
    <dgm:cxn modelId="{110D57F1-0979-4E78-B172-FC2A46514913}" type="presParOf" srcId="{CEC86A7B-CF40-4E44-ABE8-D39B0234DE47}" destId="{3D9A38B6-39D2-4BDD-A56A-2B2A5BDFFDB8}" srcOrd="0" destOrd="0" presId="urn:microsoft.com/office/officeart/2008/layout/VerticalCurvedList"/>
    <dgm:cxn modelId="{CFEA8222-9B75-4059-9B96-A987D741EF04}" type="presParOf" srcId="{E1CF3287-293B-407B-BBFF-BEF3BC983257}" destId="{54F2D3D3-0E97-43B8-91B9-B402C721ACCA}" srcOrd="9" destOrd="0" presId="urn:microsoft.com/office/officeart/2008/layout/VerticalCurvedList"/>
    <dgm:cxn modelId="{23AAE662-63F3-4089-B574-04185DFEB49B}" type="presParOf" srcId="{E1CF3287-293B-407B-BBFF-BEF3BC983257}" destId="{899490A2-F1C2-4A38-B5F1-99AE2B5C3EDA}" srcOrd="10" destOrd="0" presId="urn:microsoft.com/office/officeart/2008/layout/VerticalCurvedList"/>
    <dgm:cxn modelId="{8F2A5476-CDFF-4EB7-A777-8690BEC8C919}" type="presParOf" srcId="{899490A2-F1C2-4A38-B5F1-99AE2B5C3EDA}" destId="{0E684305-319D-4A7B-AC37-0CF72ED28337}" srcOrd="0" destOrd="0" presId="urn:microsoft.com/office/officeart/2008/layout/VerticalCurvedList"/>
    <dgm:cxn modelId="{80B40EC6-B7D9-4C03-AF77-9500B006DA81}" type="presParOf" srcId="{E1CF3287-293B-407B-BBFF-BEF3BC983257}" destId="{7D5DFD5E-4316-4174-B7D3-4CC4EF2E1701}" srcOrd="11" destOrd="0" presId="urn:microsoft.com/office/officeart/2008/layout/VerticalCurvedList"/>
    <dgm:cxn modelId="{9D2AA4E5-EBA6-4196-B308-41929CB7B639}" type="presParOf" srcId="{E1CF3287-293B-407B-BBFF-BEF3BC983257}" destId="{C159BB71-7ADC-4152-9ABC-B74BC5C12A06}" srcOrd="12" destOrd="0" presId="urn:microsoft.com/office/officeart/2008/layout/VerticalCurvedList"/>
    <dgm:cxn modelId="{13242ADE-7E9B-4CA0-A38B-5BF10E8F8011}" type="presParOf" srcId="{C159BB71-7ADC-4152-9ABC-B74BC5C12A06}" destId="{57206D09-0C6C-4B5B-9BA2-5F2242F370A5}" srcOrd="0" destOrd="0" presId="urn:microsoft.com/office/officeart/2008/layout/VerticalCurvedList"/>
    <dgm:cxn modelId="{A9B134FB-3349-4FBA-ADF3-907A39A9082F}" type="presParOf" srcId="{E1CF3287-293B-407B-BBFF-BEF3BC983257}" destId="{C001FDEA-52A7-421A-8509-F17E3F65A244}" srcOrd="13" destOrd="0" presId="urn:microsoft.com/office/officeart/2008/layout/VerticalCurvedList"/>
    <dgm:cxn modelId="{FCFA097E-06A2-483B-A848-C2AD286C17D6}" type="presParOf" srcId="{E1CF3287-293B-407B-BBFF-BEF3BC983257}" destId="{C74FCCD3-2E79-4051-ACB8-1DA3EE00DFEB}" srcOrd="14" destOrd="0" presId="urn:microsoft.com/office/officeart/2008/layout/VerticalCurvedList"/>
    <dgm:cxn modelId="{194E706F-C232-4E87-AF4C-6E04A35E3C52}" type="presParOf" srcId="{C74FCCD3-2E79-4051-ACB8-1DA3EE00DFEB}" destId="{6B9A049C-D0A4-48F8-86F7-ED1A036CACB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80CD8-F71C-4EF4-B2A4-1E7B3304D9E4}">
      <dsp:nvSpPr>
        <dsp:cNvPr id="0" name=""/>
        <dsp:cNvSpPr/>
      </dsp:nvSpPr>
      <dsp:spPr>
        <a:xfrm>
          <a:off x="3905531" y="744097"/>
          <a:ext cx="124492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9563" y="45720"/>
              </a:lnTo>
              <a:lnTo>
                <a:pt x="639563" y="45722"/>
              </a:lnTo>
              <a:lnTo>
                <a:pt x="1244927" y="45722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>
            <a:solidFill>
              <a:schemeClr val="tx1"/>
            </a:solidFill>
            <a:latin typeface="+mj-lt"/>
          </a:endParaRPr>
        </a:p>
      </dsp:txBody>
      <dsp:txXfrm>
        <a:off x="4496106" y="786789"/>
        <a:ext cx="63776" cy="6055"/>
      </dsp:txXfrm>
    </dsp:sp>
    <dsp:sp modelId="{BD44D120-CE8E-4EB0-B5C9-8F662DB267A3}">
      <dsp:nvSpPr>
        <dsp:cNvPr id="0" name=""/>
        <dsp:cNvSpPr/>
      </dsp:nvSpPr>
      <dsp:spPr>
        <a:xfrm>
          <a:off x="0" y="0"/>
          <a:ext cx="3907331" cy="15796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+mj-lt"/>
            </a:rPr>
            <a:t>Некоммерческая организация </a:t>
          </a:r>
        </a:p>
      </dsp:txBody>
      <dsp:txXfrm>
        <a:off x="0" y="0"/>
        <a:ext cx="3907331" cy="1579634"/>
      </dsp:txXfrm>
    </dsp:sp>
    <dsp:sp modelId="{0D5C8880-E849-404E-A69F-4621DC6D589D}">
      <dsp:nvSpPr>
        <dsp:cNvPr id="0" name=""/>
        <dsp:cNvSpPr/>
      </dsp:nvSpPr>
      <dsp:spPr>
        <a:xfrm>
          <a:off x="1944714" y="1577836"/>
          <a:ext cx="5324973" cy="580773"/>
        </a:xfrm>
        <a:custGeom>
          <a:avLst/>
          <a:gdLst/>
          <a:ahLst/>
          <a:cxnLst/>
          <a:rect l="0" t="0" r="0" b="0"/>
          <a:pathLst>
            <a:path>
              <a:moveTo>
                <a:pt x="5324973" y="0"/>
              </a:moveTo>
              <a:lnTo>
                <a:pt x="5324973" y="307486"/>
              </a:lnTo>
              <a:lnTo>
                <a:pt x="0" y="307486"/>
              </a:lnTo>
              <a:lnTo>
                <a:pt x="0" y="580773"/>
              </a:lnTo>
            </a:path>
          </a:pathLst>
        </a:custGeom>
        <a:noFill/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>
            <a:solidFill>
              <a:schemeClr val="tx1"/>
            </a:solidFill>
            <a:latin typeface="+mj-lt"/>
          </a:endParaRPr>
        </a:p>
      </dsp:txBody>
      <dsp:txXfrm>
        <a:off x="4473202" y="1865196"/>
        <a:ext cx="267997" cy="6055"/>
      </dsp:txXfrm>
    </dsp:sp>
    <dsp:sp modelId="{4F0C4A7C-FD5E-4481-B961-5F00871DDABD}">
      <dsp:nvSpPr>
        <dsp:cNvPr id="0" name=""/>
        <dsp:cNvSpPr/>
      </dsp:nvSpPr>
      <dsp:spPr>
        <a:xfrm>
          <a:off x="5182858" y="2"/>
          <a:ext cx="4173657" cy="157963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+mj-lt"/>
            </a:rPr>
            <a:t>Корпоративная организация</a:t>
          </a:r>
        </a:p>
      </dsp:txBody>
      <dsp:txXfrm>
        <a:off x="5182858" y="2"/>
        <a:ext cx="4173657" cy="1579634"/>
      </dsp:txXfrm>
    </dsp:sp>
    <dsp:sp modelId="{B0016F61-1568-4B3C-B201-C74B86826991}">
      <dsp:nvSpPr>
        <dsp:cNvPr id="0" name=""/>
        <dsp:cNvSpPr/>
      </dsp:nvSpPr>
      <dsp:spPr>
        <a:xfrm>
          <a:off x="3887628" y="2935107"/>
          <a:ext cx="12414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41424" y="45720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" kern="1200">
            <a:solidFill>
              <a:schemeClr val="tx1"/>
            </a:solidFill>
            <a:latin typeface="+mj-lt"/>
          </a:endParaRPr>
        </a:p>
      </dsp:txBody>
      <dsp:txXfrm>
        <a:off x="4476540" y="2977800"/>
        <a:ext cx="63601" cy="6055"/>
      </dsp:txXfrm>
    </dsp:sp>
    <dsp:sp modelId="{191CFFA4-AF47-4C7A-96D4-076CBBEA1C20}">
      <dsp:nvSpPr>
        <dsp:cNvPr id="0" name=""/>
        <dsp:cNvSpPr/>
      </dsp:nvSpPr>
      <dsp:spPr>
        <a:xfrm>
          <a:off x="0" y="2191010"/>
          <a:ext cx="3889428" cy="1579634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+mj-lt"/>
            </a:rPr>
            <a:t>Общественное объединение</a:t>
          </a:r>
        </a:p>
      </dsp:txBody>
      <dsp:txXfrm>
        <a:off x="0" y="2191010"/>
        <a:ext cx="3889428" cy="1579634"/>
      </dsp:txXfrm>
    </dsp:sp>
    <dsp:sp modelId="{DD910CEC-FB61-4F5D-912D-957F50EA983F}">
      <dsp:nvSpPr>
        <dsp:cNvPr id="0" name=""/>
        <dsp:cNvSpPr/>
      </dsp:nvSpPr>
      <dsp:spPr>
        <a:xfrm>
          <a:off x="5161453" y="2191010"/>
          <a:ext cx="4215623" cy="157963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1"/>
              </a:solidFill>
              <a:latin typeface="+mj-lt"/>
            </a:rPr>
            <a:t>Общественная организация </a:t>
          </a:r>
        </a:p>
      </dsp:txBody>
      <dsp:txXfrm>
        <a:off x="5161453" y="2191010"/>
        <a:ext cx="4215623" cy="1579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54DE2-1F3D-433C-AAAD-FF44E6585E5D}">
      <dsp:nvSpPr>
        <dsp:cNvPr id="0" name=""/>
        <dsp:cNvSpPr/>
      </dsp:nvSpPr>
      <dsp:spPr>
        <a:xfrm>
          <a:off x="2165" y="1161163"/>
          <a:ext cx="2489452" cy="1244726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Гражданский кодекс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РФ</a:t>
          </a:r>
        </a:p>
      </dsp:txBody>
      <dsp:txXfrm>
        <a:off x="38622" y="1197620"/>
        <a:ext cx="2416538" cy="1171812"/>
      </dsp:txXfrm>
    </dsp:sp>
    <dsp:sp modelId="{D6E1FEA3-719E-4501-9E78-529A75FE4B68}">
      <dsp:nvSpPr>
        <dsp:cNvPr id="0" name=""/>
        <dsp:cNvSpPr/>
      </dsp:nvSpPr>
      <dsp:spPr>
        <a:xfrm>
          <a:off x="251111" y="2405889"/>
          <a:ext cx="248945" cy="93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544"/>
              </a:lnTo>
              <a:lnTo>
                <a:pt x="248945" y="933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BC38F-774A-44C9-87AC-01B292AA04BD}">
      <dsp:nvSpPr>
        <dsp:cNvPr id="0" name=""/>
        <dsp:cNvSpPr/>
      </dsp:nvSpPr>
      <dsp:spPr>
        <a:xfrm>
          <a:off x="500056" y="2717071"/>
          <a:ext cx="1991562" cy="12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/>
            <a:t>Общий закон </a:t>
          </a:r>
          <a:r>
            <a:rPr lang="ru-RU" sz="1600" kern="1200" dirty="0"/>
            <a:t>для всех юридических лиц</a:t>
          </a:r>
        </a:p>
      </dsp:txBody>
      <dsp:txXfrm>
        <a:off x="536513" y="2753528"/>
        <a:ext cx="1918648" cy="1171812"/>
      </dsp:txXfrm>
    </dsp:sp>
    <dsp:sp modelId="{1FB47621-52B7-457B-96DC-6714913DF1AB}">
      <dsp:nvSpPr>
        <dsp:cNvPr id="0" name=""/>
        <dsp:cNvSpPr/>
      </dsp:nvSpPr>
      <dsp:spPr>
        <a:xfrm>
          <a:off x="3113981" y="1161163"/>
          <a:ext cx="2489452" cy="1244726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Федеральный закон «О некоммерческих организациях»</a:t>
          </a:r>
        </a:p>
      </dsp:txBody>
      <dsp:txXfrm>
        <a:off x="3150438" y="1197620"/>
        <a:ext cx="2416538" cy="1171812"/>
      </dsp:txXfrm>
    </dsp:sp>
    <dsp:sp modelId="{3848E8AD-E367-464F-A125-53AC0A25E21E}">
      <dsp:nvSpPr>
        <dsp:cNvPr id="0" name=""/>
        <dsp:cNvSpPr/>
      </dsp:nvSpPr>
      <dsp:spPr>
        <a:xfrm>
          <a:off x="3362927" y="2405889"/>
          <a:ext cx="248945" cy="93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544"/>
              </a:lnTo>
              <a:lnTo>
                <a:pt x="248945" y="933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D42B7-32CD-4548-B61C-CBEC7F6DACF3}">
      <dsp:nvSpPr>
        <dsp:cNvPr id="0" name=""/>
        <dsp:cNvSpPr/>
      </dsp:nvSpPr>
      <dsp:spPr>
        <a:xfrm>
          <a:off x="3611872" y="2717071"/>
          <a:ext cx="1991562" cy="12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/>
            <a:t>Общий закон </a:t>
          </a:r>
          <a:r>
            <a:rPr lang="ru-RU" sz="1600" kern="1200" dirty="0"/>
            <a:t>для всех форм, видов и типов НКО</a:t>
          </a:r>
        </a:p>
      </dsp:txBody>
      <dsp:txXfrm>
        <a:off x="3648329" y="2753528"/>
        <a:ext cx="1918648" cy="1171812"/>
      </dsp:txXfrm>
    </dsp:sp>
    <dsp:sp modelId="{590561C7-6FA4-46C4-80AC-A202D5D7B5D5}">
      <dsp:nvSpPr>
        <dsp:cNvPr id="0" name=""/>
        <dsp:cNvSpPr/>
      </dsp:nvSpPr>
      <dsp:spPr>
        <a:xfrm>
          <a:off x="6225797" y="1161163"/>
          <a:ext cx="2489452" cy="124472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Федеральный закон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«Об общественных объединениях»</a:t>
          </a:r>
        </a:p>
      </dsp:txBody>
      <dsp:txXfrm>
        <a:off x="6262254" y="1197620"/>
        <a:ext cx="2416538" cy="1171812"/>
      </dsp:txXfrm>
    </dsp:sp>
    <dsp:sp modelId="{61A0DBD2-B77D-4C59-86EE-157A6F27ACEC}">
      <dsp:nvSpPr>
        <dsp:cNvPr id="0" name=""/>
        <dsp:cNvSpPr/>
      </dsp:nvSpPr>
      <dsp:spPr>
        <a:xfrm>
          <a:off x="6474742" y="2405889"/>
          <a:ext cx="248945" cy="93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544"/>
              </a:lnTo>
              <a:lnTo>
                <a:pt x="248945" y="933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8A318-F3D6-45D1-A5E8-8FE89102B2F8}">
      <dsp:nvSpPr>
        <dsp:cNvPr id="0" name=""/>
        <dsp:cNvSpPr/>
      </dsp:nvSpPr>
      <dsp:spPr>
        <a:xfrm>
          <a:off x="6723688" y="2717071"/>
          <a:ext cx="1991562" cy="12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/>
            <a:t>Общий закон </a:t>
          </a:r>
          <a:r>
            <a:rPr lang="ru-RU" sz="1600" kern="1200" dirty="0"/>
            <a:t>для всех видов общественных объединений</a:t>
          </a:r>
        </a:p>
      </dsp:txBody>
      <dsp:txXfrm>
        <a:off x="6760145" y="2753528"/>
        <a:ext cx="1918648" cy="1171812"/>
      </dsp:txXfrm>
    </dsp:sp>
    <dsp:sp modelId="{15E8EAB0-241E-4B9A-9AB0-DC7B226D817D}">
      <dsp:nvSpPr>
        <dsp:cNvPr id="0" name=""/>
        <dsp:cNvSpPr/>
      </dsp:nvSpPr>
      <dsp:spPr>
        <a:xfrm>
          <a:off x="9337613" y="1161163"/>
          <a:ext cx="2489452" cy="1244726"/>
        </a:xfrm>
        <a:prstGeom prst="roundRect">
          <a:avLst>
            <a:gd name="adj" fmla="val 10000"/>
          </a:avLst>
        </a:prstGeom>
        <a:solidFill>
          <a:srgbClr val="D42834">
            <a:alpha val="67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Федеральный закон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«О профессиональных союзах, их правах  и гарантиях деятельности»</a:t>
          </a:r>
        </a:p>
      </dsp:txBody>
      <dsp:txXfrm>
        <a:off x="9374070" y="1197620"/>
        <a:ext cx="2416538" cy="1171812"/>
      </dsp:txXfrm>
    </dsp:sp>
    <dsp:sp modelId="{CC91EEDE-15F2-424E-81BA-C700E5F5C3D2}">
      <dsp:nvSpPr>
        <dsp:cNvPr id="0" name=""/>
        <dsp:cNvSpPr/>
      </dsp:nvSpPr>
      <dsp:spPr>
        <a:xfrm>
          <a:off x="9586558" y="2405889"/>
          <a:ext cx="248945" cy="93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3544"/>
              </a:lnTo>
              <a:lnTo>
                <a:pt x="248945" y="9335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F5D42-71E3-4CF4-9766-BC5A1B3B3358}">
      <dsp:nvSpPr>
        <dsp:cNvPr id="0" name=""/>
        <dsp:cNvSpPr/>
      </dsp:nvSpPr>
      <dsp:spPr>
        <a:xfrm>
          <a:off x="9835503" y="2717071"/>
          <a:ext cx="1991562" cy="1244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/>
            <a:t>Специальный закон </a:t>
          </a:r>
          <a:r>
            <a:rPr lang="ru-RU" sz="1600" kern="1200" dirty="0"/>
            <a:t>для профсоюзов (профсоюзных организаций) и их объединений</a:t>
          </a:r>
        </a:p>
      </dsp:txBody>
      <dsp:txXfrm>
        <a:off x="9871960" y="2753528"/>
        <a:ext cx="1918648" cy="11718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FC2AB-B92A-4E37-AE12-3E17396EDBFC}">
      <dsp:nvSpPr>
        <dsp:cNvPr id="0" name=""/>
        <dsp:cNvSpPr/>
      </dsp:nvSpPr>
      <dsp:spPr>
        <a:xfrm>
          <a:off x="1272174" y="15076"/>
          <a:ext cx="2505459" cy="125272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Трудовой кодекс РФ</a:t>
          </a:r>
        </a:p>
      </dsp:txBody>
      <dsp:txXfrm>
        <a:off x="1308865" y="51767"/>
        <a:ext cx="2432077" cy="1179347"/>
      </dsp:txXfrm>
    </dsp:sp>
    <dsp:sp modelId="{66B6E47B-E8ED-43B4-BC37-31A6C1646333}">
      <dsp:nvSpPr>
        <dsp:cNvPr id="0" name=""/>
        <dsp:cNvSpPr/>
      </dsp:nvSpPr>
      <dsp:spPr>
        <a:xfrm>
          <a:off x="1522720" y="1267805"/>
          <a:ext cx="257651" cy="926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086"/>
              </a:lnTo>
              <a:lnTo>
                <a:pt x="257651" y="92608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8850E-B5D5-46C3-8D0C-0C27296D2F5A}">
      <dsp:nvSpPr>
        <dsp:cNvPr id="0" name=""/>
        <dsp:cNvSpPr/>
      </dsp:nvSpPr>
      <dsp:spPr>
        <a:xfrm>
          <a:off x="1780371" y="1567527"/>
          <a:ext cx="2014810" cy="125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Дополняет ФЗ «О профсоюзах…» и регламентирует вопросы защиты трудовых прав работников профсоюзами</a:t>
          </a:r>
        </a:p>
      </dsp:txBody>
      <dsp:txXfrm>
        <a:off x="1817062" y="1604218"/>
        <a:ext cx="1941428" cy="1179347"/>
      </dsp:txXfrm>
    </dsp:sp>
    <dsp:sp modelId="{9F2B7990-558D-43CE-B7F7-8B8A92AF085E}">
      <dsp:nvSpPr>
        <dsp:cNvPr id="0" name=""/>
        <dsp:cNvSpPr/>
      </dsp:nvSpPr>
      <dsp:spPr>
        <a:xfrm>
          <a:off x="4392022" y="807"/>
          <a:ext cx="2505459" cy="1252729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Иные нормативно- правовые акты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(включая региональное законодательство о профсоюзах)</a:t>
          </a:r>
        </a:p>
      </dsp:txBody>
      <dsp:txXfrm>
        <a:off x="4428713" y="37498"/>
        <a:ext cx="2432077" cy="1179347"/>
      </dsp:txXfrm>
    </dsp:sp>
    <dsp:sp modelId="{9ADCCB40-9377-4E75-9BB6-C631B7E33E94}">
      <dsp:nvSpPr>
        <dsp:cNvPr id="0" name=""/>
        <dsp:cNvSpPr/>
      </dsp:nvSpPr>
      <dsp:spPr>
        <a:xfrm>
          <a:off x="4642568" y="1253537"/>
          <a:ext cx="250545" cy="939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547"/>
              </a:lnTo>
              <a:lnTo>
                <a:pt x="250545" y="93954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A23E0-11C0-428C-8620-6060D666CC26}">
      <dsp:nvSpPr>
        <dsp:cNvPr id="0" name=""/>
        <dsp:cNvSpPr/>
      </dsp:nvSpPr>
      <dsp:spPr>
        <a:xfrm>
          <a:off x="4893114" y="1566719"/>
          <a:ext cx="2004367" cy="12527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Регулируют иные общественные отношения, участником которых являются профсоюзы</a:t>
          </a:r>
        </a:p>
      </dsp:txBody>
      <dsp:txXfrm>
        <a:off x="4929805" y="1603410"/>
        <a:ext cx="1930985" cy="1179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C23D6-2399-466F-A347-FA76A717273A}">
      <dsp:nvSpPr>
        <dsp:cNvPr id="0" name=""/>
        <dsp:cNvSpPr/>
      </dsp:nvSpPr>
      <dsp:spPr>
        <a:xfrm>
          <a:off x="-6457279" y="-988380"/>
          <a:ext cx="7691760" cy="7691760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A8876-C838-4EAB-B234-FEC34459F054}">
      <dsp:nvSpPr>
        <dsp:cNvPr id="0" name=""/>
        <dsp:cNvSpPr/>
      </dsp:nvSpPr>
      <dsp:spPr>
        <a:xfrm>
          <a:off x="441763" y="339700"/>
          <a:ext cx="9099363" cy="5193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Понятие правового регулирования деятельности профсоюзов</a:t>
          </a:r>
        </a:p>
      </dsp:txBody>
      <dsp:txXfrm>
        <a:off x="441763" y="339700"/>
        <a:ext cx="9099363" cy="519379"/>
      </dsp:txXfrm>
    </dsp:sp>
    <dsp:sp modelId="{726652EC-8A02-4007-BED2-8FBFCF7A5C6C}">
      <dsp:nvSpPr>
        <dsp:cNvPr id="0" name=""/>
        <dsp:cNvSpPr/>
      </dsp:nvSpPr>
      <dsp:spPr>
        <a:xfrm>
          <a:off x="76295" y="194881"/>
          <a:ext cx="649224" cy="64922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249B6-1C2E-490E-99C5-F1CBC73EDD3E}">
      <dsp:nvSpPr>
        <dsp:cNvPr id="0" name=""/>
        <dsp:cNvSpPr/>
      </dsp:nvSpPr>
      <dsp:spPr>
        <a:xfrm>
          <a:off x="871251" y="1039329"/>
          <a:ext cx="8629019" cy="5193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Система правовых актов, регулирующих деятельность профсоюзов</a:t>
          </a:r>
        </a:p>
      </dsp:txBody>
      <dsp:txXfrm>
        <a:off x="871251" y="1039329"/>
        <a:ext cx="8629019" cy="519379"/>
      </dsp:txXfrm>
    </dsp:sp>
    <dsp:sp modelId="{D1A60544-3F9C-49DE-844A-8ADCEB78AD25}">
      <dsp:nvSpPr>
        <dsp:cNvPr id="0" name=""/>
        <dsp:cNvSpPr/>
      </dsp:nvSpPr>
      <dsp:spPr>
        <a:xfrm>
          <a:off x="546639" y="974407"/>
          <a:ext cx="649224" cy="64922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3CFF5-8989-4AE8-909C-0F5E07D6AEEA}">
      <dsp:nvSpPr>
        <dsp:cNvPr id="0" name=""/>
        <dsp:cNvSpPr/>
      </dsp:nvSpPr>
      <dsp:spPr>
        <a:xfrm>
          <a:off x="1146745" y="1836041"/>
          <a:ext cx="8371272" cy="5193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Особенности правового регулирования деятельности профсоюзов в системе нормативно-правовых актов РФ</a:t>
          </a:r>
        </a:p>
      </dsp:txBody>
      <dsp:txXfrm>
        <a:off x="1146745" y="1836041"/>
        <a:ext cx="8371272" cy="519379"/>
      </dsp:txXfrm>
    </dsp:sp>
    <dsp:sp modelId="{FF21C668-25D0-49EB-A433-967AA189E5F8}">
      <dsp:nvSpPr>
        <dsp:cNvPr id="0" name=""/>
        <dsp:cNvSpPr/>
      </dsp:nvSpPr>
      <dsp:spPr>
        <a:xfrm>
          <a:off x="804386" y="1753362"/>
          <a:ext cx="649224" cy="64922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ECF75-0BF1-4858-9C27-3E4FA1DF9B81}">
      <dsp:nvSpPr>
        <dsp:cNvPr id="0" name=""/>
        <dsp:cNvSpPr/>
      </dsp:nvSpPr>
      <dsp:spPr>
        <a:xfrm>
          <a:off x="1211294" y="2597810"/>
          <a:ext cx="8288976" cy="5193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Особенности гражданско-правового положения профсоюзов и профсоюзных организаций</a:t>
          </a:r>
        </a:p>
      </dsp:txBody>
      <dsp:txXfrm>
        <a:off x="1211294" y="2597810"/>
        <a:ext cx="8288976" cy="519379"/>
      </dsp:txXfrm>
    </dsp:sp>
    <dsp:sp modelId="{3D9A38B6-39D2-4BDD-A56A-2B2A5BDFFDB8}">
      <dsp:nvSpPr>
        <dsp:cNvPr id="0" name=""/>
        <dsp:cNvSpPr/>
      </dsp:nvSpPr>
      <dsp:spPr>
        <a:xfrm>
          <a:off x="886682" y="2532888"/>
          <a:ext cx="649224" cy="64922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2D3D3-0E97-43B8-91B9-B402C721ACCA}">
      <dsp:nvSpPr>
        <dsp:cNvPr id="0" name=""/>
        <dsp:cNvSpPr/>
      </dsp:nvSpPr>
      <dsp:spPr>
        <a:xfrm>
          <a:off x="1128998" y="3377336"/>
          <a:ext cx="8371272" cy="5193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Внутренняя правовая регламентация деятельности Профсоюза и его профсоюзных организаций</a:t>
          </a:r>
        </a:p>
      </dsp:txBody>
      <dsp:txXfrm>
        <a:off x="1128998" y="3377336"/>
        <a:ext cx="8371272" cy="519379"/>
      </dsp:txXfrm>
    </dsp:sp>
    <dsp:sp modelId="{0E684305-319D-4A7B-AC37-0CF72ED28337}">
      <dsp:nvSpPr>
        <dsp:cNvPr id="0" name=""/>
        <dsp:cNvSpPr/>
      </dsp:nvSpPr>
      <dsp:spPr>
        <a:xfrm>
          <a:off x="804386" y="3312414"/>
          <a:ext cx="649224" cy="64922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5DFD5E-4316-4174-B7D3-4CC4EF2E1701}">
      <dsp:nvSpPr>
        <dsp:cNvPr id="0" name=""/>
        <dsp:cNvSpPr/>
      </dsp:nvSpPr>
      <dsp:spPr>
        <a:xfrm>
          <a:off x="871251" y="4156290"/>
          <a:ext cx="8629019" cy="5193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Устав Профсоюза и уставы профсоюзных организаций</a:t>
          </a:r>
        </a:p>
      </dsp:txBody>
      <dsp:txXfrm>
        <a:off x="871251" y="4156290"/>
        <a:ext cx="8629019" cy="519379"/>
      </dsp:txXfrm>
    </dsp:sp>
    <dsp:sp modelId="{57206D09-0C6C-4B5B-9BA2-5F2242F370A5}">
      <dsp:nvSpPr>
        <dsp:cNvPr id="0" name=""/>
        <dsp:cNvSpPr/>
      </dsp:nvSpPr>
      <dsp:spPr>
        <a:xfrm>
          <a:off x="546639" y="4091368"/>
          <a:ext cx="649224" cy="64922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1FDEA-52A7-421A-8509-F17E3F65A244}">
      <dsp:nvSpPr>
        <dsp:cNvPr id="0" name=""/>
        <dsp:cNvSpPr/>
      </dsp:nvSpPr>
      <dsp:spPr>
        <a:xfrm>
          <a:off x="400907" y="4807948"/>
          <a:ext cx="9099363" cy="77511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25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Нормативные акты Профсоюза</a:t>
          </a:r>
        </a:p>
      </dsp:txBody>
      <dsp:txXfrm>
        <a:off x="400907" y="4807948"/>
        <a:ext cx="9099363" cy="775116"/>
      </dsp:txXfrm>
    </dsp:sp>
    <dsp:sp modelId="{6B9A049C-D0A4-48F8-86F7-ED1A036CACB5}">
      <dsp:nvSpPr>
        <dsp:cNvPr id="0" name=""/>
        <dsp:cNvSpPr/>
      </dsp:nvSpPr>
      <dsp:spPr>
        <a:xfrm>
          <a:off x="76295" y="4870894"/>
          <a:ext cx="649224" cy="64922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AC86A-689E-4805-B388-7532313844C9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1F8AE-84D9-4FA0-A555-434D260D87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8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8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85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40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59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59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955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26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7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3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924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2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3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74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542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56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41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62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3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2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20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92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2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41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44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1F8AE-84D9-4FA0-A555-434D260D87F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9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4.sv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2AACA6-54D6-4454-A7DE-4AFDDCA40934}"/>
              </a:ext>
            </a:extLst>
          </p:cNvPr>
          <p:cNvSpPr>
            <a:spLocks noGrp="1"/>
          </p:cNvSpPr>
          <p:nvPr/>
        </p:nvSpPr>
        <p:spPr>
          <a:xfrm>
            <a:off x="1092787" y="2059620"/>
            <a:ext cx="10006426" cy="228156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200" b="1" dirty="0">
                <a:solidFill>
                  <a:srgbClr val="34468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основы </a:t>
            </a:r>
          </a:p>
          <a:p>
            <a:pPr>
              <a:lnSpc>
                <a:spcPct val="110000"/>
              </a:lnSpc>
            </a:pPr>
            <a:r>
              <a:rPr lang="ru-RU" sz="3200" b="1" dirty="0">
                <a:solidFill>
                  <a:srgbClr val="344688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правового регулирования деятельности профсоюза и профсоюзных организаций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274F06B-B6E1-4827-BE53-3C7DF0169E26}"/>
              </a:ext>
            </a:extLst>
          </p:cNvPr>
          <p:cNvSpPr/>
          <p:nvPr/>
        </p:nvSpPr>
        <p:spPr>
          <a:xfrm>
            <a:off x="8075716" y="6028854"/>
            <a:ext cx="4116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Куряев Дмитрий Владимирович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главный юрисконсульт </a:t>
            </a:r>
            <a:r>
              <a:rPr lang="ru-RU" sz="14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дела </a:t>
            </a:r>
            <a:r>
              <a:rPr lang="ru-RU" sz="1400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правовой работы аппарата Профсоюза </a:t>
            </a: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259517"/>
            <a:ext cx="91435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Гражданский кодекс РФ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D29565-8E97-479F-8B5F-E7D4229D5BD5}"/>
              </a:ext>
            </a:extLst>
          </p:cNvPr>
          <p:cNvSpPr txBox="1"/>
          <p:nvPr/>
        </p:nvSpPr>
        <p:spPr>
          <a:xfrm>
            <a:off x="923924" y="1504631"/>
            <a:ext cx="101042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22272F"/>
                </a:solidFill>
                <a:latin typeface="PT Serif"/>
              </a:rPr>
              <a:t>Определяет г</a:t>
            </a:r>
            <a:r>
              <a:rPr lang="ru-RU" sz="2400" b="1" i="0" dirty="0">
                <a:solidFill>
                  <a:srgbClr val="22272F"/>
                </a:solidFill>
                <a:effectLst/>
                <a:latin typeface="PT Serif"/>
              </a:rPr>
              <a:t>ражданско-правовое положение юридических лиц и порядок их участия в гражданском обороте</a:t>
            </a:r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 (статья 2)</a:t>
            </a:r>
          </a:p>
          <a:p>
            <a:pPr algn="just"/>
            <a:endParaRPr lang="ru-RU" sz="2400" dirty="0">
              <a:solidFill>
                <a:srgbClr val="22272F"/>
              </a:solidFill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i="0" dirty="0">
                <a:solidFill>
                  <a:srgbClr val="22272F"/>
                </a:solidFill>
                <a:effectLst/>
                <a:latin typeface="PT Serif"/>
              </a:rPr>
              <a:t> Особенности гражданско-правового положения юридических лиц отдельных организационно-правовых форм, видов и типов</a:t>
            </a:r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, а также юридических лиц, созданных для осуществления деятельности в определенных сферах, </a:t>
            </a:r>
            <a:r>
              <a:rPr lang="ru-RU" sz="2400" b="1" i="0" dirty="0">
                <a:solidFill>
                  <a:srgbClr val="22272F"/>
                </a:solidFill>
                <a:effectLst/>
                <a:latin typeface="PT Serif"/>
              </a:rPr>
              <a:t>определяются настоящим Кодексом</a:t>
            </a:r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, </a:t>
            </a:r>
            <a:r>
              <a:rPr lang="ru-RU" sz="2400" b="1" i="0" dirty="0">
                <a:solidFill>
                  <a:schemeClr val="accent1"/>
                </a:solidFill>
                <a:effectLst/>
                <a:latin typeface="PT Serif"/>
              </a:rPr>
              <a:t>другими законами и иными правовыми актами </a:t>
            </a:r>
            <a:r>
              <a:rPr lang="ru-RU" sz="2400" i="0" dirty="0">
                <a:effectLst/>
                <a:latin typeface="PT Serif"/>
              </a:rPr>
              <a:t>(статья 49).</a:t>
            </a:r>
            <a:endParaRPr lang="ru-RU" sz="2400" dirty="0">
              <a:latin typeface="PT Serif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8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45601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Федеральный закон о некоммерческих организациях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D29565-8E97-479F-8B5F-E7D4229D5BD5}"/>
              </a:ext>
            </a:extLst>
          </p:cNvPr>
          <p:cNvSpPr txBox="1"/>
          <p:nvPr/>
        </p:nvSpPr>
        <p:spPr>
          <a:xfrm>
            <a:off x="857250" y="1410693"/>
            <a:ext cx="9753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определяет </a:t>
            </a:r>
            <a:r>
              <a:rPr lang="ru-RU" sz="2400" b="1" i="0" dirty="0">
                <a:solidFill>
                  <a:srgbClr val="22272F"/>
                </a:solidFill>
                <a:effectLst/>
                <a:latin typeface="PT Serif"/>
              </a:rPr>
              <a:t>особенности гражданско-правового положения некоммерческих организаций отдельных организационно-правовых форм, видов и типов</a:t>
            </a:r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, а также возможные формы поддержки некоммерческих организаций органами государственной власти и органами местного самоуправления.</a:t>
            </a:r>
          </a:p>
          <a:p>
            <a:pPr algn="just"/>
            <a:endParaRPr lang="ru-RU" sz="2400" b="0" i="0" dirty="0">
              <a:solidFill>
                <a:srgbClr val="22272F"/>
              </a:solidFill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i="0" dirty="0">
                <a:solidFill>
                  <a:srgbClr val="22272F"/>
                </a:solidFill>
                <a:effectLst/>
                <a:latin typeface="PT Serif"/>
              </a:rPr>
              <a:t>применяется по отношению ко всем некоммерческим организациям, созданным или создаваемым на территории Российской Федерации, постольку, </a:t>
            </a:r>
            <a:r>
              <a:rPr lang="ru-RU" sz="2400" b="1" i="0" dirty="0">
                <a:solidFill>
                  <a:schemeClr val="accent1"/>
                </a:solidFill>
                <a:effectLst/>
                <a:latin typeface="PT Serif"/>
              </a:rPr>
              <a:t>поскольку иное не установлено </a:t>
            </a:r>
            <a:r>
              <a:rPr lang="ru-RU" sz="2400" b="1" i="0" dirty="0">
                <a:solidFill>
                  <a:srgbClr val="22272F"/>
                </a:solidFill>
                <a:effectLst/>
                <a:latin typeface="PT Serif"/>
              </a:rPr>
              <a:t>настоящим Федеральным законом и </a:t>
            </a:r>
            <a:r>
              <a:rPr lang="ru-RU" sz="2400" b="1" i="0" dirty="0">
                <a:solidFill>
                  <a:schemeClr val="accent1"/>
                </a:solidFill>
                <a:effectLst/>
                <a:latin typeface="PT Serif"/>
              </a:rPr>
              <a:t>иными </a:t>
            </a:r>
            <a:r>
              <a:rPr lang="ru-RU" sz="2400" b="1" i="0" u="none" strike="noStrike" dirty="0">
                <a:solidFill>
                  <a:srgbClr val="3272C0"/>
                </a:solidFill>
                <a:effectLst/>
                <a:latin typeface="PT Serif"/>
              </a:rPr>
              <a:t>федеральными законами</a:t>
            </a:r>
            <a:r>
              <a:rPr lang="ru-RU" sz="2400" i="0" dirty="0">
                <a:solidFill>
                  <a:srgbClr val="22272F"/>
                </a:solidFill>
                <a:effectLst/>
                <a:latin typeface="PT Serif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354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45601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Федеральный закон о некоммерческих организациях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D29565-8E97-479F-8B5F-E7D4229D5BD5}"/>
              </a:ext>
            </a:extLst>
          </p:cNvPr>
          <p:cNvSpPr txBox="1"/>
          <p:nvPr/>
        </p:nvSpPr>
        <p:spPr>
          <a:xfrm>
            <a:off x="882853" y="1917087"/>
            <a:ext cx="9753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solidFill>
                  <a:srgbClr val="D42834"/>
                </a:solidFill>
                <a:effectLst/>
                <a:latin typeface="PT Serif"/>
              </a:rPr>
              <a:t>Особенности</a:t>
            </a:r>
            <a:r>
              <a:rPr lang="ru-RU" sz="2800" b="0" i="0" dirty="0">
                <a:solidFill>
                  <a:srgbClr val="22272F"/>
                </a:solidFill>
                <a:effectLst/>
                <a:latin typeface="PT Serif"/>
              </a:rPr>
              <a:t> правового положения общественных организаций (объединений) определяются </a:t>
            </a:r>
            <a:r>
              <a:rPr lang="ru-RU" sz="2800" b="0" i="0" dirty="0">
                <a:solidFill>
                  <a:schemeClr val="accent1"/>
                </a:solidFill>
                <a:effectLst/>
                <a:latin typeface="PT Serif"/>
              </a:rPr>
              <a:t>иными федеральными законами</a:t>
            </a:r>
            <a:r>
              <a:rPr lang="ru-RU" sz="2800" b="0" i="0" dirty="0">
                <a:solidFill>
                  <a:srgbClr val="22272F"/>
                </a:solidFill>
                <a:effectLst/>
                <a:latin typeface="PT Serif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10F9BD5-7579-459E-BDC1-76CC9FBB7C33}"/>
              </a:ext>
            </a:extLst>
          </p:cNvPr>
          <p:cNvSpPr txBox="1"/>
          <p:nvPr/>
        </p:nvSpPr>
        <p:spPr>
          <a:xfrm>
            <a:off x="2326140" y="141552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u="sng" dirty="0">
                <a:solidFill>
                  <a:srgbClr val="D42834"/>
                </a:solidFill>
                <a:effectLst/>
                <a:latin typeface="PT Serif"/>
              </a:rPr>
              <a:t>Статья 6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4C533F-703A-4393-B0FD-025A22499D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7243" y="3495341"/>
            <a:ext cx="1557749" cy="17301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2B94D9-E1C3-4841-8C0C-FA760F1E0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3478" y="4360423"/>
            <a:ext cx="1212351" cy="11609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53D268-A5D7-4577-98C0-6FBCCB5688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9225" y="4940913"/>
            <a:ext cx="1091731" cy="9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3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45601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Федеральный закон об общественных объединениях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D29565-8E97-479F-8B5F-E7D4229D5BD5}"/>
              </a:ext>
            </a:extLst>
          </p:cNvPr>
          <p:cNvSpPr txBox="1"/>
          <p:nvPr/>
        </p:nvSpPr>
        <p:spPr>
          <a:xfrm>
            <a:off x="752475" y="1553568"/>
            <a:ext cx="71791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b="0" i="0" dirty="0">
              <a:solidFill>
                <a:srgbClr val="22272F"/>
              </a:solidFill>
              <a:effectLst/>
              <a:latin typeface="PT Serif"/>
            </a:endParaRPr>
          </a:p>
          <a:p>
            <a:pPr algn="just"/>
            <a:r>
              <a:rPr lang="ru-RU" sz="2400" b="1" i="0" dirty="0">
                <a:solidFill>
                  <a:srgbClr val="22272F"/>
                </a:solidFill>
                <a:effectLst/>
                <a:latin typeface="PT Serif"/>
              </a:rPr>
              <a:t>Распространяется на все общественные объединения, созданные по инициативе граждан</a:t>
            </a:r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, за исключением религиозных организаций, а также коммерческих организаций и создаваемых ими некоммерческих союзов (ассоциаций)</a:t>
            </a:r>
            <a:r>
              <a:rPr lang="ru-RU" sz="2400" b="1" dirty="0">
                <a:solidFill>
                  <a:srgbClr val="D42834"/>
                </a:solidFill>
                <a:latin typeface="PT Serif"/>
              </a:rPr>
              <a:t> </a:t>
            </a:r>
            <a:r>
              <a:rPr lang="ru-RU" sz="2000" b="1" i="0" dirty="0">
                <a:solidFill>
                  <a:srgbClr val="D42834"/>
                </a:solidFill>
                <a:effectLst/>
                <a:latin typeface="PT Serif"/>
              </a:rPr>
              <a:t>(</a:t>
            </a:r>
            <a:r>
              <a:rPr lang="ru-RU" sz="2000" b="1" i="0" u="sng" dirty="0">
                <a:solidFill>
                  <a:srgbClr val="D42834"/>
                </a:solidFill>
                <a:effectLst/>
                <a:latin typeface="PT Serif"/>
              </a:rPr>
              <a:t>статья </a:t>
            </a:r>
            <a:r>
              <a:rPr lang="ru-RU" sz="2000" b="1" u="sng" dirty="0">
                <a:solidFill>
                  <a:srgbClr val="D42834"/>
                </a:solidFill>
                <a:latin typeface="PT Serif"/>
              </a:rPr>
              <a:t>2</a:t>
            </a:r>
            <a:r>
              <a:rPr lang="ru-RU" sz="2000" b="1" dirty="0">
                <a:solidFill>
                  <a:srgbClr val="D42834"/>
                </a:solidFill>
                <a:latin typeface="PT Serif"/>
              </a:rPr>
              <a:t>)</a:t>
            </a:r>
          </a:p>
          <a:p>
            <a:pPr algn="just"/>
            <a:endParaRPr lang="ru-RU" sz="2400" b="0" i="0" dirty="0">
              <a:solidFill>
                <a:srgbClr val="22272F"/>
              </a:solidFill>
              <a:effectLst/>
              <a:latin typeface="PT Serif"/>
            </a:endParaRPr>
          </a:p>
          <a:p>
            <a:pPr algn="just"/>
            <a:endParaRPr lang="ru-RU" sz="2400" b="0" i="0" dirty="0">
              <a:solidFill>
                <a:srgbClr val="22272F"/>
              </a:solidFill>
              <a:effectLst/>
              <a:latin typeface="PT Serif"/>
            </a:endParaRPr>
          </a:p>
        </p:txBody>
      </p:sp>
      <p:pic>
        <p:nvPicPr>
          <p:cNvPr id="3" name="Рисунок 2" descr="Изображение выглядит как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006F1CE3-9A63-4561-8B37-628B86416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499" y="1553568"/>
            <a:ext cx="3558817" cy="45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6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45601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Федеральный закон об общественных объединениях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D29565-8E97-479F-8B5F-E7D4229D5BD5}"/>
              </a:ext>
            </a:extLst>
          </p:cNvPr>
          <p:cNvSpPr txBox="1"/>
          <p:nvPr/>
        </p:nvSpPr>
        <p:spPr>
          <a:xfrm>
            <a:off x="1070974" y="1440553"/>
            <a:ext cx="97536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b="0" i="0" dirty="0">
              <a:solidFill>
                <a:srgbClr val="22272F"/>
              </a:solidFill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i="0" dirty="0">
                <a:solidFill>
                  <a:srgbClr val="22272F"/>
                </a:solidFill>
                <a:effectLst/>
                <a:latin typeface="PT Serif"/>
              </a:rPr>
              <a:t>Особенности, связанные с созданием, деятельностью, реорганизацией и (или) ликвидацией отдельных видов общественных объединений </a:t>
            </a:r>
            <a:r>
              <a:rPr lang="ru-RU" sz="2000" b="0" i="0" dirty="0">
                <a:solidFill>
                  <a:srgbClr val="22272F"/>
                </a:solidFill>
                <a:effectLst/>
                <a:latin typeface="PT Serif"/>
              </a:rPr>
              <a:t>- </a:t>
            </a:r>
            <a:r>
              <a:rPr lang="ru-RU" sz="2000" b="1" i="0" dirty="0">
                <a:solidFill>
                  <a:schemeClr val="accent1"/>
                </a:solidFill>
                <a:effectLst/>
                <a:latin typeface="PT Serif"/>
              </a:rPr>
              <a:t>профессиональных союзов</a:t>
            </a:r>
            <a:r>
              <a:rPr lang="ru-RU" sz="2000" b="0" i="0" dirty="0">
                <a:solidFill>
                  <a:srgbClr val="22272F"/>
                </a:solidFill>
                <a:effectLst/>
                <a:latin typeface="PT Serif"/>
              </a:rPr>
              <a:t>, благотворительных и других видов общественных объединений, - </a:t>
            </a:r>
            <a:r>
              <a:rPr lang="ru-RU" sz="2000" b="1" i="0" dirty="0">
                <a:solidFill>
                  <a:srgbClr val="22272F"/>
                </a:solidFill>
                <a:effectLst/>
                <a:latin typeface="PT Serif"/>
              </a:rPr>
              <a:t>могут регулироваться специальными законами, принимаемыми в соответствии с настоящим Федеральным законом</a:t>
            </a:r>
            <a:r>
              <a:rPr lang="ru-RU" sz="2000" b="0" i="0" dirty="0">
                <a:solidFill>
                  <a:srgbClr val="22272F"/>
                </a:solidFill>
                <a:effectLst/>
                <a:latin typeface="PT Serif"/>
              </a:rPr>
              <a:t>. </a:t>
            </a:r>
          </a:p>
          <a:p>
            <a:pPr algn="just"/>
            <a:endParaRPr lang="ru-RU" sz="2000" b="0" i="0" dirty="0">
              <a:solidFill>
                <a:srgbClr val="22272F"/>
              </a:solidFill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i="0" dirty="0">
                <a:solidFill>
                  <a:srgbClr val="22272F"/>
                </a:solidFill>
                <a:effectLst/>
                <a:latin typeface="PT Serif"/>
              </a:rPr>
              <a:t>Деятельность указанных общественных объединений до принятия специальных законов, а также </a:t>
            </a:r>
            <a:r>
              <a:rPr lang="ru-RU" sz="2000" b="1" i="0" dirty="0">
                <a:solidFill>
                  <a:srgbClr val="22272F"/>
                </a:solidFill>
                <a:effectLst/>
                <a:latin typeface="PT Serif"/>
              </a:rPr>
              <a:t>деятельность общественных объединений, не урегулированная </a:t>
            </a:r>
            <a:r>
              <a:rPr lang="ru-RU" sz="2000" b="1" i="0" u="none" strike="noStrike" dirty="0">
                <a:effectLst/>
                <a:latin typeface="PT Serif"/>
              </a:rPr>
              <a:t>специальными законами</a:t>
            </a:r>
            <a:r>
              <a:rPr lang="ru-RU" sz="2000" b="1" i="0" dirty="0">
                <a:solidFill>
                  <a:srgbClr val="22272F"/>
                </a:solidFill>
                <a:effectLst/>
                <a:latin typeface="PT Serif"/>
              </a:rPr>
              <a:t>, регулируются настоящим Федеральным законом</a:t>
            </a:r>
            <a:r>
              <a:rPr lang="ru-RU" sz="2000" i="0" dirty="0">
                <a:solidFill>
                  <a:srgbClr val="22272F"/>
                </a:solidFill>
                <a:effectLst/>
                <a:latin typeface="PT Serif"/>
              </a:rPr>
              <a:t>.</a:t>
            </a:r>
          </a:p>
          <a:p>
            <a:pPr algn="ctr"/>
            <a:r>
              <a:rPr lang="ru-RU" sz="2000" b="1" i="0" dirty="0">
                <a:solidFill>
                  <a:srgbClr val="D42834"/>
                </a:solidFill>
                <a:effectLst/>
                <a:latin typeface="PT Serif"/>
              </a:rPr>
              <a:t>(статья 4)</a:t>
            </a:r>
          </a:p>
          <a:p>
            <a:pPr algn="just"/>
            <a:endParaRPr lang="ru-RU" sz="2000" i="0" dirty="0">
              <a:solidFill>
                <a:srgbClr val="22272F"/>
              </a:solidFill>
              <a:effectLst/>
              <a:latin typeface="PT Serif"/>
            </a:endParaRPr>
          </a:p>
          <a:p>
            <a:pPr algn="just"/>
            <a:endParaRPr lang="ru-RU" sz="2400" b="0" i="0" dirty="0">
              <a:solidFill>
                <a:srgbClr val="22272F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90955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45601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Федеральный закон о профессиональных союзах, их правах и гарантиях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D29565-8E97-479F-8B5F-E7D4229D5BD5}"/>
              </a:ext>
            </a:extLst>
          </p:cNvPr>
          <p:cNvSpPr txBox="1"/>
          <p:nvPr/>
        </p:nvSpPr>
        <p:spPr>
          <a:xfrm>
            <a:off x="324278" y="1455255"/>
            <a:ext cx="838606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b="0" i="0" dirty="0">
              <a:solidFill>
                <a:srgbClr val="22272F"/>
              </a:solidFill>
              <a:effectLst/>
              <a:latin typeface="PT Serif"/>
            </a:endParaRPr>
          </a:p>
          <a:p>
            <a:r>
              <a:rPr lang="ru-RU" sz="2000" b="1" i="0" dirty="0">
                <a:effectLst/>
                <a:latin typeface="PT Serif"/>
              </a:rPr>
              <a:t>     </a:t>
            </a:r>
            <a:r>
              <a:rPr lang="ru-RU" sz="2000" i="0" dirty="0">
                <a:effectLst/>
                <a:latin typeface="PT Serif"/>
              </a:rPr>
              <a:t>Предметом регулирования Федерального закона являются</a:t>
            </a:r>
          </a:p>
          <a:p>
            <a:pPr algn="just"/>
            <a:endParaRPr lang="ru-RU" sz="2000" i="0" dirty="0"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PT Serif"/>
              </a:rPr>
              <a:t> общественные отношения, возникающие в связи с реализацией гражданами конституционного права на объединение</a:t>
            </a:r>
            <a:r>
              <a:rPr lang="ru-RU" sz="2000" b="0" i="0" dirty="0">
                <a:effectLst/>
                <a:latin typeface="PT Serif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dirty="0"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>
                <a:effectLst/>
                <a:latin typeface="PT Serif"/>
              </a:rPr>
              <a:t>созданием, деятельностью, реорганизацией и (или) ликвидацией профессиональных</a:t>
            </a:r>
            <a:r>
              <a:rPr lang="ru-RU" sz="2000" b="1" i="0" dirty="0">
                <a:solidFill>
                  <a:srgbClr val="22272F"/>
                </a:solidFill>
                <a:effectLst/>
                <a:latin typeface="PT Serif"/>
              </a:rPr>
              <a:t> союзов</a:t>
            </a:r>
            <a:r>
              <a:rPr lang="ru-RU" sz="2000" b="0" i="0" dirty="0">
                <a:solidFill>
                  <a:srgbClr val="22272F"/>
                </a:solidFill>
                <a:effectLst/>
                <a:latin typeface="PT Serif"/>
              </a:rPr>
              <a:t>, их объединений (ассоциаций), первичных профсоюзных организаций, </a:t>
            </a:r>
            <a:r>
              <a:rPr lang="ru-RU" sz="2000" b="1" i="0" dirty="0">
                <a:solidFill>
                  <a:srgbClr val="22272F"/>
                </a:solidFill>
                <a:effectLst/>
                <a:latin typeface="PT Serif"/>
              </a:rPr>
              <a:t>иных профсоюзных организаций</a:t>
            </a:r>
            <a:r>
              <a:rPr lang="ru-RU" sz="2000" b="0" i="0" dirty="0">
                <a:solidFill>
                  <a:srgbClr val="22272F"/>
                </a:solidFill>
                <a:effectLst/>
                <a:latin typeface="PT Serif"/>
              </a:rPr>
              <a:t>, объединений (ассоциаций) организаций профсоюзов (далее - профсоюзы).</a:t>
            </a:r>
          </a:p>
          <a:p>
            <a:pPr algn="ctr"/>
            <a:endParaRPr lang="ru-RU" sz="2000" b="1" dirty="0">
              <a:solidFill>
                <a:srgbClr val="D42834"/>
              </a:solidFill>
              <a:latin typeface="PT Serif"/>
            </a:endParaRPr>
          </a:p>
          <a:p>
            <a:pPr algn="ctr"/>
            <a:r>
              <a:rPr lang="ru-RU" sz="2000" b="1" dirty="0">
                <a:solidFill>
                  <a:srgbClr val="D42834"/>
                </a:solidFill>
                <a:latin typeface="PT Serif"/>
              </a:rPr>
              <a:t>(статья 1)</a:t>
            </a:r>
            <a:endParaRPr lang="ru-RU" sz="2000" b="1" i="0" dirty="0">
              <a:solidFill>
                <a:srgbClr val="D42834"/>
              </a:solidFill>
              <a:effectLst/>
              <a:latin typeface="PT Serif"/>
            </a:endParaRPr>
          </a:p>
          <a:p>
            <a:pPr algn="just"/>
            <a:endParaRPr lang="ru-RU" sz="2400" b="0" i="0" dirty="0">
              <a:solidFill>
                <a:srgbClr val="22272F"/>
              </a:solidFill>
              <a:effectLst/>
              <a:latin typeface="PT Serif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059E2C5-DDE7-45D5-9991-6DAE0B1F8B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50" y="1837416"/>
            <a:ext cx="2465799" cy="3600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2271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45601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Федеральный закон о профессиональных союзах, их правах и гарантиях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D29565-8E97-479F-8B5F-E7D4229D5BD5}"/>
              </a:ext>
            </a:extLst>
          </p:cNvPr>
          <p:cNvSpPr txBox="1"/>
          <p:nvPr/>
        </p:nvSpPr>
        <p:spPr>
          <a:xfrm>
            <a:off x="718359" y="1115914"/>
            <a:ext cx="1044226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b="0" i="0" dirty="0">
              <a:solidFill>
                <a:srgbClr val="22272F"/>
              </a:solidFill>
              <a:effectLst/>
              <a:latin typeface="PT Serif"/>
            </a:endParaRPr>
          </a:p>
          <a:p>
            <a:pPr algn="just"/>
            <a:r>
              <a:rPr lang="ru-RU" sz="2000" b="0" i="0" dirty="0">
                <a:solidFill>
                  <a:srgbClr val="22272F"/>
                </a:solidFill>
                <a:effectLst/>
                <a:latin typeface="PT Serif"/>
              </a:rPr>
              <a:t> Федеральный закон устанавливает</a:t>
            </a:r>
          </a:p>
          <a:p>
            <a:pPr algn="just"/>
            <a:endParaRPr lang="ru-RU" sz="2000" b="0" i="0" dirty="0">
              <a:solidFill>
                <a:srgbClr val="22272F"/>
              </a:solidFill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>
                <a:solidFill>
                  <a:srgbClr val="22272F"/>
                </a:solidFill>
                <a:effectLst/>
                <a:latin typeface="PT Serif"/>
              </a:rPr>
              <a:t>правовые основы создания профсоюзов, их права и гарантии деятельности,</a:t>
            </a:r>
          </a:p>
          <a:p>
            <a:pPr algn="just"/>
            <a:r>
              <a:rPr lang="ru-RU" sz="2000" b="1" i="0" dirty="0">
                <a:solidFill>
                  <a:srgbClr val="22272F"/>
                </a:solidFill>
                <a:effectLst/>
                <a:latin typeface="PT Serif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i="0" dirty="0">
                <a:solidFill>
                  <a:srgbClr val="22272F"/>
                </a:solidFill>
                <a:effectLst/>
                <a:latin typeface="PT Serif"/>
              </a:rPr>
              <a:t>регулирует отношения профсоюзов с органами государственной власти, органами местного самоуправления, работодателями, их объединениями (союзами, ассоциациями), другими общественными объединениями, юридическими лицами и гражданами, </a:t>
            </a:r>
          </a:p>
          <a:p>
            <a:pPr algn="just"/>
            <a:endParaRPr lang="ru-RU" sz="2000" b="1" i="0" dirty="0">
              <a:solidFill>
                <a:srgbClr val="22272F"/>
              </a:solidFill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22272F"/>
                </a:solidFill>
                <a:latin typeface="PT Serif"/>
              </a:rPr>
              <a:t>определяет п</a:t>
            </a:r>
            <a:r>
              <a:rPr lang="ru-RU" sz="2000" b="1" i="0" dirty="0">
                <a:solidFill>
                  <a:srgbClr val="22272F"/>
                </a:solidFill>
                <a:effectLst/>
                <a:latin typeface="PT Serif"/>
              </a:rPr>
              <a:t>равовое положение профсоюзов (профсоюзных организаций) и их объединений, в том числе особенности их гражданско-правового положения как видов общественных организаций, ассоциаций и союзов соответственно</a:t>
            </a:r>
            <a:r>
              <a:rPr lang="ru-RU" sz="2000" b="0" i="0" dirty="0">
                <a:solidFill>
                  <a:srgbClr val="22272F"/>
                </a:solidFill>
                <a:effectLst/>
                <a:latin typeface="PT Serif"/>
              </a:rPr>
              <a:t>.</a:t>
            </a:r>
          </a:p>
          <a:p>
            <a:pPr algn="just"/>
            <a:r>
              <a:rPr lang="ru-RU" sz="2000" i="0" dirty="0">
                <a:solidFill>
                  <a:srgbClr val="22272F"/>
                </a:solidFill>
                <a:effectLst/>
                <a:latin typeface="PT Serif"/>
              </a:rPr>
              <a:t>                                                            </a:t>
            </a:r>
            <a:r>
              <a:rPr lang="ru-RU" sz="2000" b="1" i="0" dirty="0">
                <a:solidFill>
                  <a:srgbClr val="D42834"/>
                </a:solidFill>
                <a:effectLst/>
                <a:latin typeface="PT Serif"/>
              </a:rPr>
              <a:t>(статья 1)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000" i="0" dirty="0">
              <a:solidFill>
                <a:srgbClr val="22272F"/>
              </a:solidFill>
              <a:effectLst/>
              <a:latin typeface="PT Serif"/>
            </a:endParaRPr>
          </a:p>
          <a:p>
            <a:pPr algn="just"/>
            <a:endParaRPr lang="ru-RU" sz="2400" b="0" i="0" dirty="0">
              <a:solidFill>
                <a:srgbClr val="22272F"/>
              </a:solidFill>
              <a:effectLst/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13557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266699" y="123736"/>
            <a:ext cx="8886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гражданско-Правовое положение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="" xmlns:a16="http://schemas.microsoft.com/office/drawing/2014/main" id="{12E1443E-3DCC-4418-9AA3-295B2C6FCC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0138963"/>
              </p:ext>
            </p:extLst>
          </p:nvPr>
        </p:nvGraphicFramePr>
        <p:xfrm>
          <a:off x="1580762" y="2067659"/>
          <a:ext cx="9377077" cy="377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318DDF8-2F8D-4B31-8B79-0BECABC6C19C}"/>
              </a:ext>
            </a:extLst>
          </p:cNvPr>
          <p:cNvSpPr txBox="1"/>
          <p:nvPr/>
        </p:nvSpPr>
        <p:spPr>
          <a:xfrm>
            <a:off x="2235658" y="1115616"/>
            <a:ext cx="8642641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+mj-lt"/>
                <a:cs typeface="Calibri" panose="020F0502020204030204" pitchFamily="34" charset="0"/>
              </a:rPr>
              <a:t>Профсоюз и профсоюзные организации</a:t>
            </a:r>
            <a:endParaRPr lang="ru-RU" sz="36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4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45601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Трудовой кодекс </a:t>
            </a:r>
          </a:p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российской федерации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D29565-8E97-479F-8B5F-E7D4229D5BD5}"/>
              </a:ext>
            </a:extLst>
          </p:cNvPr>
          <p:cNvSpPr txBox="1"/>
          <p:nvPr/>
        </p:nvSpPr>
        <p:spPr>
          <a:xfrm>
            <a:off x="903294" y="1577987"/>
            <a:ext cx="1000786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22272F"/>
              </a:solidFill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регулирует вопросы участия профсоюзов в системе социального партнерства </a:t>
            </a:r>
          </a:p>
          <a:p>
            <a:pPr algn="ctr"/>
            <a:r>
              <a:rPr lang="ru-RU" sz="2400" b="0" i="0" dirty="0">
                <a:solidFill>
                  <a:srgbClr val="D42834"/>
                </a:solidFill>
                <a:effectLst/>
                <a:latin typeface="PT Serif"/>
              </a:rPr>
              <a:t>(Раздел II ТК РФ, ст. ст. 23-55)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22272F"/>
              </a:solidFill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22272F"/>
                </a:solidFill>
                <a:latin typeface="PT Serif"/>
              </a:rPr>
              <a:t>регулирует вопросы защиты трудовых прав и законных интересов работников профессиональными союзами </a:t>
            </a:r>
          </a:p>
          <a:p>
            <a:pPr algn="just"/>
            <a:endParaRPr lang="ru-RU" sz="2400" dirty="0">
              <a:solidFill>
                <a:srgbClr val="22272F"/>
              </a:solidFill>
              <a:latin typeface="PT Serif"/>
            </a:endParaRPr>
          </a:p>
          <a:p>
            <a:pPr algn="ctr"/>
            <a:r>
              <a:rPr lang="ru-RU" sz="2400" dirty="0">
                <a:solidFill>
                  <a:srgbClr val="D42834"/>
                </a:solidFill>
                <a:latin typeface="PT Serif"/>
              </a:rPr>
              <a:t>(Глава 58, ст. ст. 370 - 378)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22272F"/>
              </a:solidFill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22272F"/>
                </a:solidFill>
                <a:latin typeface="PT Serif"/>
              </a:rPr>
              <a:t>регулирует другие вопросы, в решении которых принимают участие профсоюзные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1267998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45601"/>
            <a:ext cx="9143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Система законодательных актов регулирующих деятельность профсоюзов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ACF8160C-9BD8-48F2-8BC0-E0614BEB5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1601145"/>
              </p:ext>
            </p:extLst>
          </p:nvPr>
        </p:nvGraphicFramePr>
        <p:xfrm>
          <a:off x="181384" y="-236306"/>
          <a:ext cx="11829232" cy="5122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7CC53EA8-3FB5-4422-AFE8-57D54CF08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627778"/>
              </p:ext>
            </p:extLst>
          </p:nvPr>
        </p:nvGraphicFramePr>
        <p:xfrm>
          <a:off x="2140448" y="3892142"/>
          <a:ext cx="8157681" cy="2820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6480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735382" y="97324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Законодательное определение профсоюза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D3FB513-4597-4504-B9CC-84640B63420C}"/>
              </a:ext>
            </a:extLst>
          </p:cNvPr>
          <p:cNvSpPr/>
          <p:nvPr/>
        </p:nvSpPr>
        <p:spPr>
          <a:xfrm>
            <a:off x="475507" y="1289953"/>
            <a:ext cx="10949356" cy="3231654"/>
          </a:xfrm>
          <a:prstGeom prst="rect">
            <a:avLst/>
          </a:prstGeom>
          <a:solidFill>
            <a:schemeClr val="accent5">
              <a:alpha val="0"/>
            </a:schemeClr>
          </a:solidFill>
        </p:spPr>
        <p:txBody>
          <a:bodyPr wrap="square">
            <a:spAutoFit/>
          </a:bodyPr>
          <a:lstStyle/>
          <a:p>
            <a:pPr lvl="0" defTabSz="914330">
              <a:defRPr/>
            </a:pPr>
            <a:r>
              <a:rPr lang="ru-RU" sz="2400" b="1" i="0" dirty="0">
                <a:solidFill>
                  <a:srgbClr val="FF0000"/>
                </a:solidFill>
                <a:effectLst/>
                <a:latin typeface="PT Serif"/>
              </a:rPr>
              <a:t>Профсоюз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PT Serif"/>
              </a:rPr>
              <a:t> </a:t>
            </a:r>
            <a:r>
              <a:rPr lang="ru-RU" sz="2400" dirty="0">
                <a:solidFill>
                  <a:srgbClr val="22272F"/>
                </a:solidFill>
                <a:latin typeface="PT Serif"/>
              </a:rPr>
              <a:t>– </a:t>
            </a:r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добровольное </a:t>
            </a:r>
            <a:r>
              <a:rPr lang="ru-RU" sz="2400" b="1" i="0" dirty="0">
                <a:solidFill>
                  <a:schemeClr val="accent1"/>
                </a:solidFill>
                <a:effectLst/>
                <a:latin typeface="PT Serif"/>
              </a:rPr>
              <a:t>общественное объединение граждан</a:t>
            </a:r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, связанных общими производственными, профессиональными интересами по роду их деятельности, </a:t>
            </a: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0" dirty="0">
                <a:solidFill>
                  <a:schemeClr val="accent1"/>
                </a:solidFill>
                <a:effectLst/>
                <a:latin typeface="PT Serif"/>
              </a:rPr>
              <a:t>создаваемое в целях представительства и защиты их социально-трудовых прав и интересов</a:t>
            </a:r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.</a:t>
            </a: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22272F"/>
              </a:solidFill>
              <a:latin typeface="PT Serif"/>
            </a:endParaRPr>
          </a:p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srgbClr val="22272F"/>
              </a:solidFill>
              <a:latin typeface="PT Serif"/>
            </a:endParaRP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>
                <a:solidFill>
                  <a:srgbClr val="22272F"/>
                </a:solidFill>
                <a:latin typeface="PT Serif"/>
              </a:rPr>
              <a:t>(</a:t>
            </a:r>
            <a:r>
              <a:rPr lang="ru-RU" b="1" i="1" dirty="0">
                <a:solidFill>
                  <a:srgbClr val="22272F"/>
                </a:solidFill>
                <a:highlight>
                  <a:srgbClr val="C9EDFB"/>
                </a:highlight>
                <a:latin typeface="PT Serif"/>
              </a:rPr>
              <a:t>ст. 2 Федерального закона от 12.01.1996 № 10-ФЗ «О профессиональных союзах, их правах и гарантиях деятельности»)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highlight>
                <a:srgbClr val="C9EDFB"/>
              </a:highlight>
              <a:latin typeface="PT Serif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6832761-BE82-4A9B-A2BB-14B189184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12150" y="4267686"/>
            <a:ext cx="2716567" cy="23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80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45601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Федеральный закон о профессиональных союзах, их правах и гарантиях деятельности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D29565-8E97-479F-8B5F-E7D4229D5BD5}"/>
              </a:ext>
            </a:extLst>
          </p:cNvPr>
          <p:cNvSpPr txBox="1"/>
          <p:nvPr/>
        </p:nvSpPr>
        <p:spPr>
          <a:xfrm>
            <a:off x="1067680" y="1012954"/>
            <a:ext cx="1044226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i="0" dirty="0">
                <a:solidFill>
                  <a:schemeClr val="accent1"/>
                </a:solidFill>
                <a:effectLst/>
                <a:latin typeface="PT Serif"/>
              </a:rPr>
              <a:t>Профсоюзы</a:t>
            </a:r>
            <a:r>
              <a:rPr lang="ru-RU" sz="2200" b="0" i="0" dirty="0">
                <a:solidFill>
                  <a:srgbClr val="22272F"/>
                </a:solidFill>
                <a:effectLst/>
                <a:latin typeface="PT Serif"/>
              </a:rPr>
              <a:t>, их объединения (ассоциации) </a:t>
            </a:r>
            <a:r>
              <a:rPr lang="ru-RU" sz="2200" b="1" i="0" u="sng" dirty="0">
                <a:solidFill>
                  <a:srgbClr val="D42834"/>
                </a:solidFill>
                <a:effectLst/>
                <a:latin typeface="PT Serif"/>
              </a:rPr>
              <a:t>самостоятельно</a:t>
            </a:r>
            <a:r>
              <a:rPr lang="ru-RU" sz="2200" b="1" i="0" dirty="0">
                <a:solidFill>
                  <a:srgbClr val="D42834"/>
                </a:solidFill>
                <a:effectLst/>
                <a:latin typeface="PT Serif"/>
              </a:rPr>
              <a:t> </a:t>
            </a:r>
          </a:p>
          <a:p>
            <a:pPr algn="just"/>
            <a:endParaRPr lang="ru-RU" sz="2200" i="0" dirty="0">
              <a:solidFill>
                <a:srgbClr val="D42834"/>
              </a:solidFill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i="0" dirty="0">
                <a:effectLst/>
                <a:latin typeface="PT Serif"/>
              </a:rPr>
              <a:t>разрабатывают и утверждают свои уставы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200" i="0" dirty="0"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i="0" dirty="0">
                <a:effectLst/>
                <a:latin typeface="PT Serif"/>
              </a:rPr>
              <a:t>свою структуру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200" i="0" dirty="0"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i="0" dirty="0">
                <a:effectLst/>
                <a:latin typeface="PT Serif"/>
              </a:rPr>
              <a:t>образуют профсоюзные органы и определяют их компетенцию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200" i="0" dirty="0"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i="0" dirty="0">
                <a:effectLst/>
                <a:latin typeface="PT Serif"/>
              </a:rPr>
              <a:t>организуют свою деятельность, </a:t>
            </a:r>
            <a:r>
              <a:rPr lang="ru-RU" sz="2200" i="0" dirty="0">
                <a:solidFill>
                  <a:srgbClr val="22272F"/>
                </a:solidFill>
                <a:effectLst/>
                <a:latin typeface="PT Serif"/>
              </a:rPr>
              <a:t>проводят собрания, конференции, съезды и другие мероприятия. </a:t>
            </a:r>
          </a:p>
          <a:p>
            <a:pPr algn="just"/>
            <a:endParaRPr lang="ru-RU" sz="2200" dirty="0">
              <a:solidFill>
                <a:srgbClr val="22272F"/>
              </a:solidFill>
              <a:latin typeface="PT Serif"/>
            </a:endParaRPr>
          </a:p>
          <a:p>
            <a:pPr algn="just"/>
            <a:r>
              <a:rPr lang="ru-RU" sz="2200" i="0" dirty="0">
                <a:solidFill>
                  <a:schemeClr val="accent1"/>
                </a:solidFill>
                <a:effectLst/>
                <a:latin typeface="PT Serif"/>
              </a:rPr>
              <a:t>Уставы профсоюзных организаций</a:t>
            </a:r>
            <a:r>
              <a:rPr lang="ru-RU" sz="2200" i="0" dirty="0">
                <a:effectLst/>
                <a:latin typeface="PT Serif"/>
              </a:rPr>
              <a:t>, входящих в структуру общероссийских, межрегиональных профсоюзов, </a:t>
            </a:r>
            <a:r>
              <a:rPr lang="ru-RU" sz="2200" i="0" dirty="0">
                <a:solidFill>
                  <a:schemeClr val="accent1"/>
                </a:solidFill>
                <a:effectLst/>
                <a:latin typeface="PT Serif"/>
              </a:rPr>
              <a:t>не должны противоречить уставам </a:t>
            </a:r>
            <a:r>
              <a:rPr lang="ru-RU" sz="2200" i="0" dirty="0">
                <a:effectLst/>
                <a:latin typeface="PT Serif"/>
              </a:rPr>
              <a:t>соответствующих </a:t>
            </a:r>
            <a:r>
              <a:rPr lang="ru-RU" sz="2200" i="0" dirty="0">
                <a:solidFill>
                  <a:schemeClr val="accent1"/>
                </a:solidFill>
                <a:effectLst/>
                <a:latin typeface="PT Serif"/>
              </a:rPr>
              <a:t>профсоюзов</a:t>
            </a:r>
            <a:r>
              <a:rPr lang="ru-RU" sz="2200" i="0" dirty="0">
                <a:solidFill>
                  <a:srgbClr val="22272F"/>
                </a:solidFill>
                <a:effectLst/>
                <a:latin typeface="PT Serif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10F9BD5-7579-459E-BDC1-76CC9FBB7C33}"/>
              </a:ext>
            </a:extLst>
          </p:cNvPr>
          <p:cNvSpPr txBox="1"/>
          <p:nvPr/>
        </p:nvSpPr>
        <p:spPr>
          <a:xfrm>
            <a:off x="2846059" y="5842337"/>
            <a:ext cx="61046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i="0" u="sng" dirty="0">
              <a:solidFill>
                <a:srgbClr val="D42834"/>
              </a:solidFill>
              <a:effectLst/>
              <a:latin typeface="PT Serif"/>
            </a:endParaRPr>
          </a:p>
          <a:p>
            <a:pPr algn="ctr"/>
            <a:r>
              <a:rPr lang="ru-RU" sz="2000" b="1" u="sng" dirty="0">
                <a:solidFill>
                  <a:srgbClr val="D42834"/>
                </a:solidFill>
                <a:latin typeface="PT Serif"/>
              </a:rPr>
              <a:t>(с</a:t>
            </a:r>
            <a:r>
              <a:rPr lang="ru-RU" sz="2000" b="1" i="0" u="sng" dirty="0">
                <a:solidFill>
                  <a:srgbClr val="D42834"/>
                </a:solidFill>
                <a:effectLst/>
                <a:latin typeface="PT Serif"/>
              </a:rPr>
              <a:t>татья 7)</a:t>
            </a:r>
          </a:p>
        </p:txBody>
      </p:sp>
    </p:spTree>
    <p:extLst>
      <p:ext uri="{BB962C8B-B14F-4D97-AF65-F5344CB8AC3E}">
        <p14:creationId xmlns:p14="http://schemas.microsoft.com/office/powerpoint/2010/main" val="1164421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45601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Устав </a:t>
            </a:r>
          </a:p>
          <a:p>
            <a:pPr algn="ctr"/>
            <a:r>
              <a:rPr lang="ru-RU" sz="2000" b="1" cap="all" dirty="0" err="1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нефтегазстройпрофсоюза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россии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DF33338-8DFC-4409-8AF0-04A1A00D7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4" y="2034363"/>
            <a:ext cx="2075569" cy="2944246"/>
          </a:xfrm>
          <a:prstGeom prst="rect">
            <a:avLst/>
          </a:prstGeom>
        </p:spPr>
      </p:pic>
      <p:sp>
        <p:nvSpPr>
          <p:cNvPr id="9" name="Прямоугольник: скругленные углы 4">
            <a:extLst>
              <a:ext uri="{FF2B5EF4-FFF2-40B4-BE49-F238E27FC236}">
                <a16:creationId xmlns="" xmlns:a16="http://schemas.microsoft.com/office/drawing/2014/main" id="{70915B5E-C568-46D3-A3B2-E9F1604F2794}"/>
              </a:ext>
            </a:extLst>
          </p:cNvPr>
          <p:cNvSpPr txBox="1"/>
          <p:nvPr/>
        </p:nvSpPr>
        <p:spPr>
          <a:xfrm>
            <a:off x="3191349" y="2108920"/>
            <a:ext cx="6133626" cy="538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500" kern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33C2348-F84E-4583-BC44-EBFF78BDD0E1}"/>
              </a:ext>
            </a:extLst>
          </p:cNvPr>
          <p:cNvSpPr txBox="1"/>
          <p:nvPr/>
        </p:nvSpPr>
        <p:spPr>
          <a:xfrm>
            <a:off x="3459265" y="994228"/>
            <a:ext cx="594519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Основной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документ Профсоюза, который определяет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:</a:t>
            </a:r>
            <a:endParaRPr lang="ru-RU" sz="24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CEA8D75C-CD70-495E-B69B-9837FD5314B2}"/>
              </a:ext>
            </a:extLst>
          </p:cNvPr>
          <p:cNvGrpSpPr/>
          <p:nvPr/>
        </p:nvGrpSpPr>
        <p:grpSpPr>
          <a:xfrm>
            <a:off x="2902899" y="1089668"/>
            <a:ext cx="403860" cy="400050"/>
            <a:chOff x="2310765" y="1066800"/>
            <a:chExt cx="403860" cy="400050"/>
          </a:xfrm>
        </p:grpSpPr>
        <p:sp>
          <p:nvSpPr>
            <p:cNvPr id="16" name="Овал 15">
              <a:extLst>
                <a:ext uri="{FF2B5EF4-FFF2-40B4-BE49-F238E27FC236}">
                  <a16:creationId xmlns="" xmlns:a16="http://schemas.microsoft.com/office/drawing/2014/main" id="{CB23A04B-C08F-439C-B036-6C610ED8AD15}"/>
                </a:ext>
              </a:extLst>
            </p:cNvPr>
            <p:cNvSpPr/>
            <p:nvPr/>
          </p:nvSpPr>
          <p:spPr>
            <a:xfrm>
              <a:off x="2310765" y="1066800"/>
              <a:ext cx="40386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Флажок со сплошной заливкой">
              <a:extLst>
                <a:ext uri="{FF2B5EF4-FFF2-40B4-BE49-F238E27FC236}">
                  <a16:creationId xmlns="" xmlns:a16="http://schemas.microsoft.com/office/drawing/2014/main" id="{D94073E8-2C75-444D-9ECA-378F4C43C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43149" y="1114425"/>
              <a:ext cx="352425" cy="352425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EE2CC8B-C0A6-428C-BBFF-274C2282D752}"/>
              </a:ext>
            </a:extLst>
          </p:cNvPr>
          <p:cNvSpPr txBox="1"/>
          <p:nvPr/>
        </p:nvSpPr>
        <p:spPr>
          <a:xfrm>
            <a:off x="2791778" y="1874209"/>
            <a:ext cx="798990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PT Serif"/>
              </a:rPr>
              <a:t>основные принципы деятельности Профсоюза и его профсоюзных организаций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PT Serif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PT Serif"/>
              </a:rPr>
              <a:t>вопросы профсоюзного членства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PT Serif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PT Serif"/>
              </a:rPr>
              <a:t>организационная структура Профсоюза и вопросы внутрикорпоративных взаимоотношений профсоюзных организаций внутри Профсоюза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PT Serif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PT Serif"/>
              </a:rPr>
              <a:t>структура органов Профсоюза, их компетенция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PT Serif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PT Serif"/>
              </a:rPr>
              <a:t>порядок финансирования деятельности выборных органов Профсоюза и профсоюзных организаций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PT Serif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PT Serif"/>
              </a:rPr>
              <a:t>другие вопросы деятельности Профсоюза</a:t>
            </a:r>
          </a:p>
        </p:txBody>
      </p:sp>
    </p:spTree>
    <p:extLst>
      <p:ext uri="{BB962C8B-B14F-4D97-AF65-F5344CB8AC3E}">
        <p14:creationId xmlns:p14="http://schemas.microsoft.com/office/powerpoint/2010/main" val="579049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45601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Устав </a:t>
            </a:r>
          </a:p>
          <a:p>
            <a:pPr algn="ctr"/>
            <a:r>
              <a:rPr lang="ru-RU" sz="2000" b="1" cap="all" dirty="0" err="1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нефтегазстройпрофсоюза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россии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="" xmlns:a16="http://schemas.microsoft.com/office/drawing/2014/main" id="{70915B5E-C568-46D3-A3B2-E9F1604F2794}"/>
              </a:ext>
            </a:extLst>
          </p:cNvPr>
          <p:cNvSpPr txBox="1"/>
          <p:nvPr/>
        </p:nvSpPr>
        <p:spPr>
          <a:xfrm>
            <a:off x="3104829" y="2226582"/>
            <a:ext cx="6133626" cy="538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500" kern="12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33C2348-F84E-4583-BC44-EBFF78BDD0E1}"/>
              </a:ext>
            </a:extLst>
          </p:cNvPr>
          <p:cNvSpPr txBox="1"/>
          <p:nvPr/>
        </p:nvSpPr>
        <p:spPr>
          <a:xfrm>
            <a:off x="3266487" y="1685351"/>
            <a:ext cx="6357670" cy="2254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0000"/>
                </a:solidFill>
                <a:latin typeface="PT Serif"/>
              </a:rPr>
              <a:t> </a:t>
            </a:r>
          </a:p>
          <a:p>
            <a:pPr marL="285750" lvl="0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atin typeface="PT Serif"/>
              </a:rPr>
              <a:t>ЧЛЕНАМИ ПРОФСОЮЗА</a:t>
            </a:r>
          </a:p>
          <a:p>
            <a:pPr marL="285750" lvl="0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ru-RU" sz="2000" b="1" dirty="0">
              <a:latin typeface="PT Serif"/>
            </a:endParaRPr>
          </a:p>
          <a:p>
            <a:pPr marL="285750" lvl="0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atin typeface="PT Serif"/>
              </a:rPr>
              <a:t>ПРОФСОЮЗНЫМИ ОРГАНИЗАЦИЯМИ</a:t>
            </a:r>
          </a:p>
          <a:p>
            <a:pPr marL="285750" lvl="0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ru-RU" sz="2000" b="1" dirty="0">
              <a:latin typeface="PT Serif"/>
            </a:endParaRPr>
          </a:p>
          <a:p>
            <a:pPr marL="285750" lvl="0" indent="-28575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atin typeface="PT Serif"/>
              </a:rPr>
              <a:t>ПРОФСОЮЗНЫМИ ОРГАНАМИ</a:t>
            </a:r>
            <a:endParaRPr lang="ru-RU" sz="2000" b="1" kern="1200" dirty="0">
              <a:latin typeface="PT Serif"/>
            </a:endParaRPr>
          </a:p>
        </p:txBody>
      </p:sp>
      <p:graphicFrame>
        <p:nvGraphicFramePr>
          <p:cNvPr id="33" name="Схема 32">
            <a:extLst>
              <a:ext uri="{FF2B5EF4-FFF2-40B4-BE49-F238E27FC236}">
                <a16:creationId xmlns="" xmlns:a16="http://schemas.microsoft.com/office/drawing/2014/main" id="{0BBCFEAF-AB74-4A28-B14E-60E25ED4BE01}"/>
              </a:ext>
            </a:extLst>
          </p:cNvPr>
          <p:cNvGraphicFramePr/>
          <p:nvPr/>
        </p:nvGraphicFramePr>
        <p:xfrm>
          <a:off x="1686052" y="5681348"/>
          <a:ext cx="10014717" cy="754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8C1C2F62-4070-4628-9FDE-C58CA03AED0C}"/>
              </a:ext>
            </a:extLst>
          </p:cNvPr>
          <p:cNvSpPr/>
          <p:nvPr/>
        </p:nvSpPr>
        <p:spPr>
          <a:xfrm>
            <a:off x="1276892" y="5730497"/>
            <a:ext cx="11240986" cy="923330"/>
          </a:xfrm>
          <a:prstGeom prst="rect">
            <a:avLst/>
          </a:prstGeom>
          <a:solidFill>
            <a:schemeClr val="accent5">
              <a:alpha val="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>
                <a:highlight>
                  <a:srgbClr val="C9EDFB"/>
                </a:highlight>
                <a:latin typeface="PT Serif"/>
              </a:rPr>
              <a:t>(п. 2 ст. 14 Федерального закона от 12.01.1996 № 7-ФЗ «О некоммерческих организациях»</a:t>
            </a:r>
            <a:r>
              <a:rPr lang="ru-RU" b="1" i="1" dirty="0">
                <a:solidFill>
                  <a:srgbClr val="22272F"/>
                </a:solidFill>
                <a:latin typeface="PT Serif"/>
              </a:rPr>
              <a:t>)</a:t>
            </a: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i="1" dirty="0">
              <a:solidFill>
                <a:srgbClr val="22272F"/>
              </a:solidFill>
              <a:latin typeface="PT Serif"/>
            </a:endParaRPr>
          </a:p>
          <a:p>
            <a:pPr marL="0" marR="0" lvl="0" indent="0" algn="just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PT Serif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39385E-2B87-40CC-ACCE-CFEE422C4F29}"/>
              </a:ext>
            </a:extLst>
          </p:cNvPr>
          <p:cNvSpPr txBox="1"/>
          <p:nvPr/>
        </p:nvSpPr>
        <p:spPr>
          <a:xfrm>
            <a:off x="2216649" y="1158186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УСТАВ ОБЯЗАТЕЛЕН ДЛЯ ИСПОЛНЕНИЯ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851A145-639E-49CA-98E2-3C0F9F9696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279" y="1713868"/>
            <a:ext cx="1730564" cy="173056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23DD738F-D5CB-4BF7-8CB0-3DE295F985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1396" y="3594729"/>
            <a:ext cx="1562330" cy="15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50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895759" y="97324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Уставы профсоюзных организаций </a:t>
            </a:r>
          </a:p>
          <a:p>
            <a:pPr algn="ctr"/>
            <a:r>
              <a:rPr lang="ru-RU" sz="2000" b="1" cap="all" dirty="0" err="1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нефтегазстройпрофсоюза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россии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="" xmlns:a16="http://schemas.microsoft.com/office/drawing/2014/main" id="{70915B5E-C568-46D3-A3B2-E9F1604F2794}"/>
              </a:ext>
            </a:extLst>
          </p:cNvPr>
          <p:cNvSpPr txBox="1"/>
          <p:nvPr/>
        </p:nvSpPr>
        <p:spPr>
          <a:xfrm>
            <a:off x="3191349" y="2108920"/>
            <a:ext cx="6133626" cy="538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500" kern="12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EE2CC8B-C0A6-428C-BBFF-274C2282D752}"/>
              </a:ext>
            </a:extLst>
          </p:cNvPr>
          <p:cNvSpPr txBox="1"/>
          <p:nvPr/>
        </p:nvSpPr>
        <p:spPr>
          <a:xfrm>
            <a:off x="1319449" y="1742112"/>
            <a:ext cx="9877425" cy="4038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dirty="0">
                <a:latin typeface="PT Serif"/>
              </a:rPr>
              <a:t>Не должны противоречить Уставу </a:t>
            </a:r>
            <a:r>
              <a:rPr lang="ru-RU" dirty="0" err="1">
                <a:latin typeface="PT Serif"/>
              </a:rPr>
              <a:t>Нефтегазстройпрофсоюза</a:t>
            </a:r>
            <a:r>
              <a:rPr lang="ru-RU" dirty="0">
                <a:latin typeface="PT Serif"/>
              </a:rPr>
              <a:t> России </a:t>
            </a:r>
          </a:p>
          <a:p>
            <a:pPr algn="ctr"/>
            <a:r>
              <a:rPr lang="ru-RU" sz="1800" i="1" dirty="0">
                <a:effectLst/>
                <a:highlight>
                  <a:srgbClr val="C9EDFB"/>
                </a:highlight>
                <a:latin typeface="PT Serif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effectLst/>
                <a:highlight>
                  <a:srgbClr val="C9EDFB"/>
                </a:highlight>
                <a:latin typeface="PT Serif"/>
                <a:ea typeface="Calibri" panose="020F0502020204030204" pitchFamily="34" charset="0"/>
                <a:cs typeface="Times New Roman" panose="02020603050405020304" pitchFamily="18" charset="0"/>
              </a:rPr>
              <a:t>п. 1 ст. 7 Федерального закона от 12.01.1996 № 10-ФЗ «О профессиональных союзах, их правах и гарантиях деятельности»)</a:t>
            </a:r>
            <a:endParaRPr lang="ru-RU" sz="1600" dirty="0">
              <a:effectLst/>
              <a:highlight>
                <a:srgbClr val="C9EDFB"/>
              </a:highlight>
              <a:latin typeface="PT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highlight>
                <a:srgbClr val="FFFF00"/>
              </a:highlight>
              <a:latin typeface="PT Serif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PT Serif"/>
                <a:ea typeface="Calibri" panose="020F0502020204030204" pitchFamily="34" charset="0"/>
              </a:rPr>
              <a:t>Р</a:t>
            </a:r>
            <a:r>
              <a:rPr lang="ru-RU" sz="1800" dirty="0">
                <a:effectLst/>
                <a:latin typeface="PT Serif"/>
                <a:ea typeface="Calibri" panose="020F0502020204030204" pitchFamily="34" charset="0"/>
              </a:rPr>
              <a:t>азрабатываются на основе Примерного устава профсоюзной организации</a:t>
            </a:r>
          </a:p>
          <a:p>
            <a:pPr algn="ctr"/>
            <a:r>
              <a:rPr lang="ru-RU" sz="1600" dirty="0">
                <a:highlight>
                  <a:srgbClr val="C9EDFB"/>
                </a:highlight>
                <a:latin typeface="PT Serif"/>
              </a:rPr>
              <a:t>(</a:t>
            </a:r>
            <a:r>
              <a:rPr lang="ru-RU" sz="1600" i="1" dirty="0">
                <a:effectLst/>
                <a:highlight>
                  <a:srgbClr val="C9EDFB"/>
                </a:highlight>
                <a:latin typeface="PT Serif"/>
                <a:ea typeface="Calibri" panose="020F0502020204030204" pitchFamily="34" charset="0"/>
              </a:rPr>
              <a:t>Постановление Российского Совета профсоюза от 11.12.2015 № </a:t>
            </a:r>
            <a:r>
              <a:rPr lang="en-US" sz="1600" i="1" dirty="0">
                <a:effectLst/>
                <a:highlight>
                  <a:srgbClr val="C9EDFB"/>
                </a:highlight>
                <a:latin typeface="PT Serif"/>
                <a:ea typeface="Calibri" panose="020F0502020204030204" pitchFamily="34" charset="0"/>
              </a:rPr>
              <a:t>I</a:t>
            </a:r>
            <a:r>
              <a:rPr lang="ru-RU" sz="1600" i="1" dirty="0">
                <a:effectLst/>
                <a:highlight>
                  <a:srgbClr val="C9EDFB"/>
                </a:highlight>
                <a:latin typeface="PT Serif"/>
                <a:ea typeface="Calibri" panose="020F0502020204030204" pitchFamily="34" charset="0"/>
              </a:rPr>
              <a:t>-04</a:t>
            </a:r>
            <a:r>
              <a:rPr lang="ru-RU" sz="1600" dirty="0">
                <a:highlight>
                  <a:srgbClr val="C9EDFB"/>
                </a:highlight>
                <a:latin typeface="PT Serif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PT Serif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latin typeface="PT Serif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PT Serif"/>
                <a:ea typeface="Calibri" panose="020F0502020204030204" pitchFamily="34" charset="0"/>
                <a:cs typeface="Times New Roman" panose="02020603050405020304" pitchFamily="18" charset="0"/>
              </a:rPr>
              <a:t>одлежат согласованию с вышестоящими профсоюзными органами</a:t>
            </a:r>
          </a:p>
          <a:p>
            <a:pPr algn="ctr"/>
            <a:r>
              <a:rPr lang="ru-RU" sz="1600" i="1" dirty="0">
                <a:effectLst/>
                <a:highlight>
                  <a:srgbClr val="C9EDFB"/>
                </a:highlight>
                <a:latin typeface="PT Serif"/>
                <a:ea typeface="Calibri" panose="020F0502020204030204" pitchFamily="34" charset="0"/>
                <a:cs typeface="Times New Roman" panose="02020603050405020304" pitchFamily="18" charset="0"/>
              </a:rPr>
              <a:t>(Постановление Президиума Российского Совета профсоюза от 20.04.2016 № 04-01/3-02)</a:t>
            </a:r>
            <a:endParaRPr lang="ru-RU" sz="1600" dirty="0">
              <a:effectLst/>
              <a:highlight>
                <a:srgbClr val="C9EDFB"/>
              </a:highlight>
              <a:latin typeface="PT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PT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PT Serif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PT Serif"/>
                <a:ea typeface="Calibri" panose="020F0502020204030204" pitchFamily="34" charset="0"/>
                <a:cs typeface="Times New Roman" panose="02020603050405020304" pitchFamily="18" charset="0"/>
              </a:rPr>
              <a:t>зменения, вносимые в устав профсоюзной организации, имеющей статус юридического лица, подлежат государственной регистрации в установленном законом порядке </a:t>
            </a:r>
          </a:p>
          <a:p>
            <a:pPr algn="just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3DE358-C836-4FBD-84E0-A836AACD1564}"/>
              </a:ext>
            </a:extLst>
          </p:cNvPr>
          <p:cNvSpPr txBox="1"/>
          <p:nvPr/>
        </p:nvSpPr>
        <p:spPr>
          <a:xfrm>
            <a:off x="2370869" y="1205811"/>
            <a:ext cx="7026025" cy="1072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УСТАВЫ ПРОФСОЮЗНЫХ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ОРГАНИЗАЦИЙ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/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0000"/>
                </a:solidFill>
                <a:latin typeface="PT Serif"/>
              </a:rPr>
              <a:t> </a:t>
            </a:r>
          </a:p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latin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183599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895759" y="97324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Уставы профсоюзных организаций </a:t>
            </a:r>
          </a:p>
          <a:p>
            <a:pPr algn="ctr"/>
            <a:r>
              <a:rPr lang="ru-RU" sz="2000" b="1" cap="all" dirty="0" err="1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нефтегазстройпрофсоюза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россии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="" xmlns:a16="http://schemas.microsoft.com/office/drawing/2014/main" id="{70915B5E-C568-46D3-A3B2-E9F1604F2794}"/>
              </a:ext>
            </a:extLst>
          </p:cNvPr>
          <p:cNvSpPr txBox="1"/>
          <p:nvPr/>
        </p:nvSpPr>
        <p:spPr>
          <a:xfrm>
            <a:off x="3191349" y="2108920"/>
            <a:ext cx="6133626" cy="538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500" kern="1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04BA5D3-337E-4397-AE9D-09B3C6E68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62" y="1079353"/>
            <a:ext cx="4552476" cy="549983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D1976D4C-05B9-429F-A4EC-567A22ED8C4F}"/>
              </a:ext>
            </a:extLst>
          </p:cNvPr>
          <p:cNvGrpSpPr/>
          <p:nvPr/>
        </p:nvGrpSpPr>
        <p:grpSpPr>
          <a:xfrm>
            <a:off x="305518" y="1079353"/>
            <a:ext cx="5628321" cy="2167281"/>
            <a:chOff x="4976205" y="530695"/>
            <a:chExt cx="3431093" cy="124954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="" xmlns:a16="http://schemas.microsoft.com/office/drawing/2014/main" id="{5FEB1CA6-DDA6-4456-907C-E01FF593F991}"/>
                </a:ext>
              </a:extLst>
            </p:cNvPr>
            <p:cNvSpPr/>
            <p:nvPr/>
          </p:nvSpPr>
          <p:spPr>
            <a:xfrm>
              <a:off x="4976205" y="530695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6EAE4A38-B270-4CDE-8FB3-BE5666F97C9D}"/>
                </a:ext>
              </a:extLst>
            </p:cNvPr>
            <p:cNvSpPr txBox="1"/>
            <p:nvPr/>
          </p:nvSpPr>
          <p:spPr>
            <a:xfrm>
              <a:off x="5037203" y="594542"/>
              <a:ext cx="3309097" cy="1146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i="1" dirty="0">
                  <a:latin typeface="PT Serif"/>
                </a:rPr>
                <a:t>Подробнее о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latin typeface="PT Serif"/>
                </a:rPr>
                <a:t>внесении изменений в уставы профсоюзных организаций и их государственной регистрации</a:t>
              </a:r>
              <a:r>
                <a:rPr lang="ru-RU" sz="2000" dirty="0"/>
                <a:t> </a:t>
              </a:r>
              <a:r>
                <a:rPr lang="ru-RU" sz="2000" dirty="0">
                  <a:latin typeface="PT Serif"/>
                </a:rPr>
                <a:t>в методическом материале</a:t>
              </a:r>
            </a:p>
          </p:txBody>
        </p:sp>
      </p:grpSp>
      <p:sp>
        <p:nvSpPr>
          <p:cNvPr id="2" name="Стрелка: изогнутая вправо 1">
            <a:extLst>
              <a:ext uri="{FF2B5EF4-FFF2-40B4-BE49-F238E27FC236}">
                <a16:creationId xmlns="" xmlns:a16="http://schemas.microsoft.com/office/drawing/2014/main" id="{B297BAE6-25A1-456A-AEF4-64A093E6FA66}"/>
              </a:ext>
            </a:extLst>
          </p:cNvPr>
          <p:cNvSpPr/>
          <p:nvPr/>
        </p:nvSpPr>
        <p:spPr>
          <a:xfrm>
            <a:off x="1175879" y="3137104"/>
            <a:ext cx="4757959" cy="31506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53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895759" y="97324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Внутренние документы</a:t>
            </a:r>
          </a:p>
          <a:p>
            <a:pPr algn="ctr"/>
            <a:r>
              <a:rPr lang="ru-RU" sz="2000" b="1" cap="all" dirty="0" err="1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нефтегазстройпрофсоюза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россии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="" xmlns:a16="http://schemas.microsoft.com/office/drawing/2014/main" id="{70915B5E-C568-46D3-A3B2-E9F1604F2794}"/>
              </a:ext>
            </a:extLst>
          </p:cNvPr>
          <p:cNvSpPr txBox="1"/>
          <p:nvPr/>
        </p:nvSpPr>
        <p:spPr>
          <a:xfrm>
            <a:off x="3191349" y="2108920"/>
            <a:ext cx="6133626" cy="538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500" kern="12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EE2CC8B-C0A6-428C-BBFF-274C2282D752}"/>
              </a:ext>
            </a:extLst>
          </p:cNvPr>
          <p:cNvSpPr txBox="1"/>
          <p:nvPr/>
        </p:nvSpPr>
        <p:spPr>
          <a:xfrm>
            <a:off x="2985024" y="1912990"/>
            <a:ext cx="806291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PT Serif"/>
                <a:ea typeface="Calibri" panose="020F0502020204030204" pitchFamily="34" charset="0"/>
              </a:rPr>
              <a:t>Подробно регламентируют вопросы деятельности Профсоюза и его профсоюзных организаций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PT Serif"/>
              </a:rPr>
              <a:t>Принимаются в соответствии с Уставом Профсоюза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000" dirty="0"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PT Serif"/>
              </a:rPr>
              <a:t>Утверждаются коллегиальными органами Профсоюза – Российским Советом профсоюза и его Президиумом</a:t>
            </a:r>
          </a:p>
          <a:p>
            <a:pPr algn="just"/>
            <a:endParaRPr lang="ru-RU" sz="2000" dirty="0">
              <a:highlight>
                <a:srgbClr val="FFFF00"/>
              </a:highlight>
              <a:latin typeface="PT Serif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PT Serif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 для исполнения профсоюзными организациями и их выборными органами</a:t>
            </a:r>
            <a:endParaRPr lang="ru-RU" sz="2000" dirty="0">
              <a:effectLst/>
              <a:latin typeface="PT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PT Serif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3DE358-C836-4FBD-84E0-A836AACD1564}"/>
              </a:ext>
            </a:extLst>
          </p:cNvPr>
          <p:cNvSpPr txBox="1"/>
          <p:nvPr/>
        </p:nvSpPr>
        <p:spPr>
          <a:xfrm>
            <a:off x="2582987" y="1204382"/>
            <a:ext cx="7026025" cy="1149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НОРМАТИВНЫЕ АКТЫ ПРОФСОЮЗА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erif"/>
              </a:rPr>
              <a:t>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erif"/>
            </a:endParaRP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0000"/>
                </a:solidFill>
                <a:latin typeface="PT Serif"/>
              </a:rPr>
              <a:t> </a:t>
            </a:r>
          </a:p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800" b="1" kern="1200" dirty="0">
              <a:latin typeface="PT Serif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B2E31B7B-8218-41CF-8FA5-C382E5FA49BC}"/>
              </a:ext>
            </a:extLst>
          </p:cNvPr>
          <p:cNvSpPr/>
          <p:nvPr/>
        </p:nvSpPr>
        <p:spPr>
          <a:xfrm>
            <a:off x="545762" y="2108920"/>
            <a:ext cx="2262264" cy="2222503"/>
          </a:xfrm>
          <a:prstGeom prst="ellipse">
            <a:avLst/>
          </a:prstGeom>
          <a:solidFill>
            <a:schemeClr val="accent1">
              <a:alpha val="57000"/>
            </a:schemeClr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CBB2EBE-BF76-4558-91BE-A1B8A5052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09" y="2497406"/>
            <a:ext cx="1431134" cy="14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54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762195" y="97324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Внутренние документы</a:t>
            </a:r>
          </a:p>
          <a:p>
            <a:pPr algn="ctr"/>
            <a:r>
              <a:rPr lang="ru-RU" sz="2000" b="1" cap="all" dirty="0" err="1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нефтегазстройпрофсоюза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2000" b="1" cap="all" dirty="0" err="1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россии</a:t>
            </a:r>
            <a:endParaRPr lang="ru-RU" sz="2000" b="1" cap="all" dirty="0">
              <a:solidFill>
                <a:srgbClr val="344688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9" name="Прямоугольник: скругленные углы 4">
            <a:extLst>
              <a:ext uri="{FF2B5EF4-FFF2-40B4-BE49-F238E27FC236}">
                <a16:creationId xmlns="" xmlns:a16="http://schemas.microsoft.com/office/drawing/2014/main" id="{70915B5E-C568-46D3-A3B2-E9F1604F2794}"/>
              </a:ext>
            </a:extLst>
          </p:cNvPr>
          <p:cNvSpPr txBox="1"/>
          <p:nvPr/>
        </p:nvSpPr>
        <p:spPr>
          <a:xfrm>
            <a:off x="3191349" y="2108920"/>
            <a:ext cx="6133626" cy="538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500" kern="12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D1976D4C-05B9-429F-A4EC-567A22ED8C4F}"/>
              </a:ext>
            </a:extLst>
          </p:cNvPr>
          <p:cNvGrpSpPr/>
          <p:nvPr/>
        </p:nvGrpSpPr>
        <p:grpSpPr>
          <a:xfrm>
            <a:off x="305518" y="1079353"/>
            <a:ext cx="5628321" cy="2167281"/>
            <a:chOff x="4976205" y="530695"/>
            <a:chExt cx="3431093" cy="124954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="" xmlns:a16="http://schemas.microsoft.com/office/drawing/2014/main" id="{5FEB1CA6-DDA6-4456-907C-E01FF593F991}"/>
                </a:ext>
              </a:extLst>
            </p:cNvPr>
            <p:cNvSpPr/>
            <p:nvPr/>
          </p:nvSpPr>
          <p:spPr>
            <a:xfrm>
              <a:off x="4976205" y="530695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6EAE4A38-B270-4CDE-8FB3-BE5666F97C9D}"/>
                </a:ext>
              </a:extLst>
            </p:cNvPr>
            <p:cNvSpPr txBox="1"/>
            <p:nvPr/>
          </p:nvSpPr>
          <p:spPr>
            <a:xfrm>
              <a:off x="5037203" y="594542"/>
              <a:ext cx="3309097" cy="1146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i="1" dirty="0">
                  <a:latin typeface="PT Serif"/>
                </a:rPr>
                <a:t>Подробнее об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latin typeface="PT Serif"/>
                </a:rPr>
                <a:t>Основных актах руководящих органов Профсоюза, регламентирующих деятельность профсоюзных организаций,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>
                  <a:latin typeface="PT Serif"/>
                </a:rPr>
                <a:t>в методическом материале</a:t>
              </a:r>
              <a:endParaRPr lang="ru-RU" sz="2000" dirty="0"/>
            </a:p>
          </p:txBody>
        </p:sp>
      </p:grpSp>
      <p:sp>
        <p:nvSpPr>
          <p:cNvPr id="2" name="Стрелка: изогнутая вправо 1">
            <a:extLst>
              <a:ext uri="{FF2B5EF4-FFF2-40B4-BE49-F238E27FC236}">
                <a16:creationId xmlns="" xmlns:a16="http://schemas.microsoft.com/office/drawing/2014/main" id="{B297BAE6-25A1-456A-AEF4-64A093E6FA66}"/>
              </a:ext>
            </a:extLst>
          </p:cNvPr>
          <p:cNvSpPr/>
          <p:nvPr/>
        </p:nvSpPr>
        <p:spPr>
          <a:xfrm>
            <a:off x="1175879" y="3137104"/>
            <a:ext cx="4757959" cy="3150680"/>
          </a:xfrm>
          <a:prstGeom prst="curved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59FEE2-ED4F-47B0-B63A-16087FEE9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570" y="1079919"/>
            <a:ext cx="4197974" cy="535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31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F39B18F6-805B-4310-A5C1-DE44434B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0" y="177429"/>
            <a:ext cx="9522482" cy="607854"/>
          </a:xfrm>
        </p:spPr>
        <p:txBody>
          <a:bodyPr>
            <a:no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Основные вопросы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17AB643D-F0D5-40F1-80A0-5CA3503245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192239"/>
              </p:ext>
            </p:extLst>
          </p:nvPr>
        </p:nvGraphicFramePr>
        <p:xfrm>
          <a:off x="1307717" y="785283"/>
          <a:ext cx="9576566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7735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F39B18F6-805B-4310-A5C1-DE44434B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80" y="177429"/>
            <a:ext cx="9181270" cy="607854"/>
          </a:xfrm>
        </p:spPr>
        <p:txBody>
          <a:bodyPr>
            <a:no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Правовое регулирование </a:t>
            </a:r>
            <a:b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</a:b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</a:rPr>
              <a:t>профсоюзной деятельности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74871E9F-2960-4B5A-AD62-1398658DE0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648" y="2346613"/>
            <a:ext cx="1557749" cy="1730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C5C40AB-1732-40A5-A179-CF8F47C4EB4F}"/>
              </a:ext>
            </a:extLst>
          </p:cNvPr>
          <p:cNvSpPr txBox="1"/>
          <p:nvPr/>
        </p:nvSpPr>
        <p:spPr>
          <a:xfrm>
            <a:off x="2586609" y="1767692"/>
            <a:ext cx="8186693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  <a:latin typeface="PT Serif"/>
                <a:cs typeface="Arial" panose="020B0604020202020204" pitchFamily="34" charset="0"/>
              </a:rPr>
              <a:t>Правовое регулирование деятельности профсоюзов включает в себя </a:t>
            </a:r>
            <a:r>
              <a:rPr lang="ru-RU" sz="2200" b="1" dirty="0">
                <a:solidFill>
                  <a:schemeClr val="accent1"/>
                </a:solidFill>
                <a:latin typeface="PT Serif"/>
                <a:cs typeface="Arial" panose="020B0604020202020204" pitchFamily="34" charset="0"/>
              </a:rPr>
              <a:t>систему правовых актов, регулирующих общественные отношения, связанных с</a:t>
            </a:r>
            <a:r>
              <a:rPr lang="en-US" sz="2200" b="1" dirty="0">
                <a:solidFill>
                  <a:schemeClr val="accent1"/>
                </a:solidFill>
                <a:latin typeface="PT Serif"/>
                <a:cs typeface="Arial" panose="020B0604020202020204" pitchFamily="34" charset="0"/>
              </a:rPr>
              <a:t>:</a:t>
            </a:r>
            <a:r>
              <a:rPr lang="ru-RU" sz="2200" b="1" dirty="0">
                <a:solidFill>
                  <a:schemeClr val="accent1"/>
                </a:solidFill>
                <a:latin typeface="PT Serif"/>
                <a:cs typeface="Arial" panose="020B0604020202020204" pitchFamily="34" charset="0"/>
              </a:rPr>
              <a:t> </a:t>
            </a:r>
          </a:p>
          <a:p>
            <a:pPr algn="just"/>
            <a:endParaRPr lang="ru-RU" sz="2000" b="1" dirty="0">
              <a:solidFill>
                <a:schemeClr val="tx1"/>
              </a:solidFill>
              <a:latin typeface="PT Serif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PT Serif"/>
                <a:cs typeface="Arial" panose="020B0604020202020204" pitchFamily="34" charset="0"/>
              </a:rPr>
              <a:t>реализацией права на объединение в профессиональные союзы</a:t>
            </a:r>
          </a:p>
          <a:p>
            <a:pPr algn="just"/>
            <a:endParaRPr lang="ru-RU" sz="2000" b="1" dirty="0">
              <a:solidFill>
                <a:schemeClr val="tx1"/>
              </a:solidFill>
              <a:latin typeface="PT Serif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tx1"/>
                </a:solidFill>
                <a:latin typeface="PT Serif"/>
                <a:cs typeface="Arial" panose="020B0604020202020204" pitchFamily="34" charset="0"/>
              </a:rPr>
              <a:t>созданием и </a:t>
            </a:r>
            <a:r>
              <a:rPr lang="ru-RU" sz="2000" b="1" dirty="0" smtClean="0">
                <a:solidFill>
                  <a:schemeClr val="tx1"/>
                </a:solidFill>
                <a:latin typeface="PT Serif"/>
                <a:cs typeface="Arial" panose="020B0604020202020204" pitchFamily="34" charset="0"/>
              </a:rPr>
              <a:t>деятельностью </a:t>
            </a:r>
            <a:r>
              <a:rPr lang="ru-RU" sz="2000" b="1" dirty="0">
                <a:solidFill>
                  <a:schemeClr val="tx1"/>
                </a:solidFill>
                <a:latin typeface="PT Serif"/>
                <a:cs typeface="Arial" panose="020B0604020202020204" pitchFamily="34" charset="0"/>
              </a:rPr>
              <a:t>профсоюзов и определяющих особенности их гражданско-правового положения как отдельных видов некоммерческих организаций </a:t>
            </a:r>
          </a:p>
          <a:p>
            <a:pPr algn="just"/>
            <a:endParaRPr lang="ru-RU" sz="2000" b="1" dirty="0">
              <a:solidFill>
                <a:schemeClr val="tx1"/>
              </a:solidFill>
              <a:latin typeface="PT Serif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226420" y="88403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Регламентация деятельности профсоюзов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5A951F9-7208-4384-A126-35FDF62DBD3D}"/>
              </a:ext>
            </a:extLst>
          </p:cNvPr>
          <p:cNvGrpSpPr/>
          <p:nvPr/>
        </p:nvGrpSpPr>
        <p:grpSpPr>
          <a:xfrm>
            <a:off x="1069797" y="1274538"/>
            <a:ext cx="6553199" cy="1379171"/>
            <a:chOff x="4976205" y="530695"/>
            <a:chExt cx="3431093" cy="124954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="" xmlns:a16="http://schemas.microsoft.com/office/drawing/2014/main" id="{3D7C7E9A-AB82-450B-A128-C2C220D883FD}"/>
                </a:ext>
              </a:extLst>
            </p:cNvPr>
            <p:cNvSpPr/>
            <p:nvPr/>
          </p:nvSpPr>
          <p:spPr>
            <a:xfrm>
              <a:off x="4976205" y="530695"/>
              <a:ext cx="3431093" cy="1249544"/>
            </a:xfrm>
            <a:prstGeom prst="roundRect">
              <a:avLst/>
            </a:prstGeom>
            <a:grp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B7983254-4448-4A3D-BF08-F91D6E8D4ACE}"/>
                </a:ext>
              </a:extLst>
            </p:cNvPr>
            <p:cNvSpPr txBox="1"/>
            <p:nvPr/>
          </p:nvSpPr>
          <p:spPr>
            <a:xfrm>
              <a:off x="5037203" y="591693"/>
              <a:ext cx="3309097" cy="1127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/>
                <a:t>Международные правовые акты</a:t>
              </a:r>
              <a:endParaRPr lang="ru-RU" sz="2000" kern="1200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C5CB3D95-8866-470C-A17B-4BCC5BE3383C}"/>
              </a:ext>
            </a:extLst>
          </p:cNvPr>
          <p:cNvGrpSpPr/>
          <p:nvPr/>
        </p:nvGrpSpPr>
        <p:grpSpPr>
          <a:xfrm>
            <a:off x="1069797" y="2861672"/>
            <a:ext cx="6553199" cy="1379171"/>
            <a:chOff x="4976205" y="530695"/>
            <a:chExt cx="3431093" cy="12495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="" xmlns:a16="http://schemas.microsoft.com/office/drawing/2014/main" id="{C8DC9FFD-5F8F-4A44-866B-E1EDEBF45A96}"/>
                </a:ext>
              </a:extLst>
            </p:cNvPr>
            <p:cNvSpPr/>
            <p:nvPr/>
          </p:nvSpPr>
          <p:spPr>
            <a:xfrm>
              <a:off x="4976205" y="530695"/>
              <a:ext cx="3431093" cy="1249544"/>
            </a:xfrm>
            <a:prstGeom prst="roundRect">
              <a:avLst/>
            </a:prstGeom>
            <a:grp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E7B173F2-912A-4FAC-B709-3E076D11097D}"/>
                </a:ext>
              </a:extLst>
            </p:cNvPr>
            <p:cNvSpPr txBox="1"/>
            <p:nvPr/>
          </p:nvSpPr>
          <p:spPr>
            <a:xfrm>
              <a:off x="5037203" y="591693"/>
              <a:ext cx="3309097" cy="1127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Законодательство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Российской Федерации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663B38A2-64CF-4F07-B4FE-F44DA955543D}"/>
              </a:ext>
            </a:extLst>
          </p:cNvPr>
          <p:cNvGrpSpPr/>
          <p:nvPr/>
        </p:nvGrpSpPr>
        <p:grpSpPr>
          <a:xfrm>
            <a:off x="1069797" y="4448806"/>
            <a:ext cx="6553199" cy="1379170"/>
            <a:chOff x="4976205" y="530695"/>
            <a:chExt cx="3431093" cy="12495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="" xmlns:a16="http://schemas.microsoft.com/office/drawing/2014/main" id="{79DDD2CE-E684-4711-AE4C-EB0E29BEA51E}"/>
                </a:ext>
              </a:extLst>
            </p:cNvPr>
            <p:cNvSpPr/>
            <p:nvPr/>
          </p:nvSpPr>
          <p:spPr>
            <a:xfrm>
              <a:off x="4976205" y="530695"/>
              <a:ext cx="3431093" cy="1249544"/>
            </a:xfrm>
            <a:prstGeom prst="roundRect">
              <a:avLst/>
            </a:prstGeom>
            <a:grp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D4D3CF75-E4FF-4B2E-8FA6-236B23BD1AF5}"/>
                </a:ext>
              </a:extLst>
            </p:cNvPr>
            <p:cNvSpPr txBox="1"/>
            <p:nvPr/>
          </p:nvSpPr>
          <p:spPr>
            <a:xfrm>
              <a:off x="5037203" y="591693"/>
              <a:ext cx="3309097" cy="1127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Устав и внутренние акты профсоюзов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270D7A0B-5EDA-4BF6-8F02-07E14F97D222}"/>
              </a:ext>
            </a:extLst>
          </p:cNvPr>
          <p:cNvGrpSpPr/>
          <p:nvPr/>
        </p:nvGrpSpPr>
        <p:grpSpPr>
          <a:xfrm>
            <a:off x="7506493" y="1415175"/>
            <a:ext cx="3381375" cy="1379171"/>
            <a:chOff x="4976205" y="530695"/>
            <a:chExt cx="3431093" cy="124954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D0C84473-4CD2-4C94-9BA7-35756B551D9F}"/>
                </a:ext>
              </a:extLst>
            </p:cNvPr>
            <p:cNvSpPr/>
            <p:nvPr/>
          </p:nvSpPr>
          <p:spPr>
            <a:xfrm>
              <a:off x="4976205" y="530695"/>
              <a:ext cx="3431093" cy="1249544"/>
            </a:xfrm>
            <a:prstGeom prst="roundRect">
              <a:avLst/>
            </a:prstGeom>
            <a:grp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0A5A317B-EF23-468D-B15F-EE02D7CEEBED}"/>
                </a:ext>
              </a:extLst>
            </p:cNvPr>
            <p:cNvSpPr txBox="1"/>
            <p:nvPr/>
          </p:nvSpPr>
          <p:spPr>
            <a:xfrm>
              <a:off x="5037203" y="591693"/>
              <a:ext cx="3309097" cy="1127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Являются составной частью правовой системы РФ и имеют приоритет над нормами национального законодательства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92FA273D-97FD-40A6-9AF4-69A2898AA446}"/>
              </a:ext>
            </a:extLst>
          </p:cNvPr>
          <p:cNvGrpSpPr/>
          <p:nvPr/>
        </p:nvGrpSpPr>
        <p:grpSpPr>
          <a:xfrm>
            <a:off x="7506492" y="2964045"/>
            <a:ext cx="3381375" cy="1379171"/>
            <a:chOff x="4976205" y="530695"/>
            <a:chExt cx="3431093" cy="124954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="" xmlns:a16="http://schemas.microsoft.com/office/drawing/2014/main" id="{60EA5F8C-DA0D-4C8B-8399-E168166D66C3}"/>
                </a:ext>
              </a:extLst>
            </p:cNvPr>
            <p:cNvSpPr/>
            <p:nvPr/>
          </p:nvSpPr>
          <p:spPr>
            <a:xfrm>
              <a:off x="4976205" y="530695"/>
              <a:ext cx="3431093" cy="1249544"/>
            </a:xfrm>
            <a:prstGeom prst="roundRect">
              <a:avLst/>
            </a:prstGeom>
            <a:grp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25D6CCA5-6FF5-4669-9400-F7E97210CC39}"/>
                </a:ext>
              </a:extLst>
            </p:cNvPr>
            <p:cNvSpPr txBox="1"/>
            <p:nvPr/>
          </p:nvSpPr>
          <p:spPr>
            <a:xfrm>
              <a:off x="5037203" y="559940"/>
              <a:ext cx="3309097" cy="1127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Определяет правовые основы деятельности профсоюзов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и их правовой статус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C372FB22-524A-4FDC-8C7C-6AA7884D5B64}"/>
              </a:ext>
            </a:extLst>
          </p:cNvPr>
          <p:cNvGrpSpPr/>
          <p:nvPr/>
        </p:nvGrpSpPr>
        <p:grpSpPr>
          <a:xfrm>
            <a:off x="7506492" y="4597910"/>
            <a:ext cx="3381375" cy="1379171"/>
            <a:chOff x="4976205" y="530695"/>
            <a:chExt cx="3431093" cy="124954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="" xmlns:a16="http://schemas.microsoft.com/office/drawing/2014/main" id="{02F0CA7D-25F9-4E39-8800-3884B6B51228}"/>
                </a:ext>
              </a:extLst>
            </p:cNvPr>
            <p:cNvSpPr/>
            <p:nvPr/>
          </p:nvSpPr>
          <p:spPr>
            <a:xfrm>
              <a:off x="4976205" y="530695"/>
              <a:ext cx="3431093" cy="1249544"/>
            </a:xfrm>
            <a:prstGeom prst="roundRect">
              <a:avLst/>
            </a:prstGeom>
            <a:grp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10897515-46CD-4377-80A0-39CB819415A7}"/>
                </a:ext>
              </a:extLst>
            </p:cNvPr>
            <p:cNvSpPr txBox="1"/>
            <p:nvPr/>
          </p:nvSpPr>
          <p:spPr>
            <a:xfrm>
              <a:off x="5037203" y="591693"/>
              <a:ext cx="3309097" cy="11275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/>
                <a:t>Регламентируют «внутреннюю» деятельность профсоюзов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16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6517DD0-7F30-4F4A-AE1C-A3ED30AB9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9" y="1710217"/>
            <a:ext cx="3195782" cy="2660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2030657" y="246486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Международные</a:t>
            </a:r>
            <a:r>
              <a:rPr lang="ru-RU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правовые акты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4A91E022-A812-476C-AE27-BD083D0BA9FC}"/>
              </a:ext>
            </a:extLst>
          </p:cNvPr>
          <p:cNvGrpSpPr/>
          <p:nvPr/>
        </p:nvGrpSpPr>
        <p:grpSpPr>
          <a:xfrm>
            <a:off x="3777017" y="974814"/>
            <a:ext cx="6553199" cy="848269"/>
            <a:chOff x="4976205" y="530695"/>
            <a:chExt cx="3431093" cy="124954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="" xmlns:a16="http://schemas.microsoft.com/office/drawing/2014/main" id="{A792FE8C-375A-4F2B-B647-C6E7B8DC056F}"/>
                </a:ext>
              </a:extLst>
            </p:cNvPr>
            <p:cNvSpPr/>
            <p:nvPr/>
          </p:nvSpPr>
          <p:spPr>
            <a:xfrm>
              <a:off x="4976205" y="530695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980BC7CC-6AD2-4C8B-85C4-0D64F0D7643C}"/>
                </a:ext>
              </a:extLst>
            </p:cNvPr>
            <p:cNvSpPr txBox="1"/>
            <p:nvPr/>
          </p:nvSpPr>
          <p:spPr>
            <a:xfrm>
              <a:off x="5037203" y="545475"/>
              <a:ext cx="3309097" cy="11275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/>
                <a:t>Всеобщая Декларация прав человека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dirty="0"/>
                <a:t>(от 10 декабря 1948 г.)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03C2D45-94E9-4019-99F0-1FD5D89777FC}"/>
              </a:ext>
            </a:extLst>
          </p:cNvPr>
          <p:cNvGrpSpPr/>
          <p:nvPr/>
        </p:nvGrpSpPr>
        <p:grpSpPr>
          <a:xfrm>
            <a:off x="3777017" y="1950966"/>
            <a:ext cx="6553199" cy="848269"/>
            <a:chOff x="4915207" y="-88592"/>
            <a:chExt cx="3431093" cy="124954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="" xmlns:a16="http://schemas.microsoft.com/office/drawing/2014/main" id="{B92404FF-0B3F-47E9-B3F8-A9E723F44DDE}"/>
                </a:ext>
              </a:extLst>
            </p:cNvPr>
            <p:cNvSpPr/>
            <p:nvPr/>
          </p:nvSpPr>
          <p:spPr>
            <a:xfrm>
              <a:off x="4915207" y="-88592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E106EFE3-AF33-4F28-8D6A-82BC225319FC}"/>
                </a:ext>
              </a:extLst>
            </p:cNvPr>
            <p:cNvSpPr txBox="1"/>
            <p:nvPr/>
          </p:nvSpPr>
          <p:spPr>
            <a:xfrm>
              <a:off x="4952794" y="-76953"/>
              <a:ext cx="3309097" cy="1118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/>
                <a:t>Международный пакт о гражданских и политических правах </a:t>
              </a:r>
              <a:r>
                <a:rPr lang="ru-RU" kern="1200" dirty="0"/>
                <a:t>(от 19 дек</a:t>
              </a:r>
              <a:r>
                <a:rPr lang="ru-RU" dirty="0"/>
                <a:t>абря 1966 г.)</a:t>
              </a:r>
              <a:endParaRPr lang="ru-RU" kern="1200" dirty="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97FE0F5E-E01E-4D9C-97B9-D068D888EEC7}"/>
              </a:ext>
            </a:extLst>
          </p:cNvPr>
          <p:cNvGrpSpPr/>
          <p:nvPr/>
        </p:nvGrpSpPr>
        <p:grpSpPr>
          <a:xfrm>
            <a:off x="3777017" y="2927118"/>
            <a:ext cx="6553199" cy="826193"/>
            <a:chOff x="4976205" y="530695"/>
            <a:chExt cx="3431093" cy="1249544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="" xmlns:a16="http://schemas.microsoft.com/office/drawing/2014/main" id="{A008BF27-C881-4797-BA11-153A7F1A744E}"/>
                </a:ext>
              </a:extLst>
            </p:cNvPr>
            <p:cNvSpPr/>
            <p:nvPr/>
          </p:nvSpPr>
          <p:spPr>
            <a:xfrm>
              <a:off x="4976205" y="530695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A11BE7F5-C855-4B8E-A4AA-8F7AEC470FEA}"/>
                </a:ext>
              </a:extLst>
            </p:cNvPr>
            <p:cNvSpPr txBox="1"/>
            <p:nvPr/>
          </p:nvSpPr>
          <p:spPr>
            <a:xfrm>
              <a:off x="5037203" y="683210"/>
              <a:ext cx="3309097" cy="1036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/>
                <a:t>Международный пакт об экономических, социальных и культурных правах (от 19 декабря 1966 г.)</a:t>
              </a:r>
              <a:endParaRPr lang="ru-RU" sz="2000" kern="1200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2EE4B3A4-BE2A-4A25-8DC7-E0F27C9A16FC}"/>
              </a:ext>
            </a:extLst>
          </p:cNvPr>
          <p:cNvGrpSpPr/>
          <p:nvPr/>
        </p:nvGrpSpPr>
        <p:grpSpPr>
          <a:xfrm>
            <a:off x="3777017" y="3863393"/>
            <a:ext cx="6553199" cy="1172953"/>
            <a:chOff x="4942821" y="765382"/>
            <a:chExt cx="3431093" cy="1249544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="" xmlns:a16="http://schemas.microsoft.com/office/drawing/2014/main" id="{8004C7BA-5ECB-473E-A2F0-5E1A6AF3D68B}"/>
                </a:ext>
              </a:extLst>
            </p:cNvPr>
            <p:cNvSpPr/>
            <p:nvPr/>
          </p:nvSpPr>
          <p:spPr>
            <a:xfrm>
              <a:off x="4942821" y="765382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12591DC3-4FC6-4FCC-8971-83D274590B63}"/>
                </a:ext>
              </a:extLst>
            </p:cNvPr>
            <p:cNvSpPr txBox="1"/>
            <p:nvPr/>
          </p:nvSpPr>
          <p:spPr>
            <a:xfrm>
              <a:off x="5064817" y="962979"/>
              <a:ext cx="3309097" cy="807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Конвенция МОТ № 87 </a:t>
              </a: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о свободе ассоциации и защите прав на организацию </a:t>
              </a:r>
            </a:p>
            <a:p>
              <a:pPr marL="0" lvl="0" indent="0" algn="ctr" defTabSz="7112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 (от 09 июля 1948 г.) 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C9F5763E-31C6-4C55-B7EE-B69DDA23E489}"/>
              </a:ext>
            </a:extLst>
          </p:cNvPr>
          <p:cNvGrpSpPr/>
          <p:nvPr/>
        </p:nvGrpSpPr>
        <p:grpSpPr>
          <a:xfrm>
            <a:off x="3777017" y="5153854"/>
            <a:ext cx="6553199" cy="1606821"/>
            <a:chOff x="4942821" y="765382"/>
            <a:chExt cx="3431093" cy="1249544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="" xmlns:a16="http://schemas.microsoft.com/office/drawing/2014/main" id="{1C637E6E-3B18-456F-8397-F0AE6716BC05}"/>
                </a:ext>
              </a:extLst>
            </p:cNvPr>
            <p:cNvSpPr/>
            <p:nvPr/>
          </p:nvSpPr>
          <p:spPr>
            <a:xfrm>
              <a:off x="4942821" y="765382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2EF84066-5360-443E-9A55-42B869481979}"/>
                </a:ext>
              </a:extLst>
            </p:cNvPr>
            <p:cNvSpPr txBox="1"/>
            <p:nvPr/>
          </p:nvSpPr>
          <p:spPr>
            <a:xfrm>
              <a:off x="5064817" y="830550"/>
              <a:ext cx="3309097" cy="940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Конвенция МОТ № 98 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о праве на организацию и на ведение коллективны</a:t>
              </a:r>
              <a:r>
                <a:rPr lang="ru-RU" sz="2000" dirty="0"/>
                <a:t>х переговоров</a:t>
              </a:r>
              <a:endParaRPr lang="ru-RU" sz="2000" kern="1200" dirty="0"/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 (от 01 июля 1949 г.)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043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2030657" y="246486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Международные</a:t>
            </a:r>
            <a:r>
              <a:rPr lang="ru-RU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правовые акты 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A9203F7E-12F1-4A09-AF3B-8E7E3EF1595D}"/>
              </a:ext>
            </a:extLst>
          </p:cNvPr>
          <p:cNvGrpSpPr/>
          <p:nvPr/>
        </p:nvGrpSpPr>
        <p:grpSpPr>
          <a:xfrm>
            <a:off x="3482147" y="1439316"/>
            <a:ext cx="403860" cy="400050"/>
            <a:chOff x="2310765" y="1066800"/>
            <a:chExt cx="403860" cy="400050"/>
          </a:xfrm>
        </p:grpSpPr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AB88D5B3-7E65-4C8F-8508-48CB27B9064F}"/>
                </a:ext>
              </a:extLst>
            </p:cNvPr>
            <p:cNvSpPr/>
            <p:nvPr/>
          </p:nvSpPr>
          <p:spPr>
            <a:xfrm>
              <a:off x="2310765" y="1066800"/>
              <a:ext cx="40386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Флажок со сплошной заливкой">
              <a:extLst>
                <a:ext uri="{FF2B5EF4-FFF2-40B4-BE49-F238E27FC236}">
                  <a16:creationId xmlns="" xmlns:a16="http://schemas.microsoft.com/office/drawing/2014/main" id="{36FBD9B2-9B03-49FD-8607-575F07227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43149" y="1114425"/>
              <a:ext cx="352425" cy="352425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1150E94-8A77-4780-BF53-FD5A44CFB3FF}"/>
              </a:ext>
            </a:extLst>
          </p:cNvPr>
          <p:cNvSpPr txBox="1"/>
          <p:nvPr/>
        </p:nvSpPr>
        <p:spPr>
          <a:xfrm>
            <a:off x="4089114" y="1319358"/>
            <a:ext cx="7171361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>
                <a:solidFill>
                  <a:srgbClr val="FF0000"/>
                </a:solidFill>
                <a:latin typeface="PT Serif"/>
              </a:rPr>
              <a:t>Провозглашают</a:t>
            </a:r>
            <a:r>
              <a:rPr lang="ru-RU" sz="2400" kern="1200" dirty="0">
                <a:solidFill>
                  <a:schemeClr val="accent1"/>
                </a:solidFill>
                <a:latin typeface="PT Serif"/>
              </a:rPr>
              <a:t> право человека на объединение и свободу ассоциаций, включая право создавать профессиональные союзы и вступать в них для защиты своих интересов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66C7BBEA-EBCC-42EC-9DD3-216276C0B064}"/>
              </a:ext>
            </a:extLst>
          </p:cNvPr>
          <p:cNvGrpSpPr/>
          <p:nvPr/>
        </p:nvGrpSpPr>
        <p:grpSpPr>
          <a:xfrm>
            <a:off x="3488813" y="3016107"/>
            <a:ext cx="403860" cy="400050"/>
            <a:chOff x="2310765" y="1066800"/>
            <a:chExt cx="403860" cy="400050"/>
          </a:xfrm>
        </p:grpSpPr>
        <p:sp>
          <p:nvSpPr>
            <p:cNvPr id="30" name="Овал 29">
              <a:extLst>
                <a:ext uri="{FF2B5EF4-FFF2-40B4-BE49-F238E27FC236}">
                  <a16:creationId xmlns="" xmlns:a16="http://schemas.microsoft.com/office/drawing/2014/main" id="{577FC0FF-8294-40A4-B27B-1F3F30A1C6C3}"/>
                </a:ext>
              </a:extLst>
            </p:cNvPr>
            <p:cNvSpPr/>
            <p:nvPr/>
          </p:nvSpPr>
          <p:spPr>
            <a:xfrm>
              <a:off x="2310765" y="1066800"/>
              <a:ext cx="40386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 descr="Флажок со сплошной заливкой">
              <a:extLst>
                <a:ext uri="{FF2B5EF4-FFF2-40B4-BE49-F238E27FC236}">
                  <a16:creationId xmlns="" xmlns:a16="http://schemas.microsoft.com/office/drawing/2014/main" id="{782648C2-40FC-4A1E-BDEB-03031F62A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43149" y="1114425"/>
              <a:ext cx="352425" cy="35242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F53C6A3-E556-4D0C-B75F-FF2294DFD202}"/>
              </a:ext>
            </a:extLst>
          </p:cNvPr>
          <p:cNvSpPr txBox="1"/>
          <p:nvPr/>
        </p:nvSpPr>
        <p:spPr>
          <a:xfrm>
            <a:off x="4089114" y="3016107"/>
            <a:ext cx="7171361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>
                <a:solidFill>
                  <a:srgbClr val="FF0000"/>
                </a:solidFill>
                <a:latin typeface="PT Serif"/>
              </a:rPr>
              <a:t>Закрепляют</a:t>
            </a:r>
            <a:r>
              <a:rPr lang="ru-RU" sz="2400" kern="1200" dirty="0">
                <a:solidFill>
                  <a:schemeClr val="accent1"/>
                </a:solidFill>
                <a:latin typeface="PT Serif"/>
              </a:rPr>
              <a:t> гарантии обеспечения деятельности профессиональных союзов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3B60DF1E-9710-4DD5-8D56-5157C22429D1}"/>
              </a:ext>
            </a:extLst>
          </p:cNvPr>
          <p:cNvGrpSpPr/>
          <p:nvPr/>
        </p:nvGrpSpPr>
        <p:grpSpPr>
          <a:xfrm>
            <a:off x="3461671" y="4261463"/>
            <a:ext cx="403860" cy="400050"/>
            <a:chOff x="2310765" y="1066800"/>
            <a:chExt cx="403860" cy="400050"/>
          </a:xfrm>
        </p:grpSpPr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85C1C327-FD00-49FB-8F24-E9CA387867A3}"/>
                </a:ext>
              </a:extLst>
            </p:cNvPr>
            <p:cNvSpPr/>
            <p:nvPr/>
          </p:nvSpPr>
          <p:spPr>
            <a:xfrm>
              <a:off x="2310765" y="1066800"/>
              <a:ext cx="403860" cy="381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 descr="Флажок со сплошной заливкой">
              <a:extLst>
                <a:ext uri="{FF2B5EF4-FFF2-40B4-BE49-F238E27FC236}">
                  <a16:creationId xmlns="" xmlns:a16="http://schemas.microsoft.com/office/drawing/2014/main" id="{B1D4A2AB-6152-4D8C-B1BD-C404DF89B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43149" y="1114425"/>
              <a:ext cx="352425" cy="352425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ABED29E6-E8DD-4CE1-8F59-8AD9C3193B35}"/>
              </a:ext>
            </a:extLst>
          </p:cNvPr>
          <p:cNvSpPr txBox="1"/>
          <p:nvPr/>
        </p:nvSpPr>
        <p:spPr>
          <a:xfrm>
            <a:off x="4089114" y="4261463"/>
            <a:ext cx="717136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>
                <a:solidFill>
                  <a:srgbClr val="FF0000"/>
                </a:solidFill>
                <a:latin typeface="PT Serif"/>
              </a:rPr>
              <a:t>Определяют</a:t>
            </a:r>
            <a:r>
              <a:rPr lang="ru-RU" sz="2400" kern="1200" dirty="0">
                <a:solidFill>
                  <a:schemeClr val="accent1"/>
                </a:solidFill>
                <a:latin typeface="PT Serif"/>
              </a:rPr>
              <a:t> основу регулирования деятельности профсоюзов в национальных законах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2FF062D-CFF0-4626-81E3-DA48D6E217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8" y="1976383"/>
            <a:ext cx="2434975" cy="22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13120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Законодательство Российской </a:t>
            </a:r>
            <a:r>
              <a:rPr lang="ru-RU" sz="2000" b="1" cap="all" dirty="0" smtClean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Федерации, </a:t>
            </a:r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регламентирующее деятельность профсоюзов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4A91E022-A812-476C-AE27-BD083D0BA9FC}"/>
              </a:ext>
            </a:extLst>
          </p:cNvPr>
          <p:cNvGrpSpPr/>
          <p:nvPr/>
        </p:nvGrpSpPr>
        <p:grpSpPr>
          <a:xfrm>
            <a:off x="2310169" y="890663"/>
            <a:ext cx="6553199" cy="848269"/>
            <a:chOff x="4976205" y="530695"/>
            <a:chExt cx="3431093" cy="124954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="" xmlns:a16="http://schemas.microsoft.com/office/drawing/2014/main" id="{A792FE8C-375A-4F2B-B647-C6E7B8DC056F}"/>
                </a:ext>
              </a:extLst>
            </p:cNvPr>
            <p:cNvSpPr/>
            <p:nvPr/>
          </p:nvSpPr>
          <p:spPr>
            <a:xfrm>
              <a:off x="4976205" y="530695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980BC7CC-6AD2-4C8B-85C4-0D64F0D7643C}"/>
                </a:ext>
              </a:extLst>
            </p:cNvPr>
            <p:cNvSpPr txBox="1"/>
            <p:nvPr/>
          </p:nvSpPr>
          <p:spPr>
            <a:xfrm>
              <a:off x="5037203" y="545474"/>
              <a:ext cx="3309097" cy="11469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/>
                <a:t>Конституция РФ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03C2D45-94E9-4019-99F0-1FD5D89777FC}"/>
              </a:ext>
            </a:extLst>
          </p:cNvPr>
          <p:cNvGrpSpPr/>
          <p:nvPr/>
        </p:nvGrpSpPr>
        <p:grpSpPr>
          <a:xfrm>
            <a:off x="2310168" y="1834033"/>
            <a:ext cx="6553199" cy="848269"/>
            <a:chOff x="4915207" y="-88592"/>
            <a:chExt cx="3431093" cy="124954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="" xmlns:a16="http://schemas.microsoft.com/office/drawing/2014/main" id="{B92404FF-0B3F-47E9-B3F8-A9E723F44DDE}"/>
                </a:ext>
              </a:extLst>
            </p:cNvPr>
            <p:cNvSpPr/>
            <p:nvPr/>
          </p:nvSpPr>
          <p:spPr>
            <a:xfrm>
              <a:off x="4915207" y="-88592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E106EFE3-AF33-4F28-8D6A-82BC225319FC}"/>
                </a:ext>
              </a:extLst>
            </p:cNvPr>
            <p:cNvSpPr txBox="1"/>
            <p:nvPr/>
          </p:nvSpPr>
          <p:spPr>
            <a:xfrm>
              <a:off x="4927489" y="-76953"/>
              <a:ext cx="3334402" cy="1118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/>
                <a:t>Гражданский кодекс РФ 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97FE0F5E-E01E-4D9C-97B9-D068D888EEC7}"/>
              </a:ext>
            </a:extLst>
          </p:cNvPr>
          <p:cNvGrpSpPr/>
          <p:nvPr/>
        </p:nvGrpSpPr>
        <p:grpSpPr>
          <a:xfrm>
            <a:off x="2310168" y="3750454"/>
            <a:ext cx="6553199" cy="805567"/>
            <a:chOff x="4976205" y="530695"/>
            <a:chExt cx="3431093" cy="1249544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="" xmlns:a16="http://schemas.microsoft.com/office/drawing/2014/main" id="{A008BF27-C881-4797-BA11-153A7F1A744E}"/>
                </a:ext>
              </a:extLst>
            </p:cNvPr>
            <p:cNvSpPr/>
            <p:nvPr/>
          </p:nvSpPr>
          <p:spPr>
            <a:xfrm>
              <a:off x="4976205" y="530695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A11BE7F5-C855-4B8E-A4AA-8F7AEC470FEA}"/>
                </a:ext>
              </a:extLst>
            </p:cNvPr>
            <p:cNvSpPr txBox="1"/>
            <p:nvPr/>
          </p:nvSpPr>
          <p:spPr>
            <a:xfrm>
              <a:off x="5037203" y="683210"/>
              <a:ext cx="3309097" cy="1036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/>
                <a:t>Федеральный закон «О некоммерческих организациях»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2EE4B3A4-BE2A-4A25-8DC7-E0F27C9A16FC}"/>
              </a:ext>
            </a:extLst>
          </p:cNvPr>
          <p:cNvGrpSpPr/>
          <p:nvPr/>
        </p:nvGrpSpPr>
        <p:grpSpPr>
          <a:xfrm>
            <a:off x="2310168" y="4743692"/>
            <a:ext cx="6553199" cy="805567"/>
            <a:chOff x="4942821" y="765382"/>
            <a:chExt cx="3431093" cy="1249544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="" xmlns:a16="http://schemas.microsoft.com/office/drawing/2014/main" id="{8004C7BA-5ECB-473E-A2F0-5E1A6AF3D68B}"/>
                </a:ext>
              </a:extLst>
            </p:cNvPr>
            <p:cNvSpPr/>
            <p:nvPr/>
          </p:nvSpPr>
          <p:spPr>
            <a:xfrm>
              <a:off x="4942821" y="765382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12591DC3-4FC6-4FCC-8971-83D274590B63}"/>
                </a:ext>
              </a:extLst>
            </p:cNvPr>
            <p:cNvSpPr txBox="1"/>
            <p:nvPr/>
          </p:nvSpPr>
          <p:spPr>
            <a:xfrm>
              <a:off x="5064817" y="962979"/>
              <a:ext cx="3309097" cy="807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Федеральный закон «Об общественных объединениях»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C9F5763E-31C6-4C55-B7EE-B69DDA23E489}"/>
              </a:ext>
            </a:extLst>
          </p:cNvPr>
          <p:cNvGrpSpPr/>
          <p:nvPr/>
        </p:nvGrpSpPr>
        <p:grpSpPr>
          <a:xfrm>
            <a:off x="2310168" y="5736930"/>
            <a:ext cx="6553199" cy="805567"/>
            <a:chOff x="4942821" y="765382"/>
            <a:chExt cx="3431093" cy="1249544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="" xmlns:a16="http://schemas.microsoft.com/office/drawing/2014/main" id="{1C637E6E-3B18-456F-8397-F0AE6716BC05}"/>
                </a:ext>
              </a:extLst>
            </p:cNvPr>
            <p:cNvSpPr/>
            <p:nvPr/>
          </p:nvSpPr>
          <p:spPr>
            <a:xfrm>
              <a:off x="4942821" y="765382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2EF84066-5360-443E-9A55-42B869481979}"/>
                </a:ext>
              </a:extLst>
            </p:cNvPr>
            <p:cNvSpPr txBox="1"/>
            <p:nvPr/>
          </p:nvSpPr>
          <p:spPr>
            <a:xfrm>
              <a:off x="5064817" y="962979"/>
              <a:ext cx="3309097" cy="807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dirty="0"/>
                <a:t>Федеральный закон «О профессиональных союзах, их правах и гарантиях деятельности»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DC4081FB-7AA4-4798-A2C0-1C5118A6FD3D}"/>
              </a:ext>
            </a:extLst>
          </p:cNvPr>
          <p:cNvGrpSpPr/>
          <p:nvPr/>
        </p:nvGrpSpPr>
        <p:grpSpPr>
          <a:xfrm>
            <a:off x="2310168" y="2777314"/>
            <a:ext cx="6553199" cy="848269"/>
            <a:chOff x="4915207" y="-88592"/>
            <a:chExt cx="3431093" cy="1249544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="" xmlns:a16="http://schemas.microsoft.com/office/drawing/2014/main" id="{708C74F1-C772-4490-889A-CF8C300C1DE9}"/>
                </a:ext>
              </a:extLst>
            </p:cNvPr>
            <p:cNvSpPr/>
            <p:nvPr/>
          </p:nvSpPr>
          <p:spPr>
            <a:xfrm>
              <a:off x="4915207" y="-88592"/>
              <a:ext cx="3431093" cy="1249544"/>
            </a:xfrm>
            <a:prstGeom prst="round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6E9650DE-DF73-4E9F-97D3-A5CEEEDA0A48}"/>
                </a:ext>
              </a:extLst>
            </p:cNvPr>
            <p:cNvSpPr txBox="1"/>
            <p:nvPr/>
          </p:nvSpPr>
          <p:spPr>
            <a:xfrm>
              <a:off x="4952794" y="-76953"/>
              <a:ext cx="3309097" cy="1118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dirty="0"/>
                <a:t>Трудовой кодекс РФ 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61D4123-CC9C-4F15-9BCB-883541A21C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F2344"/>
              </a:clrFrom>
              <a:clrTo>
                <a:srgbClr val="0F234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25" y="1689320"/>
            <a:ext cx="5505450" cy="362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82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113120"/>
            <a:ext cx="91435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Конституция </a:t>
            </a:r>
          </a:p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российской федерации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6B61743-15F9-41D2-976F-FCC060BD1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383" y="3727066"/>
            <a:ext cx="4328908" cy="251394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202F0F8-50B1-45D7-A8AC-AC4B9C4E2C11}"/>
              </a:ext>
            </a:extLst>
          </p:cNvPr>
          <p:cNvSpPr txBox="1"/>
          <p:nvPr/>
        </p:nvSpPr>
        <p:spPr>
          <a:xfrm>
            <a:off x="938212" y="1475386"/>
            <a:ext cx="84772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Каждый имеет право на объединение, </a:t>
            </a:r>
            <a:r>
              <a:rPr lang="ru-RU" sz="2400" b="1" i="0" dirty="0">
                <a:solidFill>
                  <a:srgbClr val="22272F"/>
                </a:solidFill>
                <a:effectLst/>
                <a:latin typeface="PT Serif"/>
              </a:rPr>
              <a:t>включая право создавать профессиональные союзы </a:t>
            </a:r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для защиты своих интересов. </a:t>
            </a:r>
          </a:p>
          <a:p>
            <a:pPr algn="just"/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Свобода деятельности общественных объединений гарантируется.</a:t>
            </a:r>
            <a:endParaRPr lang="ru-RU" sz="2400" b="1" dirty="0">
              <a:solidFill>
                <a:srgbClr val="FF0000"/>
              </a:solidFill>
              <a:latin typeface="PT Serif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2635010-00E5-415E-A491-728D72F50555}"/>
              </a:ext>
            </a:extLst>
          </p:cNvPr>
          <p:cNvSpPr txBox="1"/>
          <p:nvPr/>
        </p:nvSpPr>
        <p:spPr>
          <a:xfrm>
            <a:off x="5524500" y="30450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800" b="1" i="0" u="sng" dirty="0">
              <a:solidFill>
                <a:srgbClr val="D42834"/>
              </a:solidFill>
              <a:effectLst/>
              <a:latin typeface="PT Serif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D9A5541-45C5-40C7-9401-35FBE1074C7B}"/>
              </a:ext>
            </a:extLst>
          </p:cNvPr>
          <p:cNvSpPr txBox="1"/>
          <p:nvPr/>
        </p:nvSpPr>
        <p:spPr>
          <a:xfrm>
            <a:off x="1894625" y="9474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u="sng" dirty="0">
                <a:solidFill>
                  <a:srgbClr val="D42834"/>
                </a:solidFill>
                <a:effectLst/>
                <a:latin typeface="PT Serif"/>
              </a:rPr>
              <a:t>Статья 30 (часть 1)</a:t>
            </a:r>
          </a:p>
        </p:txBody>
      </p:sp>
    </p:spTree>
    <p:extLst>
      <p:ext uri="{BB962C8B-B14F-4D97-AF65-F5344CB8AC3E}">
        <p14:creationId xmlns:p14="http://schemas.microsoft.com/office/powerpoint/2010/main" val="32865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2">
            <a:extLst>
              <a:ext uri="{FF2B5EF4-FFF2-40B4-BE49-F238E27FC236}">
                <a16:creationId xmlns="" xmlns:a16="http://schemas.microsoft.com/office/drawing/2014/main" id="{C6BB4EBA-54CE-4DB2-8BC3-B2B3BECCF2F7}"/>
              </a:ext>
            </a:extLst>
          </p:cNvPr>
          <p:cNvSpPr txBox="1">
            <a:spLocks/>
          </p:cNvSpPr>
          <p:nvPr/>
        </p:nvSpPr>
        <p:spPr>
          <a:xfrm>
            <a:off x="181384" y="97324"/>
            <a:ext cx="9522482" cy="607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cap="all" dirty="0">
              <a:solidFill>
                <a:srgbClr val="3446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5C67C79-85D5-40CE-8B25-12B615113C3D}"/>
              </a:ext>
            </a:extLst>
          </p:cNvPr>
          <p:cNvSpPr txBox="1"/>
          <p:nvPr/>
        </p:nvSpPr>
        <p:spPr>
          <a:xfrm>
            <a:off x="181384" y="259517"/>
            <a:ext cx="91435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rgbClr val="344688"/>
                </a:solidFill>
                <a:latin typeface="Arial Black" panose="020B0A04020102020204" pitchFamily="34" charset="0"/>
                <a:ea typeface="+mj-ea"/>
                <a:cs typeface="+mj-cs"/>
              </a:rPr>
              <a:t>Гражданский кодекс РФ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D29565-8E97-479F-8B5F-E7D4229D5BD5}"/>
              </a:ext>
            </a:extLst>
          </p:cNvPr>
          <p:cNvSpPr txBox="1"/>
          <p:nvPr/>
        </p:nvSpPr>
        <p:spPr>
          <a:xfrm>
            <a:off x="667621" y="1265340"/>
            <a:ext cx="1010429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Гражданское законодательство состоит из</a:t>
            </a:r>
            <a:r>
              <a:rPr lang="en-US" sz="2400" b="0" i="0" dirty="0">
                <a:solidFill>
                  <a:srgbClr val="22272F"/>
                </a:solidFill>
                <a:effectLst/>
                <a:latin typeface="PT Serif"/>
              </a:rPr>
              <a:t>:</a:t>
            </a:r>
            <a:endParaRPr lang="ru-RU" sz="2400" b="0" i="0" dirty="0">
              <a:solidFill>
                <a:srgbClr val="22272F"/>
              </a:solidFill>
              <a:effectLst/>
              <a:latin typeface="PT Serif"/>
            </a:endParaRPr>
          </a:p>
          <a:p>
            <a:pPr algn="just"/>
            <a:endParaRPr lang="ru-RU" sz="2400" b="0" i="0" dirty="0">
              <a:solidFill>
                <a:srgbClr val="22272F"/>
              </a:solidFill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i="0" dirty="0">
                <a:solidFill>
                  <a:srgbClr val="22272F"/>
                </a:solidFill>
                <a:effectLst/>
                <a:latin typeface="PT Serif"/>
              </a:rPr>
              <a:t> Гражданского кодекса РФ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22272F"/>
              </a:solidFill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b="0" i="0" dirty="0">
              <a:solidFill>
                <a:schemeClr val="accent1"/>
              </a:solidFill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b="0" i="0" dirty="0">
              <a:solidFill>
                <a:schemeClr val="accent1"/>
              </a:solidFill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i="0" dirty="0">
                <a:effectLst/>
                <a:latin typeface="PT Serif"/>
              </a:rPr>
              <a:t>принятых в соответствии с ним </a:t>
            </a:r>
            <a:r>
              <a:rPr lang="ru-RU" sz="2400" i="0" dirty="0">
                <a:solidFill>
                  <a:schemeClr val="accent1"/>
                </a:solidFill>
                <a:effectLst/>
                <a:latin typeface="PT Serif"/>
              </a:rPr>
              <a:t>иных федеральных законов</a:t>
            </a:r>
            <a:r>
              <a:rPr lang="ru-RU" sz="2400" i="0" dirty="0">
                <a:solidFill>
                  <a:srgbClr val="22272F"/>
                </a:solidFill>
                <a:effectLst/>
                <a:latin typeface="PT Serif"/>
              </a:rPr>
              <a:t>, </a:t>
            </a:r>
            <a:r>
              <a:rPr lang="ru-RU" sz="2400" i="0" dirty="0">
                <a:effectLst/>
                <a:latin typeface="PT Serif"/>
              </a:rPr>
              <a:t>регулирующих отношения, связанные с участием в корпоративных организациях или управлении ими (корпоративные отношения) </a:t>
            </a:r>
          </a:p>
          <a:p>
            <a:pPr algn="ctr"/>
            <a:endParaRPr lang="ru-RU" sz="2400" dirty="0">
              <a:solidFill>
                <a:srgbClr val="D42834"/>
              </a:solidFill>
              <a:latin typeface="PT Serif"/>
            </a:endParaRPr>
          </a:p>
          <a:p>
            <a:pPr algn="ctr"/>
            <a:r>
              <a:rPr lang="ru-RU" sz="2400" dirty="0">
                <a:solidFill>
                  <a:srgbClr val="D42834"/>
                </a:solidFill>
                <a:latin typeface="PT Serif"/>
              </a:rPr>
              <a:t>(статья 2)</a:t>
            </a:r>
            <a:endParaRPr lang="ru-RU" sz="2400" i="0" dirty="0">
              <a:solidFill>
                <a:srgbClr val="D42834"/>
              </a:solidFill>
              <a:effectLst/>
              <a:latin typeface="PT Serif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i="0" dirty="0">
              <a:effectLst/>
              <a:latin typeface="PT Serif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1DF1B9C-A4E7-4A7A-A47F-CF07F8F22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41" y="106834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32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A17A2D-7A06-4A03-A338-E19B9EC63C18}"/>
</file>

<file path=customXml/itemProps2.xml><?xml version="1.0" encoding="utf-8"?>
<ds:datastoreItem xmlns:ds="http://schemas.openxmlformats.org/officeDocument/2006/customXml" ds:itemID="{F63DFE06-FD51-482F-AC6B-94BC8153D317}"/>
</file>

<file path=customXml/itemProps3.xml><?xml version="1.0" encoding="utf-8"?>
<ds:datastoreItem xmlns:ds="http://schemas.openxmlformats.org/officeDocument/2006/customXml" ds:itemID="{26EAB65B-898C-47BA-B096-3DCB2FD959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4330</TotalTime>
  <Words>1180</Words>
  <Application>Microsoft Office PowerPoint</Application>
  <PresentationFormat>Widescreen</PresentationFormat>
  <Paragraphs>246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Open Sans</vt:lpstr>
      <vt:lpstr>PT Serif</vt:lpstr>
      <vt:lpstr>Times New Roman</vt:lpstr>
      <vt:lpstr>Wingdings</vt:lpstr>
      <vt:lpstr>Тема1</vt:lpstr>
      <vt:lpstr>PowerPoint Presentation</vt:lpstr>
      <vt:lpstr>PowerPoint Presentation</vt:lpstr>
      <vt:lpstr>Правовое регулирование  профсоюзной деятельности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Основные вопросы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Ludmila</cp:lastModifiedBy>
  <cp:revision>147</cp:revision>
  <cp:lastPrinted>2021-03-23T07:26:22Z</cp:lastPrinted>
  <dcterms:created xsi:type="dcterms:W3CDTF">2019-11-07T06:11:59Z</dcterms:created>
  <dcterms:modified xsi:type="dcterms:W3CDTF">2021-03-26T09:00:05Z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