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69" r:id="rId5"/>
    <p:sldMasterId id="2147483678" r:id="rId6"/>
    <p:sldMasterId id="2147483685" r:id="rId7"/>
    <p:sldMasterId id="2147483692" r:id="rId8"/>
  </p:sldMasterIdLst>
  <p:notesMasterIdLst>
    <p:notesMasterId r:id="rId19"/>
  </p:notesMasterIdLst>
  <p:sldIdLst>
    <p:sldId id="323" r:id="rId9"/>
    <p:sldId id="336" r:id="rId10"/>
    <p:sldId id="337" r:id="rId11"/>
    <p:sldId id="332" r:id="rId12"/>
    <p:sldId id="338" r:id="rId13"/>
    <p:sldId id="333" r:id="rId14"/>
    <p:sldId id="278" r:id="rId15"/>
    <p:sldId id="319" r:id="rId16"/>
    <p:sldId id="335" r:id="rId17"/>
    <p:sldId id="334" r:id="rId18"/>
  </p:sldIdLst>
  <p:sldSz cx="12190413" cy="6859588"/>
  <p:notesSz cx="6808788" cy="9940925"/>
  <p:defaultTextStyle>
    <a:defPPr>
      <a:defRPr lang="ru-RU"/>
    </a:defPPr>
    <a:lvl1pPr marL="0" algn="l" defTabSz="1087929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1pPr>
    <a:lvl2pPr marL="543965" algn="l" defTabSz="1087929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2pPr>
    <a:lvl3pPr marL="1087929" algn="l" defTabSz="1087929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3pPr>
    <a:lvl4pPr marL="1631896" algn="l" defTabSz="1087929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4pPr>
    <a:lvl5pPr marL="2175861" algn="l" defTabSz="1087929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5pPr>
    <a:lvl6pPr marL="2719826" algn="l" defTabSz="1087929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6pPr>
    <a:lvl7pPr marL="3263791" algn="l" defTabSz="1087929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7pPr>
    <a:lvl8pPr marL="3807756" algn="l" defTabSz="1087929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8pPr>
    <a:lvl9pPr marL="4351721" algn="l" defTabSz="1087929" rtl="0" eaLnBrk="1" latinLnBrk="0" hangingPunct="1">
      <a:defRPr sz="21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6" autoAdjust="0"/>
  </p:normalViewPr>
  <p:slideViewPr>
    <p:cSldViewPr>
      <p:cViewPr varScale="1">
        <p:scale>
          <a:sx n="105" d="100"/>
          <a:sy n="105" d="100"/>
        </p:scale>
        <p:origin x="714" y="114"/>
      </p:cViewPr>
      <p:guideLst>
        <p:guide orient="horz" pos="2162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BC52E-49C8-41F1-8A60-EA90B5A706D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AA54D-EE1F-4737-AEEC-C0876D248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67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7929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1pPr>
    <a:lvl2pPr marL="543965" algn="l" defTabSz="1087929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2pPr>
    <a:lvl3pPr marL="1087929" algn="l" defTabSz="1087929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3pPr>
    <a:lvl4pPr marL="1631896" algn="l" defTabSz="1087929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4pPr>
    <a:lvl5pPr marL="2175861" algn="l" defTabSz="1087929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5pPr>
    <a:lvl6pPr marL="2719826" algn="l" defTabSz="1087929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6pPr>
    <a:lvl7pPr marL="3263791" algn="l" defTabSz="1087929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7pPr>
    <a:lvl8pPr marL="3807756" algn="l" defTabSz="1087929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8pPr>
    <a:lvl9pPr marL="4351721" algn="l" defTabSz="1087929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AA54D-EE1F-4737-AEEC-C0876D2480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05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1115784" rtl="0" eaLnBrk="1" latinLnBrk="0" hangingPunct="1">
              <a:spcBef>
                <a:spcPct val="0"/>
              </a:spcBef>
              <a:buNone/>
              <a:defRPr lang="ru-RU" sz="2197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330B0-AE5D-4B35-9F9B-95FE7E7493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46A7-256C-49F9-B4EF-C3D0672ED3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3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1115784" rtl="0" eaLnBrk="1" latinLnBrk="0" hangingPunct="1">
              <a:spcBef>
                <a:spcPct val="0"/>
              </a:spcBef>
              <a:buNone/>
              <a:defRPr lang="ru-RU" sz="2197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123" y="1305066"/>
            <a:ext cx="5390537" cy="4822678"/>
          </a:xfrm>
        </p:spPr>
        <p:txBody>
          <a:bodyPr rtlCol="0">
            <a:normAutofit/>
          </a:bodyPr>
          <a:lstStyle>
            <a:lvl1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1115784" rtl="0" eaLnBrk="1" latinLnBrk="0" hangingPunct="1">
              <a:spcBef>
                <a:spcPct val="20000"/>
              </a:spcBef>
              <a:defRPr lang="ru-RU" sz="1464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2197"/>
            </a:lvl6pPr>
            <a:lvl7pPr>
              <a:defRPr sz="2197"/>
            </a:lvl7pPr>
            <a:lvl8pPr>
              <a:defRPr sz="2197"/>
            </a:lvl8pPr>
            <a:lvl9pPr>
              <a:defRPr sz="2197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0755" y="1305066"/>
            <a:ext cx="5390537" cy="4822678"/>
          </a:xfrm>
        </p:spPr>
        <p:txBody>
          <a:bodyPr rtlCol="0">
            <a:normAutofit/>
          </a:bodyPr>
          <a:lstStyle>
            <a:lvl1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2197"/>
            </a:lvl6pPr>
            <a:lvl7pPr>
              <a:defRPr sz="2197"/>
            </a:lvl7pPr>
            <a:lvl8pPr>
              <a:defRPr sz="2197"/>
            </a:lvl8pPr>
            <a:lvl9pPr>
              <a:defRPr sz="219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BADEF-CDF8-48F1-A273-82620B2B1A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67DC-A72E-404B-B996-9A4CEB3D1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4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1115784" rtl="0" eaLnBrk="1" latinLnBrk="0" hangingPunct="1">
              <a:spcBef>
                <a:spcPct val="0"/>
              </a:spcBef>
              <a:buNone/>
              <a:defRPr lang="ru-RU" sz="2197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126" y="1172283"/>
            <a:ext cx="5386555" cy="464785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710" b="0">
                <a:solidFill>
                  <a:schemeClr val="bg1"/>
                </a:solidFill>
              </a:defRPr>
            </a:lvl1pPr>
            <a:lvl2pPr marL="557892" indent="0">
              <a:buNone/>
              <a:defRPr sz="2441" b="1"/>
            </a:lvl2pPr>
            <a:lvl3pPr marL="1115784" indent="0">
              <a:buNone/>
              <a:defRPr sz="2197" b="1"/>
            </a:lvl3pPr>
            <a:lvl4pPr marL="1673676" indent="0">
              <a:buNone/>
              <a:defRPr sz="1953" b="1"/>
            </a:lvl4pPr>
            <a:lvl5pPr marL="2231567" indent="0">
              <a:buNone/>
              <a:defRPr sz="1953" b="1"/>
            </a:lvl5pPr>
            <a:lvl6pPr marL="2789460" indent="0">
              <a:buNone/>
              <a:defRPr sz="1953" b="1"/>
            </a:lvl6pPr>
            <a:lvl7pPr marL="3347350" indent="0">
              <a:buNone/>
              <a:defRPr sz="1953" b="1"/>
            </a:lvl7pPr>
            <a:lvl8pPr marL="3905241" indent="0">
              <a:buNone/>
              <a:defRPr sz="1953" b="1"/>
            </a:lvl8pPr>
            <a:lvl9pPr marL="4463133" indent="0">
              <a:buNone/>
              <a:defRPr sz="195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126" y="1836273"/>
            <a:ext cx="5386555" cy="4291496"/>
          </a:xfrm>
        </p:spPr>
        <p:txBody>
          <a:bodyPr rtlCol="0">
            <a:normAutofit/>
          </a:bodyPr>
          <a:lstStyle>
            <a:lvl1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1115784" rtl="0" eaLnBrk="1" latinLnBrk="0" hangingPunct="1">
              <a:spcBef>
                <a:spcPct val="20000"/>
              </a:spcBef>
              <a:defRPr lang="ru-RU" sz="1464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953"/>
            </a:lvl6pPr>
            <a:lvl7pPr>
              <a:defRPr sz="1953"/>
            </a:lvl7pPr>
            <a:lvl8pPr>
              <a:defRPr sz="1953"/>
            </a:lvl8pPr>
            <a:lvl9pPr>
              <a:defRPr sz="1953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747" y="1172274"/>
            <a:ext cx="5388544" cy="464785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71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557892" indent="0">
              <a:buNone/>
              <a:defRPr sz="2441" b="1"/>
            </a:lvl2pPr>
            <a:lvl3pPr marL="1115784" indent="0">
              <a:buNone/>
              <a:defRPr sz="2197" b="1"/>
            </a:lvl3pPr>
            <a:lvl4pPr marL="1673676" indent="0">
              <a:buNone/>
              <a:defRPr sz="1953" b="1"/>
            </a:lvl4pPr>
            <a:lvl5pPr marL="2231567" indent="0">
              <a:buNone/>
              <a:defRPr sz="1953" b="1"/>
            </a:lvl5pPr>
            <a:lvl6pPr marL="2789460" indent="0">
              <a:buNone/>
              <a:defRPr sz="1953" b="1"/>
            </a:lvl6pPr>
            <a:lvl7pPr marL="3347350" indent="0">
              <a:buNone/>
              <a:defRPr sz="1953" b="1"/>
            </a:lvl7pPr>
            <a:lvl8pPr marL="3905241" indent="0">
              <a:buNone/>
              <a:defRPr sz="1953" b="1"/>
            </a:lvl8pPr>
            <a:lvl9pPr marL="4463133" indent="0">
              <a:buNone/>
              <a:defRPr sz="195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747" y="1836273"/>
            <a:ext cx="5388544" cy="4291496"/>
          </a:xfrm>
        </p:spPr>
        <p:txBody>
          <a:bodyPr rtlCol="0">
            <a:normAutofit/>
          </a:bodyPr>
          <a:lstStyle>
            <a:lvl1pPr algn="l" defTabSz="1115784" rtl="0" eaLnBrk="1" latinLnBrk="0" hangingPunct="1">
              <a:spcBef>
                <a:spcPct val="20000"/>
              </a:spcBef>
              <a:defRPr lang="ru-RU" sz="1464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1115784" rtl="0" eaLnBrk="1" latinLnBrk="0" hangingPunct="1">
              <a:spcBef>
                <a:spcPct val="20000"/>
              </a:spcBef>
              <a:defRPr lang="ru-RU" sz="1464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1115784" rtl="0" eaLnBrk="1" latinLnBrk="0" hangingPunct="1">
              <a:spcBef>
                <a:spcPct val="20000"/>
              </a:spcBef>
              <a:defRPr lang="ru-RU" sz="1464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1115784" rtl="0" eaLnBrk="1" latinLnBrk="0" hangingPunct="1">
              <a:spcBef>
                <a:spcPct val="20000"/>
              </a:spcBef>
              <a:defRPr lang="ru-RU" sz="1464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1115784" rtl="0" eaLnBrk="1" latinLnBrk="0" hangingPunct="1">
              <a:spcBef>
                <a:spcPct val="20000"/>
              </a:spcBef>
              <a:defRPr lang="ru-RU" sz="1464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953"/>
            </a:lvl6pPr>
            <a:lvl7pPr>
              <a:defRPr sz="1953"/>
            </a:lvl7pPr>
            <a:lvl8pPr>
              <a:defRPr sz="1953"/>
            </a:lvl8pPr>
            <a:lvl9pPr>
              <a:defRPr sz="1953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89B63-3BD2-4703-8FB1-F0667534A6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7DB6-019F-480D-96E1-7F0656BD0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2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164" y="176311"/>
            <a:ext cx="10323268" cy="597581"/>
          </a:xfrm>
        </p:spPr>
        <p:txBody>
          <a:bodyPr rtlCol="0">
            <a:normAutofit/>
          </a:bodyPr>
          <a:lstStyle>
            <a:lvl1pPr algn="l" defTabSz="1115784" rtl="0" eaLnBrk="1" latinLnBrk="0" hangingPunct="1">
              <a:spcBef>
                <a:spcPct val="0"/>
              </a:spcBef>
              <a:buNone/>
              <a:defRPr lang="ru-RU" sz="2197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4EA49-7DB1-422E-9ACF-F0FC32E970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FF20-9F65-4795-92B7-B2A7453024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6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2197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87A5-DA34-4AAC-B7C1-F5C267B4A7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EEE0-1B09-418F-BBE3-BDA42DF059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20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6E3B-1C22-461D-AAD4-72DE404912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41FC-620E-4B9F-AC82-898CE14FC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85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1_Пусто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09164" y="176311"/>
            <a:ext cx="10323268" cy="59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D464A"/>
              </a:buClr>
              <a:buSzPts val="1800"/>
              <a:buFont typeface="Arial"/>
              <a:buNone/>
              <a:defRPr sz="2197">
                <a:solidFill>
                  <a:srgbClr val="3D46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09524" y="6357838"/>
            <a:ext cx="2844430" cy="36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6C3AA91-EDB4-4D7B-BB26-B855D4ADD05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736462" y="6357838"/>
            <a:ext cx="2844430" cy="36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34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34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34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34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34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34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34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34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34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3263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164" y="176311"/>
            <a:ext cx="10323268" cy="597581"/>
          </a:xfrm>
        </p:spPr>
        <p:txBody>
          <a:bodyPr rtlCol="0">
            <a:normAutofit/>
          </a:bodyPr>
          <a:lstStyle>
            <a:lvl1pPr algn="l" defTabSz="1115784" rtl="0" eaLnBrk="1" latinLnBrk="0" hangingPunct="1">
              <a:spcBef>
                <a:spcPct val="0"/>
              </a:spcBef>
              <a:buNone/>
              <a:defRPr lang="ru-RU" sz="2197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336D-2ACB-402E-BB02-71A78FE8B1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FF20-9F65-4795-92B7-B2A7453024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7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51025" rtl="0" eaLnBrk="1" latinLnBrk="0" hangingPunct="1">
              <a:spcBef>
                <a:spcPct val="0"/>
              </a:spcBef>
              <a:buNone/>
              <a:defRPr lang="ru-RU" sz="1833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94CB2-A62C-47DC-9827-3519339929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46A7-256C-49F9-B4EF-C3D0672ED3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01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51025" rtl="0" eaLnBrk="1" latinLnBrk="0" hangingPunct="1">
              <a:spcBef>
                <a:spcPct val="0"/>
              </a:spcBef>
              <a:buNone/>
              <a:defRPr lang="ru-RU" sz="1833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123" y="1305066"/>
            <a:ext cx="5390537" cy="4822678"/>
          </a:xfrm>
        </p:spPr>
        <p:txBody>
          <a:bodyPr rtlCol="0">
            <a:normAutofit/>
          </a:bodyPr>
          <a:lstStyle>
            <a:lvl1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51025" rtl="0" eaLnBrk="1" latinLnBrk="0" hangingPunct="1">
              <a:spcBef>
                <a:spcPct val="20000"/>
              </a:spcBef>
              <a:defRPr lang="ru-RU" sz="1282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0757" y="1305066"/>
            <a:ext cx="5390537" cy="4822678"/>
          </a:xfrm>
        </p:spPr>
        <p:txBody>
          <a:bodyPr rtlCol="0">
            <a:normAutofit/>
          </a:bodyPr>
          <a:lstStyle>
            <a:lvl1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0D6B-BB1A-49AA-BD9B-8548A2AEFD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67DC-A72E-404B-B996-9A4CEB3D1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09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51025" rtl="0" eaLnBrk="1" latinLnBrk="0" hangingPunct="1">
              <a:spcBef>
                <a:spcPct val="0"/>
              </a:spcBef>
              <a:buNone/>
              <a:defRPr lang="ru-RU" sz="1833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129" y="1172274"/>
            <a:ext cx="5386553" cy="464785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64" b="0">
                <a:solidFill>
                  <a:schemeClr val="bg1"/>
                </a:solidFill>
              </a:defRPr>
            </a:lvl1pPr>
            <a:lvl2pPr marL="475512" indent="0">
              <a:buNone/>
              <a:defRPr sz="2106" b="1"/>
            </a:lvl2pPr>
            <a:lvl3pPr marL="951025" indent="0">
              <a:buNone/>
              <a:defRPr sz="1833" b="1"/>
            </a:lvl3pPr>
            <a:lvl4pPr marL="1426540" indent="0">
              <a:buNone/>
              <a:defRPr sz="1647" b="1"/>
            </a:lvl4pPr>
            <a:lvl5pPr marL="1902050" indent="0">
              <a:buNone/>
              <a:defRPr sz="1647" b="1"/>
            </a:lvl5pPr>
            <a:lvl6pPr marL="2377564" indent="0">
              <a:buNone/>
              <a:defRPr sz="1647" b="1"/>
            </a:lvl6pPr>
            <a:lvl7pPr marL="2853075" indent="0">
              <a:buNone/>
              <a:defRPr sz="1647" b="1"/>
            </a:lvl7pPr>
            <a:lvl8pPr marL="3328590" indent="0">
              <a:buNone/>
              <a:defRPr sz="1647" b="1"/>
            </a:lvl8pPr>
            <a:lvl9pPr marL="3804102" indent="0">
              <a:buNone/>
              <a:defRPr sz="164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129" y="1836251"/>
            <a:ext cx="5386553" cy="4291496"/>
          </a:xfrm>
        </p:spPr>
        <p:txBody>
          <a:bodyPr rtlCol="0">
            <a:normAutofit/>
          </a:bodyPr>
          <a:lstStyle>
            <a:lvl1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51025" rtl="0" eaLnBrk="1" latinLnBrk="0" hangingPunct="1">
              <a:spcBef>
                <a:spcPct val="20000"/>
              </a:spcBef>
              <a:defRPr lang="ru-RU" sz="1282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47"/>
            </a:lvl6pPr>
            <a:lvl7pPr>
              <a:defRPr sz="1647"/>
            </a:lvl7pPr>
            <a:lvl8pPr>
              <a:defRPr sz="1647"/>
            </a:lvl8pPr>
            <a:lvl9pPr>
              <a:defRPr sz="1647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747" y="1172274"/>
            <a:ext cx="5388544" cy="464785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64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75512" indent="0">
              <a:buNone/>
              <a:defRPr sz="2106" b="1"/>
            </a:lvl2pPr>
            <a:lvl3pPr marL="951025" indent="0">
              <a:buNone/>
              <a:defRPr sz="1833" b="1"/>
            </a:lvl3pPr>
            <a:lvl4pPr marL="1426540" indent="0">
              <a:buNone/>
              <a:defRPr sz="1647" b="1"/>
            </a:lvl4pPr>
            <a:lvl5pPr marL="1902050" indent="0">
              <a:buNone/>
              <a:defRPr sz="1647" b="1"/>
            </a:lvl5pPr>
            <a:lvl6pPr marL="2377564" indent="0">
              <a:buNone/>
              <a:defRPr sz="1647" b="1"/>
            </a:lvl6pPr>
            <a:lvl7pPr marL="2853075" indent="0">
              <a:buNone/>
              <a:defRPr sz="1647" b="1"/>
            </a:lvl7pPr>
            <a:lvl8pPr marL="3328590" indent="0">
              <a:buNone/>
              <a:defRPr sz="1647" b="1"/>
            </a:lvl8pPr>
            <a:lvl9pPr marL="3804102" indent="0">
              <a:buNone/>
              <a:defRPr sz="164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747" y="1836251"/>
            <a:ext cx="5388544" cy="4291496"/>
          </a:xfrm>
        </p:spPr>
        <p:txBody>
          <a:bodyPr rtlCol="0">
            <a:normAutofit/>
          </a:bodyPr>
          <a:lstStyle>
            <a:lvl1pPr algn="l" defTabSz="951025" rtl="0" eaLnBrk="1" latinLnBrk="0" hangingPunct="1">
              <a:spcBef>
                <a:spcPct val="20000"/>
              </a:spcBef>
              <a:defRPr lang="ru-RU" sz="1282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51025" rtl="0" eaLnBrk="1" latinLnBrk="0" hangingPunct="1">
              <a:spcBef>
                <a:spcPct val="20000"/>
              </a:spcBef>
              <a:defRPr lang="ru-RU" sz="1282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51025" rtl="0" eaLnBrk="1" latinLnBrk="0" hangingPunct="1">
              <a:spcBef>
                <a:spcPct val="20000"/>
              </a:spcBef>
              <a:defRPr lang="ru-RU" sz="1282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51025" rtl="0" eaLnBrk="1" latinLnBrk="0" hangingPunct="1">
              <a:spcBef>
                <a:spcPct val="20000"/>
              </a:spcBef>
              <a:defRPr lang="ru-RU" sz="1282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51025" rtl="0" eaLnBrk="1" latinLnBrk="0" hangingPunct="1">
              <a:spcBef>
                <a:spcPct val="20000"/>
              </a:spcBef>
              <a:defRPr lang="ru-RU" sz="1282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47"/>
            </a:lvl6pPr>
            <a:lvl7pPr>
              <a:defRPr sz="1647"/>
            </a:lvl7pPr>
            <a:lvl8pPr>
              <a:defRPr sz="1647"/>
            </a:lvl8pPr>
            <a:lvl9pPr>
              <a:defRPr sz="1647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D6F6C-D01D-444F-9654-095EE476C9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7DB6-019F-480D-96E1-7F0656BD0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4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1115784" rtl="0" eaLnBrk="1" latinLnBrk="0" hangingPunct="1">
              <a:spcBef>
                <a:spcPct val="0"/>
              </a:spcBef>
              <a:buNone/>
              <a:defRPr lang="ru-RU" sz="2197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123" y="1305066"/>
            <a:ext cx="5390537" cy="4822678"/>
          </a:xfrm>
        </p:spPr>
        <p:txBody>
          <a:bodyPr rtlCol="0">
            <a:normAutofit/>
          </a:bodyPr>
          <a:lstStyle>
            <a:lvl1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1115784" rtl="0" eaLnBrk="1" latinLnBrk="0" hangingPunct="1">
              <a:spcBef>
                <a:spcPct val="20000"/>
              </a:spcBef>
              <a:defRPr lang="ru-RU" sz="1464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2197"/>
            </a:lvl6pPr>
            <a:lvl7pPr>
              <a:defRPr sz="2197"/>
            </a:lvl7pPr>
            <a:lvl8pPr>
              <a:defRPr sz="2197"/>
            </a:lvl8pPr>
            <a:lvl9pPr>
              <a:defRPr sz="2197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0755" y="1305066"/>
            <a:ext cx="5390537" cy="4822678"/>
          </a:xfrm>
        </p:spPr>
        <p:txBody>
          <a:bodyPr rtlCol="0">
            <a:normAutofit/>
          </a:bodyPr>
          <a:lstStyle>
            <a:lvl1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2197"/>
            </a:lvl6pPr>
            <a:lvl7pPr>
              <a:defRPr sz="2197"/>
            </a:lvl7pPr>
            <a:lvl8pPr>
              <a:defRPr sz="2197"/>
            </a:lvl8pPr>
            <a:lvl9pPr>
              <a:defRPr sz="219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3F011-1F7A-4A2B-B9F9-79CB85AB72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67DC-A72E-404B-B996-9A4CEB3D1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31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127" y="176306"/>
            <a:ext cx="10323268" cy="597581"/>
          </a:xfrm>
        </p:spPr>
        <p:txBody>
          <a:bodyPr rtlCol="0">
            <a:normAutofit/>
          </a:bodyPr>
          <a:lstStyle>
            <a:lvl1pPr algn="l" defTabSz="951025" rtl="0" eaLnBrk="1" latinLnBrk="0" hangingPunct="1">
              <a:spcBef>
                <a:spcPct val="0"/>
              </a:spcBef>
              <a:buNone/>
              <a:defRPr lang="ru-RU" sz="1833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B755B-0EF1-4EA0-9CF8-C67B6495F1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FF20-9F65-4795-92B7-B2A7453024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53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33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8B4E-3385-4CC8-B3FE-C292998635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EEE0-1B09-418F-BBE3-BDA42DF059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98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DC36-79BE-4E47-B9CA-A2F157FB57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41FC-620E-4B9F-AC82-898CE14FC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95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51025" rtl="0" eaLnBrk="1" latinLnBrk="0" hangingPunct="1">
              <a:spcBef>
                <a:spcPct val="0"/>
              </a:spcBef>
              <a:buNone/>
              <a:defRPr lang="ru-RU" sz="1833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94CB2-A62C-47DC-9827-3519339929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46A7-256C-49F9-B4EF-C3D0672ED3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69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51025" rtl="0" eaLnBrk="1" latinLnBrk="0" hangingPunct="1">
              <a:spcBef>
                <a:spcPct val="0"/>
              </a:spcBef>
              <a:buNone/>
              <a:defRPr lang="ru-RU" sz="1833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123" y="1305066"/>
            <a:ext cx="5390537" cy="4822678"/>
          </a:xfrm>
        </p:spPr>
        <p:txBody>
          <a:bodyPr rtlCol="0">
            <a:normAutofit/>
          </a:bodyPr>
          <a:lstStyle>
            <a:lvl1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51025" rtl="0" eaLnBrk="1" latinLnBrk="0" hangingPunct="1">
              <a:spcBef>
                <a:spcPct val="20000"/>
              </a:spcBef>
              <a:defRPr lang="ru-RU" sz="1282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0757" y="1305066"/>
            <a:ext cx="5390537" cy="4822678"/>
          </a:xfrm>
        </p:spPr>
        <p:txBody>
          <a:bodyPr rtlCol="0">
            <a:normAutofit/>
          </a:bodyPr>
          <a:lstStyle>
            <a:lvl1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0D6B-BB1A-49AA-BD9B-8548A2AEFD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67DC-A72E-404B-B996-9A4CEB3D1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95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51025" rtl="0" eaLnBrk="1" latinLnBrk="0" hangingPunct="1">
              <a:spcBef>
                <a:spcPct val="0"/>
              </a:spcBef>
              <a:buNone/>
              <a:defRPr lang="ru-RU" sz="1833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129" y="1172274"/>
            <a:ext cx="5386553" cy="464785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64" b="0">
                <a:solidFill>
                  <a:schemeClr val="bg1"/>
                </a:solidFill>
              </a:defRPr>
            </a:lvl1pPr>
            <a:lvl2pPr marL="475512" indent="0">
              <a:buNone/>
              <a:defRPr sz="2106" b="1"/>
            </a:lvl2pPr>
            <a:lvl3pPr marL="951025" indent="0">
              <a:buNone/>
              <a:defRPr sz="1833" b="1"/>
            </a:lvl3pPr>
            <a:lvl4pPr marL="1426540" indent="0">
              <a:buNone/>
              <a:defRPr sz="1647" b="1"/>
            </a:lvl4pPr>
            <a:lvl5pPr marL="1902050" indent="0">
              <a:buNone/>
              <a:defRPr sz="1647" b="1"/>
            </a:lvl5pPr>
            <a:lvl6pPr marL="2377564" indent="0">
              <a:buNone/>
              <a:defRPr sz="1647" b="1"/>
            </a:lvl6pPr>
            <a:lvl7pPr marL="2853075" indent="0">
              <a:buNone/>
              <a:defRPr sz="1647" b="1"/>
            </a:lvl7pPr>
            <a:lvl8pPr marL="3328590" indent="0">
              <a:buNone/>
              <a:defRPr sz="1647" b="1"/>
            </a:lvl8pPr>
            <a:lvl9pPr marL="3804102" indent="0">
              <a:buNone/>
              <a:defRPr sz="164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129" y="1836251"/>
            <a:ext cx="5386553" cy="4291496"/>
          </a:xfrm>
        </p:spPr>
        <p:txBody>
          <a:bodyPr rtlCol="0">
            <a:normAutofit/>
          </a:bodyPr>
          <a:lstStyle>
            <a:lvl1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51025" rtl="0" eaLnBrk="1" latinLnBrk="0" hangingPunct="1">
              <a:spcBef>
                <a:spcPct val="20000"/>
              </a:spcBef>
              <a:defRPr lang="ru-RU" sz="1282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47"/>
            </a:lvl6pPr>
            <a:lvl7pPr>
              <a:defRPr sz="1647"/>
            </a:lvl7pPr>
            <a:lvl8pPr>
              <a:defRPr sz="1647"/>
            </a:lvl8pPr>
            <a:lvl9pPr>
              <a:defRPr sz="1647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747" y="1172274"/>
            <a:ext cx="5388544" cy="464785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64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75512" indent="0">
              <a:buNone/>
              <a:defRPr sz="2106" b="1"/>
            </a:lvl2pPr>
            <a:lvl3pPr marL="951025" indent="0">
              <a:buNone/>
              <a:defRPr sz="1833" b="1"/>
            </a:lvl3pPr>
            <a:lvl4pPr marL="1426540" indent="0">
              <a:buNone/>
              <a:defRPr sz="1647" b="1"/>
            </a:lvl4pPr>
            <a:lvl5pPr marL="1902050" indent="0">
              <a:buNone/>
              <a:defRPr sz="1647" b="1"/>
            </a:lvl5pPr>
            <a:lvl6pPr marL="2377564" indent="0">
              <a:buNone/>
              <a:defRPr sz="1647" b="1"/>
            </a:lvl6pPr>
            <a:lvl7pPr marL="2853075" indent="0">
              <a:buNone/>
              <a:defRPr sz="1647" b="1"/>
            </a:lvl7pPr>
            <a:lvl8pPr marL="3328590" indent="0">
              <a:buNone/>
              <a:defRPr sz="1647" b="1"/>
            </a:lvl8pPr>
            <a:lvl9pPr marL="3804102" indent="0">
              <a:buNone/>
              <a:defRPr sz="164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747" y="1836251"/>
            <a:ext cx="5388544" cy="4291496"/>
          </a:xfrm>
        </p:spPr>
        <p:txBody>
          <a:bodyPr rtlCol="0">
            <a:normAutofit/>
          </a:bodyPr>
          <a:lstStyle>
            <a:lvl1pPr algn="l" defTabSz="951025" rtl="0" eaLnBrk="1" latinLnBrk="0" hangingPunct="1">
              <a:spcBef>
                <a:spcPct val="20000"/>
              </a:spcBef>
              <a:defRPr lang="ru-RU" sz="1282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51025" rtl="0" eaLnBrk="1" latinLnBrk="0" hangingPunct="1">
              <a:spcBef>
                <a:spcPct val="20000"/>
              </a:spcBef>
              <a:defRPr lang="ru-RU" sz="1282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51025" rtl="0" eaLnBrk="1" latinLnBrk="0" hangingPunct="1">
              <a:spcBef>
                <a:spcPct val="20000"/>
              </a:spcBef>
              <a:defRPr lang="ru-RU" sz="1282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51025" rtl="0" eaLnBrk="1" latinLnBrk="0" hangingPunct="1">
              <a:spcBef>
                <a:spcPct val="20000"/>
              </a:spcBef>
              <a:defRPr lang="ru-RU" sz="1282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51025" rtl="0" eaLnBrk="1" latinLnBrk="0" hangingPunct="1">
              <a:spcBef>
                <a:spcPct val="20000"/>
              </a:spcBef>
              <a:defRPr lang="ru-RU" sz="1282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47"/>
            </a:lvl6pPr>
            <a:lvl7pPr>
              <a:defRPr sz="1647"/>
            </a:lvl7pPr>
            <a:lvl8pPr>
              <a:defRPr sz="1647"/>
            </a:lvl8pPr>
            <a:lvl9pPr>
              <a:defRPr sz="1647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D6F6C-D01D-444F-9654-095EE476C9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7DB6-019F-480D-96E1-7F0656BD0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59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127" y="176306"/>
            <a:ext cx="10323268" cy="597581"/>
          </a:xfrm>
        </p:spPr>
        <p:txBody>
          <a:bodyPr rtlCol="0">
            <a:normAutofit/>
          </a:bodyPr>
          <a:lstStyle>
            <a:lvl1pPr algn="l" defTabSz="951025" rtl="0" eaLnBrk="1" latinLnBrk="0" hangingPunct="1">
              <a:spcBef>
                <a:spcPct val="0"/>
              </a:spcBef>
              <a:buNone/>
              <a:defRPr lang="ru-RU" sz="1833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B755B-0EF1-4EA0-9CF8-C67B6495F1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FF20-9F65-4795-92B7-B2A7453024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37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33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51025" rtl="0" eaLnBrk="1" latinLnBrk="0" hangingPunct="1">
              <a:spcBef>
                <a:spcPct val="20000"/>
              </a:spcBef>
              <a:defRPr lang="ru-RU" sz="1282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8B4E-3385-4CC8-B3FE-C292998635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EEE0-1B09-418F-BBE3-BDA42DF059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86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DC36-79BE-4E47-B9CA-A2F157FB57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41FC-620E-4B9F-AC82-898CE14FC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7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1039033" rtl="0" eaLnBrk="1" latinLnBrk="0" hangingPunct="1">
              <a:spcBef>
                <a:spcPct val="0"/>
              </a:spcBef>
              <a:buNone/>
              <a:defRPr lang="ru-RU" sz="20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94CB2-A62C-47DC-9827-3519339929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46A7-256C-49F9-B4EF-C3D0672ED3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4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1115784" rtl="0" eaLnBrk="1" latinLnBrk="0" hangingPunct="1">
              <a:spcBef>
                <a:spcPct val="0"/>
              </a:spcBef>
              <a:buNone/>
              <a:defRPr lang="ru-RU" sz="2197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126" y="1172283"/>
            <a:ext cx="5386555" cy="464785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710" b="0">
                <a:solidFill>
                  <a:schemeClr val="bg1"/>
                </a:solidFill>
              </a:defRPr>
            </a:lvl1pPr>
            <a:lvl2pPr marL="557892" indent="0">
              <a:buNone/>
              <a:defRPr sz="2441" b="1"/>
            </a:lvl2pPr>
            <a:lvl3pPr marL="1115784" indent="0">
              <a:buNone/>
              <a:defRPr sz="2197" b="1"/>
            </a:lvl3pPr>
            <a:lvl4pPr marL="1673676" indent="0">
              <a:buNone/>
              <a:defRPr sz="1953" b="1"/>
            </a:lvl4pPr>
            <a:lvl5pPr marL="2231567" indent="0">
              <a:buNone/>
              <a:defRPr sz="1953" b="1"/>
            </a:lvl5pPr>
            <a:lvl6pPr marL="2789460" indent="0">
              <a:buNone/>
              <a:defRPr sz="1953" b="1"/>
            </a:lvl6pPr>
            <a:lvl7pPr marL="3347350" indent="0">
              <a:buNone/>
              <a:defRPr sz="1953" b="1"/>
            </a:lvl7pPr>
            <a:lvl8pPr marL="3905241" indent="0">
              <a:buNone/>
              <a:defRPr sz="1953" b="1"/>
            </a:lvl8pPr>
            <a:lvl9pPr marL="4463133" indent="0">
              <a:buNone/>
              <a:defRPr sz="195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126" y="1836251"/>
            <a:ext cx="5386555" cy="4291496"/>
          </a:xfrm>
        </p:spPr>
        <p:txBody>
          <a:bodyPr rtlCol="0">
            <a:normAutofit/>
          </a:bodyPr>
          <a:lstStyle>
            <a:lvl1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1115784" rtl="0" eaLnBrk="1" latinLnBrk="0" hangingPunct="1">
              <a:spcBef>
                <a:spcPct val="20000"/>
              </a:spcBef>
              <a:defRPr lang="ru-RU" sz="1464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953"/>
            </a:lvl6pPr>
            <a:lvl7pPr>
              <a:defRPr sz="1953"/>
            </a:lvl7pPr>
            <a:lvl8pPr>
              <a:defRPr sz="1953"/>
            </a:lvl8pPr>
            <a:lvl9pPr>
              <a:defRPr sz="1953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747" y="1172274"/>
            <a:ext cx="5388544" cy="464785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71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557892" indent="0">
              <a:buNone/>
              <a:defRPr sz="2441" b="1"/>
            </a:lvl2pPr>
            <a:lvl3pPr marL="1115784" indent="0">
              <a:buNone/>
              <a:defRPr sz="2197" b="1"/>
            </a:lvl3pPr>
            <a:lvl4pPr marL="1673676" indent="0">
              <a:buNone/>
              <a:defRPr sz="1953" b="1"/>
            </a:lvl4pPr>
            <a:lvl5pPr marL="2231567" indent="0">
              <a:buNone/>
              <a:defRPr sz="1953" b="1"/>
            </a:lvl5pPr>
            <a:lvl6pPr marL="2789460" indent="0">
              <a:buNone/>
              <a:defRPr sz="1953" b="1"/>
            </a:lvl6pPr>
            <a:lvl7pPr marL="3347350" indent="0">
              <a:buNone/>
              <a:defRPr sz="1953" b="1"/>
            </a:lvl7pPr>
            <a:lvl8pPr marL="3905241" indent="0">
              <a:buNone/>
              <a:defRPr sz="1953" b="1"/>
            </a:lvl8pPr>
            <a:lvl9pPr marL="4463133" indent="0">
              <a:buNone/>
              <a:defRPr sz="195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747" y="1836251"/>
            <a:ext cx="5388544" cy="4291496"/>
          </a:xfrm>
        </p:spPr>
        <p:txBody>
          <a:bodyPr rtlCol="0">
            <a:normAutofit/>
          </a:bodyPr>
          <a:lstStyle>
            <a:lvl1pPr algn="l" defTabSz="1115784" rtl="0" eaLnBrk="1" latinLnBrk="0" hangingPunct="1">
              <a:spcBef>
                <a:spcPct val="20000"/>
              </a:spcBef>
              <a:defRPr lang="ru-RU" sz="1464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1115784" rtl="0" eaLnBrk="1" latinLnBrk="0" hangingPunct="1">
              <a:spcBef>
                <a:spcPct val="20000"/>
              </a:spcBef>
              <a:defRPr lang="ru-RU" sz="1464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1115784" rtl="0" eaLnBrk="1" latinLnBrk="0" hangingPunct="1">
              <a:spcBef>
                <a:spcPct val="20000"/>
              </a:spcBef>
              <a:defRPr lang="ru-RU" sz="1464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1115784" rtl="0" eaLnBrk="1" latinLnBrk="0" hangingPunct="1">
              <a:spcBef>
                <a:spcPct val="20000"/>
              </a:spcBef>
              <a:defRPr lang="ru-RU" sz="1464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1115784" rtl="0" eaLnBrk="1" latinLnBrk="0" hangingPunct="1">
              <a:spcBef>
                <a:spcPct val="20000"/>
              </a:spcBef>
              <a:defRPr lang="ru-RU" sz="1464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953"/>
            </a:lvl6pPr>
            <a:lvl7pPr>
              <a:defRPr sz="1953"/>
            </a:lvl7pPr>
            <a:lvl8pPr>
              <a:defRPr sz="1953"/>
            </a:lvl8pPr>
            <a:lvl9pPr>
              <a:defRPr sz="1953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AD1CB-402E-475B-86D0-985BA57B7A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7DB6-019F-480D-96E1-7F0656BD0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11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1039033" rtl="0" eaLnBrk="1" latinLnBrk="0" hangingPunct="1">
              <a:spcBef>
                <a:spcPct val="0"/>
              </a:spcBef>
              <a:buNone/>
              <a:defRPr lang="ru-RU" sz="20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123" y="1305063"/>
            <a:ext cx="5390535" cy="4822678"/>
          </a:xfrm>
        </p:spPr>
        <p:txBody>
          <a:bodyPr rtlCol="0">
            <a:normAutofit/>
          </a:bodyPr>
          <a:lstStyle>
            <a:lvl1pPr algn="l" defTabSz="1039033" rtl="0" eaLnBrk="1" latinLnBrk="0" hangingPunct="1">
              <a:spcBef>
                <a:spcPct val="20000"/>
              </a:spcBef>
              <a:defRPr lang="ru-RU" sz="14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1039033" rtl="0" eaLnBrk="1" latinLnBrk="0" hangingPunct="1">
              <a:spcBef>
                <a:spcPct val="20000"/>
              </a:spcBef>
              <a:defRPr lang="ru-RU" sz="14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1039033" rtl="0" eaLnBrk="1" latinLnBrk="0" hangingPunct="1">
              <a:spcBef>
                <a:spcPct val="20000"/>
              </a:spcBef>
              <a:defRPr lang="ru-RU" sz="14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1039033" rtl="0" eaLnBrk="1" latinLnBrk="0" hangingPunct="1">
              <a:spcBef>
                <a:spcPct val="20000"/>
              </a:spcBef>
              <a:defRPr lang="ru-RU" sz="14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1039033" rtl="0" eaLnBrk="1" latinLnBrk="0" hangingPunct="1">
              <a:spcBef>
                <a:spcPct val="20000"/>
              </a:spcBef>
              <a:defRPr lang="ru-RU" sz="14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0755" y="1305063"/>
            <a:ext cx="5390535" cy="4822678"/>
          </a:xfrm>
        </p:spPr>
        <p:txBody>
          <a:bodyPr rtlCol="0">
            <a:normAutofit/>
          </a:bodyPr>
          <a:lstStyle>
            <a:lvl1pPr algn="l" defTabSz="1039033" rtl="0" eaLnBrk="1" latinLnBrk="0" hangingPunct="1">
              <a:spcBef>
                <a:spcPct val="20000"/>
              </a:spcBef>
              <a:defRPr lang="ru-RU" sz="14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1039033" rtl="0" eaLnBrk="1" latinLnBrk="0" hangingPunct="1">
              <a:spcBef>
                <a:spcPct val="20000"/>
              </a:spcBef>
              <a:defRPr lang="ru-RU" sz="14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1039033" rtl="0" eaLnBrk="1" latinLnBrk="0" hangingPunct="1">
              <a:spcBef>
                <a:spcPct val="20000"/>
              </a:spcBef>
              <a:defRPr lang="ru-RU" sz="14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1039033" rtl="0" eaLnBrk="1" latinLnBrk="0" hangingPunct="1">
              <a:spcBef>
                <a:spcPct val="20000"/>
              </a:spcBef>
              <a:defRPr lang="ru-RU" sz="14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1039033" rtl="0" eaLnBrk="1" latinLnBrk="0" hangingPunct="1">
              <a:spcBef>
                <a:spcPct val="20000"/>
              </a:spcBef>
              <a:defRPr lang="ru-RU" sz="14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0D6B-BB1A-49AA-BD9B-8548A2AEFD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67DC-A72E-404B-B996-9A4CEB3D1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79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1039033" rtl="0" eaLnBrk="1" latinLnBrk="0" hangingPunct="1">
              <a:spcBef>
                <a:spcPct val="0"/>
              </a:spcBef>
              <a:buNone/>
              <a:defRPr lang="ru-RU" sz="20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124" y="1172268"/>
            <a:ext cx="5386554" cy="464785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519516" indent="0">
              <a:buNone/>
              <a:defRPr sz="2300" b="1"/>
            </a:lvl2pPr>
            <a:lvl3pPr marL="1039033" indent="0">
              <a:buNone/>
              <a:defRPr sz="2000" b="1"/>
            </a:lvl3pPr>
            <a:lvl4pPr marL="1558549" indent="0">
              <a:buNone/>
              <a:defRPr sz="1800" b="1"/>
            </a:lvl4pPr>
            <a:lvl5pPr marL="2078065" indent="0">
              <a:buNone/>
              <a:defRPr sz="1800" b="1"/>
            </a:lvl5pPr>
            <a:lvl6pPr marL="2597582" indent="0">
              <a:buNone/>
              <a:defRPr sz="1800" b="1"/>
            </a:lvl6pPr>
            <a:lvl7pPr marL="3117098" indent="0">
              <a:buNone/>
              <a:defRPr sz="1800" b="1"/>
            </a:lvl7pPr>
            <a:lvl8pPr marL="3636615" indent="0">
              <a:buNone/>
              <a:defRPr sz="1800" b="1"/>
            </a:lvl8pPr>
            <a:lvl9pPr marL="415613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124" y="1836247"/>
            <a:ext cx="5386554" cy="4291495"/>
          </a:xfrm>
        </p:spPr>
        <p:txBody>
          <a:bodyPr rtlCol="0">
            <a:normAutofit/>
          </a:bodyPr>
          <a:lstStyle>
            <a:lvl1pPr algn="l" defTabSz="1039033" rtl="0" eaLnBrk="1" latinLnBrk="0" hangingPunct="1">
              <a:spcBef>
                <a:spcPct val="20000"/>
              </a:spcBef>
              <a:defRPr lang="ru-RU" sz="14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1039033" rtl="0" eaLnBrk="1" latinLnBrk="0" hangingPunct="1">
              <a:spcBef>
                <a:spcPct val="20000"/>
              </a:spcBef>
              <a:defRPr lang="ru-RU" sz="14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1039033" rtl="0" eaLnBrk="1" latinLnBrk="0" hangingPunct="1">
              <a:spcBef>
                <a:spcPct val="20000"/>
              </a:spcBef>
              <a:defRPr lang="ru-RU" sz="14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1039033" rtl="0" eaLnBrk="1" latinLnBrk="0" hangingPunct="1">
              <a:spcBef>
                <a:spcPct val="20000"/>
              </a:spcBef>
              <a:defRPr lang="ru-RU" sz="14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1039033" rtl="0" eaLnBrk="1" latinLnBrk="0" hangingPunct="1">
              <a:spcBef>
                <a:spcPct val="20000"/>
              </a:spcBef>
              <a:defRPr lang="ru-RU" sz="14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746" y="1172268"/>
            <a:ext cx="5388544" cy="464784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6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519516" indent="0">
              <a:buNone/>
              <a:defRPr sz="2300" b="1"/>
            </a:lvl2pPr>
            <a:lvl3pPr marL="1039033" indent="0">
              <a:buNone/>
              <a:defRPr sz="2000" b="1"/>
            </a:lvl3pPr>
            <a:lvl4pPr marL="1558549" indent="0">
              <a:buNone/>
              <a:defRPr sz="1800" b="1"/>
            </a:lvl4pPr>
            <a:lvl5pPr marL="2078065" indent="0">
              <a:buNone/>
              <a:defRPr sz="1800" b="1"/>
            </a:lvl5pPr>
            <a:lvl6pPr marL="2597582" indent="0">
              <a:buNone/>
              <a:defRPr sz="1800" b="1"/>
            </a:lvl6pPr>
            <a:lvl7pPr marL="3117098" indent="0">
              <a:buNone/>
              <a:defRPr sz="1800" b="1"/>
            </a:lvl7pPr>
            <a:lvl8pPr marL="3636615" indent="0">
              <a:buNone/>
              <a:defRPr sz="1800" b="1"/>
            </a:lvl8pPr>
            <a:lvl9pPr marL="415613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746" y="1836247"/>
            <a:ext cx="5388544" cy="4291495"/>
          </a:xfrm>
        </p:spPr>
        <p:txBody>
          <a:bodyPr rtlCol="0">
            <a:normAutofit/>
          </a:bodyPr>
          <a:lstStyle>
            <a:lvl1pPr algn="l" defTabSz="1039033" rtl="0" eaLnBrk="1" latinLnBrk="0" hangingPunct="1">
              <a:spcBef>
                <a:spcPct val="20000"/>
              </a:spcBef>
              <a:defRPr lang="ru-RU" sz="14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1039033" rtl="0" eaLnBrk="1" latinLnBrk="0" hangingPunct="1">
              <a:spcBef>
                <a:spcPct val="20000"/>
              </a:spcBef>
              <a:defRPr lang="ru-RU" sz="14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1039033" rtl="0" eaLnBrk="1" latinLnBrk="0" hangingPunct="1">
              <a:spcBef>
                <a:spcPct val="20000"/>
              </a:spcBef>
              <a:defRPr lang="ru-RU" sz="14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1039033" rtl="0" eaLnBrk="1" latinLnBrk="0" hangingPunct="1">
              <a:spcBef>
                <a:spcPct val="20000"/>
              </a:spcBef>
              <a:defRPr lang="ru-RU" sz="14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1039033" rtl="0" eaLnBrk="1" latinLnBrk="0" hangingPunct="1">
              <a:spcBef>
                <a:spcPct val="20000"/>
              </a:spcBef>
              <a:defRPr lang="ru-RU" sz="14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D6F6C-D01D-444F-9654-095EE476C9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7DB6-019F-480D-96E1-7F0656BD0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94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122" y="176300"/>
            <a:ext cx="10323268" cy="597581"/>
          </a:xfrm>
        </p:spPr>
        <p:txBody>
          <a:bodyPr rtlCol="0">
            <a:normAutofit/>
          </a:bodyPr>
          <a:lstStyle>
            <a:lvl1pPr algn="l" defTabSz="1039033" rtl="0" eaLnBrk="1" latinLnBrk="0" hangingPunct="1">
              <a:spcBef>
                <a:spcPct val="0"/>
              </a:spcBef>
              <a:buNone/>
              <a:defRPr lang="ru-RU" sz="20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B755B-0EF1-4EA0-9CF8-C67B6495F1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FF20-9F65-4795-92B7-B2A7453024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4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1039033" rtl="0" eaLnBrk="1" latinLnBrk="0" hangingPunct="1">
              <a:spcBef>
                <a:spcPct val="20000"/>
              </a:spcBef>
              <a:defRPr lang="ru-RU" sz="14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1039033" rtl="0" eaLnBrk="1" latinLnBrk="0" hangingPunct="1">
              <a:spcBef>
                <a:spcPct val="20000"/>
              </a:spcBef>
              <a:defRPr lang="ru-RU" sz="14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1039033" rtl="0" eaLnBrk="1" latinLnBrk="0" hangingPunct="1">
              <a:spcBef>
                <a:spcPct val="20000"/>
              </a:spcBef>
              <a:defRPr lang="ru-RU" sz="14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1039033" rtl="0" eaLnBrk="1" latinLnBrk="0" hangingPunct="1">
              <a:spcBef>
                <a:spcPct val="20000"/>
              </a:spcBef>
              <a:defRPr lang="ru-RU" sz="14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1039033" rtl="0" eaLnBrk="1" latinLnBrk="0" hangingPunct="1">
              <a:spcBef>
                <a:spcPct val="20000"/>
              </a:spcBef>
              <a:defRPr lang="ru-RU" sz="14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8B4E-3385-4CC8-B3FE-C292998635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EEE0-1B09-418F-BBE3-BDA42DF059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37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DC36-79BE-4E47-B9CA-A2F157FB57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41FC-620E-4B9F-AC82-898CE14FC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0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131" y="176311"/>
            <a:ext cx="10323268" cy="597581"/>
          </a:xfrm>
        </p:spPr>
        <p:txBody>
          <a:bodyPr rtlCol="0">
            <a:normAutofit/>
          </a:bodyPr>
          <a:lstStyle>
            <a:lvl1pPr algn="l" defTabSz="1115784" rtl="0" eaLnBrk="1" latinLnBrk="0" hangingPunct="1">
              <a:spcBef>
                <a:spcPct val="0"/>
              </a:spcBef>
              <a:buNone/>
              <a:defRPr lang="ru-RU" sz="2197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F1C3F-B4AF-4BE4-912B-5AC421CA47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FF20-9F65-4795-92B7-B2A7453024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6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2197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1115784" rtl="0" eaLnBrk="1" latinLnBrk="0" hangingPunct="1">
              <a:spcBef>
                <a:spcPct val="20000"/>
              </a:spcBef>
              <a:defRPr lang="ru-RU" sz="1464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FE392-4C89-4CC7-A851-9692956FB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EEE0-1B09-418F-BBE3-BDA42DF059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9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194D-F02D-4C87-A162-4F8383A56F2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41FC-620E-4B9F-AC82-898CE14FC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0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1_Пусто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09131" y="176311"/>
            <a:ext cx="10323268" cy="59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D464A"/>
              </a:buClr>
              <a:buSzPts val="1800"/>
              <a:buFont typeface="Arial"/>
              <a:buNone/>
              <a:defRPr sz="2197">
                <a:solidFill>
                  <a:srgbClr val="3D464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09524" y="6357838"/>
            <a:ext cx="2844430" cy="36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35517CC-005E-4D66-AC99-DF617E3E41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736462" y="6357838"/>
            <a:ext cx="2844430" cy="36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34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34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34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34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34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34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34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34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341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94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131" y="176311"/>
            <a:ext cx="10323268" cy="597581"/>
          </a:xfrm>
        </p:spPr>
        <p:txBody>
          <a:bodyPr rtlCol="0">
            <a:normAutofit/>
          </a:bodyPr>
          <a:lstStyle>
            <a:lvl1pPr algn="l" defTabSz="1115784" rtl="0" eaLnBrk="1" latinLnBrk="0" hangingPunct="1">
              <a:spcBef>
                <a:spcPct val="0"/>
              </a:spcBef>
              <a:buNone/>
              <a:defRPr lang="ru-RU" sz="2197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E74C-E219-4C43-A2C6-57B346AAC3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FF20-9F65-4795-92B7-B2A7453024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4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1115784" rtl="0" eaLnBrk="1" latinLnBrk="0" hangingPunct="1">
              <a:spcBef>
                <a:spcPct val="0"/>
              </a:spcBef>
              <a:buNone/>
              <a:defRPr lang="ru-RU" sz="2197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9054D-9FCD-450F-9107-A2ED5D398F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46A7-256C-49F9-B4EF-C3D0672ED3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2" y="176261"/>
            <a:ext cx="10322779" cy="59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презентации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3" y="1238546"/>
            <a:ext cx="10971373" cy="48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4" y="6357838"/>
            <a:ext cx="2844430" cy="365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8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D984DE-3297-4178-B6BC-D0F7E4C06B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2" y="6357838"/>
            <a:ext cx="2844430" cy="365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1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471EF-1928-48DE-A04F-FCDB823EC217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8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557892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1115784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673676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2231567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418417" indent="-418417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1"/>
        </a:buBlip>
        <a:defRPr sz="1464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906573" indent="-348683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charset="0"/>
        <a:buChar char="•"/>
        <a:defRPr sz="1464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394728" indent="-278945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464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952621" indent="-27894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64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510513" indent="-278945" algn="l" rtl="0" eaLnBrk="0" fontAlgn="base" hangingPunct="0">
        <a:spcBef>
          <a:spcPct val="20000"/>
        </a:spcBef>
        <a:spcAft>
          <a:spcPct val="0"/>
        </a:spcAft>
        <a:buFont typeface="Arial" charset="0"/>
        <a:defRPr sz="1464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3068404" indent="-278945" algn="l" defTabSz="1115784" rtl="0" eaLnBrk="1" latinLnBrk="0" hangingPunct="1">
        <a:spcBef>
          <a:spcPct val="20000"/>
        </a:spcBef>
        <a:buFont typeface="Arial" pitchFamily="34" charset="0"/>
        <a:buChar char="•"/>
        <a:defRPr sz="2441" kern="1200">
          <a:solidFill>
            <a:schemeClr val="tx1"/>
          </a:solidFill>
          <a:latin typeface="+mn-lt"/>
          <a:ea typeface="+mn-ea"/>
          <a:cs typeface="+mn-cs"/>
        </a:defRPr>
      </a:lvl6pPr>
      <a:lvl7pPr marL="3626294" indent="-278945" algn="l" defTabSz="1115784" rtl="0" eaLnBrk="1" latinLnBrk="0" hangingPunct="1">
        <a:spcBef>
          <a:spcPct val="20000"/>
        </a:spcBef>
        <a:buFont typeface="Arial" pitchFamily="34" charset="0"/>
        <a:buChar char="•"/>
        <a:defRPr sz="2441" kern="1200">
          <a:solidFill>
            <a:schemeClr val="tx1"/>
          </a:solidFill>
          <a:latin typeface="+mn-lt"/>
          <a:ea typeface="+mn-ea"/>
          <a:cs typeface="+mn-cs"/>
        </a:defRPr>
      </a:lvl7pPr>
      <a:lvl8pPr marL="4184188" indent="-278945" algn="l" defTabSz="1115784" rtl="0" eaLnBrk="1" latinLnBrk="0" hangingPunct="1">
        <a:spcBef>
          <a:spcPct val="20000"/>
        </a:spcBef>
        <a:buFont typeface="Arial" pitchFamily="34" charset="0"/>
        <a:buChar char="•"/>
        <a:defRPr sz="2441" kern="1200">
          <a:solidFill>
            <a:schemeClr val="tx1"/>
          </a:solidFill>
          <a:latin typeface="+mn-lt"/>
          <a:ea typeface="+mn-ea"/>
          <a:cs typeface="+mn-cs"/>
        </a:defRPr>
      </a:lvl8pPr>
      <a:lvl9pPr marL="4742080" indent="-278945" algn="l" defTabSz="1115784" rtl="0" eaLnBrk="1" latinLnBrk="0" hangingPunct="1">
        <a:spcBef>
          <a:spcPct val="20000"/>
        </a:spcBef>
        <a:buFont typeface="Arial" pitchFamily="34" charset="0"/>
        <a:buChar char="•"/>
        <a:defRPr sz="2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15784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1pPr>
      <a:lvl2pPr marL="557892" algn="l" defTabSz="1115784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115784" algn="l" defTabSz="1115784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3pPr>
      <a:lvl4pPr marL="1673676" algn="l" defTabSz="1115784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4pPr>
      <a:lvl5pPr marL="2231567" algn="l" defTabSz="1115784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5pPr>
      <a:lvl6pPr marL="2789460" algn="l" defTabSz="1115784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6pPr>
      <a:lvl7pPr marL="3347350" algn="l" defTabSz="1115784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7pPr>
      <a:lvl8pPr marL="3905241" algn="l" defTabSz="1115784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8pPr>
      <a:lvl9pPr marL="4463133" algn="l" defTabSz="1115784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2" y="176261"/>
            <a:ext cx="10322779" cy="59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презентации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3" y="1238546"/>
            <a:ext cx="10971373" cy="48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4" y="6357838"/>
            <a:ext cx="2844430" cy="365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8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48E70F-6DB3-48DD-970B-94B9F5043B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2" y="6357838"/>
            <a:ext cx="2844430" cy="3652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1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471EF-1928-48DE-A04F-FCDB823EC217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1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557892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1115784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673676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2231567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418417" indent="-418417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1"/>
        </a:buBlip>
        <a:defRPr sz="1464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906573" indent="-348683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charset="0"/>
        <a:buChar char="•"/>
        <a:defRPr sz="1464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394728" indent="-278945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464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952621" indent="-27894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64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510513" indent="-278945" algn="l" rtl="0" eaLnBrk="0" fontAlgn="base" hangingPunct="0">
        <a:spcBef>
          <a:spcPct val="20000"/>
        </a:spcBef>
        <a:spcAft>
          <a:spcPct val="0"/>
        </a:spcAft>
        <a:buFont typeface="Arial" charset="0"/>
        <a:defRPr sz="1464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3068404" indent="-278945" algn="l" defTabSz="1115784" rtl="0" eaLnBrk="1" latinLnBrk="0" hangingPunct="1">
        <a:spcBef>
          <a:spcPct val="20000"/>
        </a:spcBef>
        <a:buFont typeface="Arial" pitchFamily="34" charset="0"/>
        <a:buChar char="•"/>
        <a:defRPr sz="2441" kern="1200">
          <a:solidFill>
            <a:schemeClr val="tx1"/>
          </a:solidFill>
          <a:latin typeface="+mn-lt"/>
          <a:ea typeface="+mn-ea"/>
          <a:cs typeface="+mn-cs"/>
        </a:defRPr>
      </a:lvl6pPr>
      <a:lvl7pPr marL="3626294" indent="-278945" algn="l" defTabSz="1115784" rtl="0" eaLnBrk="1" latinLnBrk="0" hangingPunct="1">
        <a:spcBef>
          <a:spcPct val="20000"/>
        </a:spcBef>
        <a:buFont typeface="Arial" pitchFamily="34" charset="0"/>
        <a:buChar char="•"/>
        <a:defRPr sz="2441" kern="1200">
          <a:solidFill>
            <a:schemeClr val="tx1"/>
          </a:solidFill>
          <a:latin typeface="+mn-lt"/>
          <a:ea typeface="+mn-ea"/>
          <a:cs typeface="+mn-cs"/>
        </a:defRPr>
      </a:lvl7pPr>
      <a:lvl8pPr marL="4184188" indent="-278945" algn="l" defTabSz="1115784" rtl="0" eaLnBrk="1" latinLnBrk="0" hangingPunct="1">
        <a:spcBef>
          <a:spcPct val="20000"/>
        </a:spcBef>
        <a:buFont typeface="Arial" pitchFamily="34" charset="0"/>
        <a:buChar char="•"/>
        <a:defRPr sz="2441" kern="1200">
          <a:solidFill>
            <a:schemeClr val="tx1"/>
          </a:solidFill>
          <a:latin typeface="+mn-lt"/>
          <a:ea typeface="+mn-ea"/>
          <a:cs typeface="+mn-cs"/>
        </a:defRPr>
      </a:lvl8pPr>
      <a:lvl9pPr marL="4742080" indent="-278945" algn="l" defTabSz="1115784" rtl="0" eaLnBrk="1" latinLnBrk="0" hangingPunct="1">
        <a:spcBef>
          <a:spcPct val="20000"/>
        </a:spcBef>
        <a:buFont typeface="Arial" pitchFamily="34" charset="0"/>
        <a:buChar char="•"/>
        <a:defRPr sz="2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15784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1pPr>
      <a:lvl2pPr marL="557892" algn="l" defTabSz="1115784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115784" algn="l" defTabSz="1115784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3pPr>
      <a:lvl4pPr marL="1673676" algn="l" defTabSz="1115784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4pPr>
      <a:lvl5pPr marL="2231567" algn="l" defTabSz="1115784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5pPr>
      <a:lvl6pPr marL="2789460" algn="l" defTabSz="1115784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6pPr>
      <a:lvl7pPr marL="3347350" algn="l" defTabSz="1115784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7pPr>
      <a:lvl8pPr marL="3905241" algn="l" defTabSz="1115784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8pPr>
      <a:lvl9pPr marL="4463133" algn="l" defTabSz="1115784" rtl="0" eaLnBrk="1" latinLnBrk="0" hangingPunct="1">
        <a:defRPr sz="21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5" y="176261"/>
            <a:ext cx="10322779" cy="59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03" tIns="51952" rIns="103903" bIns="519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презентации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3" y="1238538"/>
            <a:ext cx="10971373" cy="48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03" tIns="51952" rIns="103903" bIns="51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4" y="6357830"/>
            <a:ext cx="2844430" cy="365208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l">
              <a:defRPr sz="1006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138EC2-7790-4A80-A97D-D4E759BBA8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2" y="6357830"/>
            <a:ext cx="2844430" cy="365208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r">
              <a:defRPr sz="1098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471EF-1928-48DE-A04F-FCDB823EC217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5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75512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51025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42654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90205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56635" indent="-356635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8"/>
        </a:buBlip>
        <a:defRPr sz="1282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72709" indent="-297195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charset="0"/>
        <a:buChar char="•"/>
        <a:defRPr sz="1282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88782" indent="-237755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82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64294" indent="-2377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82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139807" indent="-237755" algn="l" rtl="0" eaLnBrk="0" fontAlgn="base" hangingPunct="0">
        <a:spcBef>
          <a:spcPct val="20000"/>
        </a:spcBef>
        <a:spcAft>
          <a:spcPct val="0"/>
        </a:spcAft>
        <a:buFont typeface="Arial" charset="0"/>
        <a:defRPr sz="1282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615320" indent="-237755" algn="l" defTabSz="951025" rtl="0" eaLnBrk="1" latinLnBrk="0" hangingPunct="1">
        <a:spcBef>
          <a:spcPct val="20000"/>
        </a:spcBef>
        <a:buFont typeface="Arial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6pPr>
      <a:lvl7pPr marL="3090831" indent="-237755" algn="l" defTabSz="951025" rtl="0" eaLnBrk="1" latinLnBrk="0" hangingPunct="1">
        <a:spcBef>
          <a:spcPct val="20000"/>
        </a:spcBef>
        <a:buFont typeface="Arial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7pPr>
      <a:lvl8pPr marL="3566345" indent="-237755" algn="l" defTabSz="951025" rtl="0" eaLnBrk="1" latinLnBrk="0" hangingPunct="1">
        <a:spcBef>
          <a:spcPct val="20000"/>
        </a:spcBef>
        <a:buFont typeface="Arial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8pPr>
      <a:lvl9pPr marL="4041855" indent="-237755" algn="l" defTabSz="951025" rtl="0" eaLnBrk="1" latinLnBrk="0" hangingPunct="1">
        <a:spcBef>
          <a:spcPct val="20000"/>
        </a:spcBef>
        <a:buFont typeface="Arial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1025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75512" algn="l" defTabSz="951025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51025" algn="l" defTabSz="951025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426540" algn="l" defTabSz="951025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902050" algn="l" defTabSz="951025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77564" algn="l" defTabSz="951025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853075" algn="l" defTabSz="951025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328590" algn="l" defTabSz="951025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804102" algn="l" defTabSz="951025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5" y="176261"/>
            <a:ext cx="10322779" cy="59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03" tIns="51952" rIns="103903" bIns="519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презентации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3" y="1238538"/>
            <a:ext cx="10971373" cy="488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03" tIns="51952" rIns="103903" bIns="51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4" y="6357830"/>
            <a:ext cx="2844430" cy="365208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l">
              <a:defRPr sz="1006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138EC2-7790-4A80-A97D-D4E759BBA8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2" y="6357830"/>
            <a:ext cx="2844430" cy="365208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r">
              <a:defRPr sz="1098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471EF-1928-48DE-A04F-FCDB823EC217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3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75512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51025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42654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90205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56635" indent="-356635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8"/>
        </a:buBlip>
        <a:defRPr sz="1282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72709" indent="-297195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charset="0"/>
        <a:buChar char="•"/>
        <a:defRPr sz="1282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88782" indent="-237755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82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64294" indent="-2377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82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139807" indent="-237755" algn="l" rtl="0" eaLnBrk="0" fontAlgn="base" hangingPunct="0">
        <a:spcBef>
          <a:spcPct val="20000"/>
        </a:spcBef>
        <a:spcAft>
          <a:spcPct val="0"/>
        </a:spcAft>
        <a:buFont typeface="Arial" charset="0"/>
        <a:defRPr sz="1282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615320" indent="-237755" algn="l" defTabSz="951025" rtl="0" eaLnBrk="1" latinLnBrk="0" hangingPunct="1">
        <a:spcBef>
          <a:spcPct val="20000"/>
        </a:spcBef>
        <a:buFont typeface="Arial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6pPr>
      <a:lvl7pPr marL="3090831" indent="-237755" algn="l" defTabSz="951025" rtl="0" eaLnBrk="1" latinLnBrk="0" hangingPunct="1">
        <a:spcBef>
          <a:spcPct val="20000"/>
        </a:spcBef>
        <a:buFont typeface="Arial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7pPr>
      <a:lvl8pPr marL="3566345" indent="-237755" algn="l" defTabSz="951025" rtl="0" eaLnBrk="1" latinLnBrk="0" hangingPunct="1">
        <a:spcBef>
          <a:spcPct val="20000"/>
        </a:spcBef>
        <a:buFont typeface="Arial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8pPr>
      <a:lvl9pPr marL="4041855" indent="-237755" algn="l" defTabSz="951025" rtl="0" eaLnBrk="1" latinLnBrk="0" hangingPunct="1">
        <a:spcBef>
          <a:spcPct val="20000"/>
        </a:spcBef>
        <a:buFont typeface="Arial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1025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75512" algn="l" defTabSz="951025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51025" algn="l" defTabSz="951025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426540" algn="l" defTabSz="951025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902050" algn="l" defTabSz="951025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77564" algn="l" defTabSz="951025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853075" algn="l" defTabSz="951025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328590" algn="l" defTabSz="951025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804102" algn="l" defTabSz="951025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176254"/>
            <a:ext cx="10322779" cy="5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03" tIns="51952" rIns="103903" bIns="519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презентации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238537"/>
            <a:ext cx="10971372" cy="488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03" tIns="51952" rIns="103903" bIns="51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E138EC2-7790-4A80-A97D-D4E759BBA8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4B471EF-1928-48DE-A04F-FCDB823EC217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8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519516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1039033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558549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2078065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89637" indent="-389637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8"/>
        </a:buBlip>
        <a:defRPr sz="14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844214" indent="-324698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charset="0"/>
        <a:buChar char="•"/>
        <a:defRPr sz="14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298791" indent="-259758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4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818307" indent="-25975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337824" indent="-259758" algn="l" rtl="0" eaLnBrk="0" fontAlgn="base" hangingPunct="0">
        <a:spcBef>
          <a:spcPct val="20000"/>
        </a:spcBef>
        <a:spcAft>
          <a:spcPct val="0"/>
        </a:spcAft>
        <a:buFont typeface="Arial" charset="0"/>
        <a:defRPr sz="14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857340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6856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6373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889" indent="-259758" algn="l" defTabSz="103903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16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033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549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065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582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098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615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131" algn="l" defTabSz="1039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51"/>
            <a:ext cx="12190413" cy="68742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"/>
          <a:stretch/>
        </p:blipFill>
        <p:spPr>
          <a:xfrm>
            <a:off x="5155695" y="0"/>
            <a:ext cx="5520829" cy="5587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466"/>
            <a:ext cx="4113580" cy="420460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038478" y="0"/>
            <a:ext cx="3926253" cy="6108741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906" dirty="0"/>
          </a:p>
        </p:txBody>
      </p:sp>
      <p:sp>
        <p:nvSpPr>
          <p:cNvPr id="9" name="TextBox 8"/>
          <p:cNvSpPr txBox="1"/>
          <p:nvPr/>
        </p:nvSpPr>
        <p:spPr>
          <a:xfrm>
            <a:off x="4038478" y="2404361"/>
            <a:ext cx="4019854" cy="1920800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r>
              <a:rPr lang="ru-RU" sz="1800" b="1" dirty="0">
                <a:latin typeface="Europe" pitchFamily="2" charset="0"/>
              </a:rPr>
              <a:t>КОМПЛЕКСНЫЙ ПОДХОД </a:t>
            </a:r>
            <a:r>
              <a:rPr lang="ru-RU" sz="1800" b="1" dirty="0" smtClean="0">
                <a:latin typeface="Europe" pitchFamily="2" charset="0"/>
              </a:rPr>
              <a:t>К </a:t>
            </a:r>
          </a:p>
          <a:p>
            <a:pPr algn="ctr"/>
            <a:r>
              <a:rPr lang="ru-RU" sz="1800" b="1" dirty="0" smtClean="0">
                <a:latin typeface="Europe" pitchFamily="2" charset="0"/>
              </a:rPr>
              <a:t>УВЕЛИЧЕНИЮ ЧИСЛЕННОСТИ </a:t>
            </a:r>
            <a:endParaRPr lang="ru-RU" sz="1800" b="1" dirty="0">
              <a:latin typeface="Europe" pitchFamily="2" charset="0"/>
            </a:endParaRPr>
          </a:p>
          <a:p>
            <a:pPr algn="ctr"/>
            <a:r>
              <a:rPr lang="ru-RU" sz="1800" b="1" dirty="0" smtClean="0">
                <a:latin typeface="Europe" pitchFamily="2" charset="0"/>
              </a:rPr>
              <a:t>УПОЛНОМОЧЕННЫХ ПО </a:t>
            </a:r>
          </a:p>
          <a:p>
            <a:pPr algn="ctr"/>
            <a:r>
              <a:rPr lang="ru-RU" sz="1800" b="1" dirty="0" smtClean="0">
                <a:latin typeface="Europe" pitchFamily="2" charset="0"/>
              </a:rPr>
              <a:t>ОХРАНЕ ТРУДА</a:t>
            </a:r>
          </a:p>
          <a:p>
            <a:pPr algn="ctr"/>
            <a:r>
              <a:rPr lang="ru-RU" sz="2800" b="1" dirty="0" smtClean="0">
                <a:latin typeface="Europe" pitchFamily="2" charset="0"/>
              </a:rPr>
              <a:t> </a:t>
            </a:r>
            <a:endParaRPr lang="ru-RU" sz="2800" b="1" dirty="0">
              <a:solidFill>
                <a:srgbClr val="221E2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2079" y="5399970"/>
            <a:ext cx="3926253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221E20"/>
                </a:solidFill>
                <a:latin typeface="Arial" charset="0"/>
                <a:ea typeface="Segoe UI Emoji" panose="020B0502040204020203" pitchFamily="34" charset="0"/>
                <a:cs typeface="Arial" charset="0"/>
              </a:rPr>
              <a:t>ППО ПАО «Саратовский НПЗ»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221E20"/>
                </a:solidFill>
                <a:latin typeface="Arial" charset="0"/>
                <a:ea typeface="Segoe UI Emoji" panose="020B0502040204020203" pitchFamily="34" charset="0"/>
                <a:cs typeface="Arial" charset="0"/>
              </a:rPr>
              <a:t>Саратов, 2025 </a:t>
            </a:r>
            <a:r>
              <a:rPr lang="ru-RU" sz="1800" b="1" dirty="0">
                <a:solidFill>
                  <a:srgbClr val="221E20"/>
                </a:solidFill>
                <a:latin typeface="Arial" charset="0"/>
                <a:ea typeface="Segoe UI Emoji" panose="020B0502040204020203" pitchFamily="34" charset="0"/>
                <a:cs typeface="Arial" charset="0"/>
              </a:rPr>
              <a:t>год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54699"/>
              </p:ext>
            </p:extLst>
          </p:nvPr>
        </p:nvGraphicFramePr>
        <p:xfrm>
          <a:off x="5414904" y="327237"/>
          <a:ext cx="1623034" cy="1605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6" imgW="5953640" imgH="5889485" progId="CorelDraw.Graphic.22">
                  <p:embed/>
                </p:oleObj>
              </mc:Choice>
              <mc:Fallback>
                <p:oleObj name="CorelDRAW" r:id="rId6" imgW="5953640" imgH="5889485" progId="CorelDraw.Graphic.22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4904" y="327237"/>
                        <a:ext cx="1623034" cy="1605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15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51"/>
            <a:ext cx="12190413" cy="68742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"/>
          <a:stretch/>
        </p:blipFill>
        <p:spPr>
          <a:xfrm>
            <a:off x="6672708" y="117426"/>
            <a:ext cx="5520829" cy="55874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458"/>
            <a:ext cx="4113580" cy="427661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113580" y="-14651"/>
            <a:ext cx="3926253" cy="4696724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906" dirty="0"/>
          </a:p>
        </p:txBody>
      </p:sp>
      <p:sp>
        <p:nvSpPr>
          <p:cNvPr id="9" name="TextBox 8"/>
          <p:cNvSpPr txBox="1"/>
          <p:nvPr/>
        </p:nvSpPr>
        <p:spPr>
          <a:xfrm>
            <a:off x="4219116" y="1917626"/>
            <a:ext cx="3781326" cy="474251"/>
          </a:xfrm>
          <a:prstGeom prst="rect">
            <a:avLst/>
          </a:prstGeom>
          <a:noFill/>
        </p:spPr>
        <p:txBody>
          <a:bodyPr wrap="none" lIns="103903" tIns="51952" rIns="103903" bIns="51952" rtlCol="0">
            <a:spAutoFit/>
          </a:bodyPr>
          <a:lstStyle/>
          <a:p>
            <a:pPr algn="ctr"/>
            <a:r>
              <a:rPr lang="ru-RU" sz="2400" b="1" dirty="0">
                <a:latin typeface="Europe" pitchFamily="2" charset="0"/>
              </a:rPr>
              <a:t>Спасибо за внимание!</a:t>
            </a:r>
            <a:endParaRPr lang="ru-RU" sz="2400" b="1" dirty="0">
              <a:solidFill>
                <a:srgbClr val="221E2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94070" y="2665483"/>
            <a:ext cx="4391570" cy="1662268"/>
          </a:xfrm>
          <a:prstGeom prst="rect">
            <a:avLst/>
          </a:prstGeom>
        </p:spPr>
        <p:txBody>
          <a:bodyPr wrap="square" lIns="103903" tIns="51952" rIns="103903" bIns="51952">
            <a:spAutoFit/>
          </a:bodyPr>
          <a:lstStyle/>
          <a:p>
            <a:pPr lvl="0" algn="ctr" eaLnBrk="0" hangingPunct="0">
              <a:spcBef>
                <a:spcPct val="20000"/>
              </a:spcBef>
              <a:buSzPct val="80000"/>
            </a:pPr>
            <a:r>
              <a:rPr lang="ru-RU" sz="1600" dirty="0">
                <a:latin typeface="Europe" pitchFamily="2" charset="0"/>
              </a:rPr>
              <a:t>Контактная информация</a:t>
            </a:r>
          </a:p>
          <a:p>
            <a:pPr lvl="0" algn="ctr" eaLnBrk="0" hangingPunct="0">
              <a:spcBef>
                <a:spcPct val="20000"/>
              </a:spcBef>
              <a:buSzPct val="80000"/>
            </a:pPr>
            <a:r>
              <a:rPr lang="ru-RU" sz="1500" b="1" dirty="0" smtClean="0">
                <a:latin typeface="EuropeC" pitchFamily="50" charset="0"/>
              </a:rPr>
              <a:t>ППО ПАО </a:t>
            </a:r>
            <a:r>
              <a:rPr lang="ru-RU" sz="1500" b="1" dirty="0">
                <a:latin typeface="EuropeC" pitchFamily="50" charset="0"/>
              </a:rPr>
              <a:t>«Саратовский НПЗ»</a:t>
            </a:r>
          </a:p>
          <a:p>
            <a:pPr lvl="0" algn="ctr" eaLnBrk="0" hangingPunct="0">
              <a:spcBef>
                <a:spcPct val="20000"/>
              </a:spcBef>
              <a:buSzPct val="80000"/>
            </a:pPr>
            <a:r>
              <a:rPr lang="ru-RU" sz="1400" dirty="0">
                <a:latin typeface="Europe" pitchFamily="2" charset="0"/>
              </a:rPr>
              <a:t>410022, г. Саратов, ул. Брянская, 1</a:t>
            </a:r>
          </a:p>
          <a:p>
            <a:pPr lvl="0" algn="ctr" eaLnBrk="0" hangingPunct="0">
              <a:spcBef>
                <a:spcPct val="20000"/>
              </a:spcBef>
              <a:buSzPct val="80000"/>
            </a:pPr>
            <a:r>
              <a:rPr lang="ru-RU" sz="1400" dirty="0">
                <a:latin typeface="Europe" pitchFamily="2" charset="0"/>
              </a:rPr>
              <a:t>Тел.: (8452) 47-30-60, 47-32-12</a:t>
            </a:r>
          </a:p>
          <a:p>
            <a:pPr lvl="0" algn="ctr" eaLnBrk="0" hangingPunct="0">
              <a:spcBef>
                <a:spcPct val="20000"/>
              </a:spcBef>
              <a:buSzPct val="80000"/>
            </a:pPr>
            <a:r>
              <a:rPr lang="ru-RU" sz="1400" dirty="0">
                <a:latin typeface="Europe" pitchFamily="2" charset="0"/>
              </a:rPr>
              <a:t>Факс: (8452) 47-31-38</a:t>
            </a:r>
            <a:endParaRPr lang="en-US" sz="1400" dirty="0">
              <a:latin typeface="Europe" pitchFamily="2" charset="0"/>
            </a:endParaRPr>
          </a:p>
          <a:p>
            <a:pPr lvl="0" algn="ctr" eaLnBrk="0" hangingPunct="0">
              <a:spcBef>
                <a:spcPct val="20000"/>
              </a:spcBef>
              <a:buSzPct val="80000"/>
            </a:pPr>
            <a:r>
              <a:rPr lang="en-US" sz="1400" dirty="0">
                <a:latin typeface="Europe" pitchFamily="2" charset="0"/>
              </a:rPr>
              <a:t>E-mail</a:t>
            </a:r>
            <a:r>
              <a:rPr lang="ru-RU" sz="1400" dirty="0">
                <a:latin typeface="Europe" pitchFamily="2" charset="0"/>
              </a:rPr>
              <a:t>: </a:t>
            </a:r>
            <a:r>
              <a:rPr lang="en-US" sz="1400" dirty="0">
                <a:latin typeface="Europe" pitchFamily="2" charset="0"/>
              </a:rPr>
              <a:t>sar-npz-office@srnpz.rosneft.ru</a:t>
            </a:r>
            <a:endParaRPr lang="ru-RU" sz="1400" dirty="0">
              <a:latin typeface="Europe" pitchFamily="2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017909"/>
              </p:ext>
            </p:extLst>
          </p:nvPr>
        </p:nvGraphicFramePr>
        <p:xfrm>
          <a:off x="5347320" y="378824"/>
          <a:ext cx="1458772" cy="144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orelDRAW" r:id="rId6" imgW="5953640" imgH="5889485" progId="CorelDraw.Graphic.22">
                  <p:embed/>
                </p:oleObj>
              </mc:Choice>
              <mc:Fallback>
                <p:oleObj name="CorelDRAW" r:id="rId6" imgW="5953640" imgH="5889485" progId="CorelDraw.Graphic.22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47320" y="378824"/>
                        <a:ext cx="1458772" cy="1443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92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0198"/>
            <a:ext cx="636526" cy="625179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38697"/>
            <a:ext cx="10847733" cy="45719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46934" y="1120075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Уполномоченные по охране труда являются ценными сотрудниками на опасных производственных объектах, поскольку они помогают эффективнее управлять рисками на предприятиях.</a:t>
            </a:r>
            <a:endParaRPr lang="ru-RU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660" y="303585"/>
            <a:ext cx="2255524" cy="505028"/>
          </a:xfrm>
          <a:prstGeom prst="rect">
            <a:avLst/>
          </a:prstGeom>
          <a:noFill/>
        </p:spPr>
        <p:txBody>
          <a:bodyPr wrap="none" lIns="103903" tIns="51952" rIns="103903" bIns="51952" rtlCol="0">
            <a:spAutoFit/>
          </a:bodyPr>
          <a:lstStyle/>
          <a:p>
            <a:r>
              <a:rPr lang="ru-RU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Актуальность</a:t>
            </a:r>
            <a:endParaRPr lang="ru-RU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24" y="6375776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>
                <a:solidFill>
                  <a:prstClr val="white"/>
                </a:solidFill>
                <a:ea typeface="Segoe UI Emoji" panose="020B0502040204020203" pitchFamily="34" charset="0"/>
              </a:rPr>
              <a:t>2</a:t>
            </a:r>
            <a:endParaRPr lang="ru-RU" sz="1700" dirty="0">
              <a:solidFill>
                <a:prstClr val="white"/>
              </a:solidFill>
              <a:latin typeface="Arial" charset="0"/>
              <a:ea typeface="Segoe UI Emoji" panose="020B0502040204020203" pitchFamily="34" charset="0"/>
              <a:cs typeface="Arial" charset="0"/>
            </a:endParaRPr>
          </a:p>
        </p:txBody>
      </p:sp>
      <p:sp>
        <p:nvSpPr>
          <p:cNvPr id="20" name="Google Shape;94;p15"/>
          <p:cNvSpPr/>
          <p:nvPr/>
        </p:nvSpPr>
        <p:spPr>
          <a:xfrm>
            <a:off x="3646934" y="2443514"/>
            <a:ext cx="3593592" cy="323282"/>
          </a:xfrm>
          <a:prstGeom prst="homePlate">
            <a:avLst>
              <a:gd name="adj" fmla="val 47779"/>
            </a:avLst>
          </a:prstGeom>
          <a:gradFill>
            <a:gsLst>
              <a:gs pos="0">
                <a:srgbClr val="FFE588"/>
              </a:gs>
              <a:gs pos="62000">
                <a:srgbClr val="FFE588"/>
              </a:gs>
              <a:gs pos="94000">
                <a:schemeClr val="lt1"/>
              </a:gs>
              <a:gs pos="100000">
                <a:schemeClr val="lt1"/>
              </a:gs>
            </a:gsLst>
            <a:lin ang="9000000" scaled="0"/>
          </a:gradFill>
          <a:ln>
            <a:noFill/>
          </a:ln>
        </p:spPr>
        <p:txBody>
          <a:bodyPr spcFirstLastPara="1" wrap="square" lIns="68567" tIns="34271" rIns="68567" bIns="34271" anchor="ctr" anchorCtr="0">
            <a:noAutofit/>
          </a:bodyPr>
          <a:lstStyle/>
          <a:p>
            <a:pPr indent="612849" algn="ctr">
              <a:buSzPts val="6400"/>
            </a:pPr>
            <a:r>
              <a:rPr lang="ru-RU" sz="1800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Главная проблема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46462" y="276679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Отсутствие мотивации у молодых работников для вступления в ряды уполномоченных по охране труда.</a:t>
            </a:r>
            <a:endParaRPr lang="ru-RU" sz="18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Google Shape;94;p15"/>
          <p:cNvSpPr/>
          <p:nvPr/>
        </p:nvSpPr>
        <p:spPr>
          <a:xfrm>
            <a:off x="3657088" y="3446979"/>
            <a:ext cx="3593593" cy="323282"/>
          </a:xfrm>
          <a:prstGeom prst="homePlate">
            <a:avLst>
              <a:gd name="adj" fmla="val 47779"/>
            </a:avLst>
          </a:prstGeom>
          <a:gradFill>
            <a:gsLst>
              <a:gs pos="0">
                <a:srgbClr val="FFE588"/>
              </a:gs>
              <a:gs pos="62000">
                <a:srgbClr val="FFE588"/>
              </a:gs>
              <a:gs pos="94000">
                <a:schemeClr val="lt1"/>
              </a:gs>
              <a:gs pos="100000">
                <a:schemeClr val="lt1"/>
              </a:gs>
            </a:gsLst>
            <a:lin ang="9000000" scaled="0"/>
          </a:gradFill>
          <a:ln>
            <a:noFill/>
          </a:ln>
        </p:spPr>
        <p:txBody>
          <a:bodyPr spcFirstLastPara="1" wrap="square" lIns="68567" tIns="34271" rIns="68567" bIns="34271" anchor="ctr" anchorCtr="0">
            <a:noAutofit/>
          </a:bodyPr>
          <a:lstStyle/>
          <a:p>
            <a:pPr indent="612849" algn="ctr">
              <a:buSzPts val="6400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e" pitchFamily="2" charset="0"/>
              </a:rPr>
              <a:t> </a:t>
            </a: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Решение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44412" y="3766953"/>
            <a:ext cx="70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Разработка комплекса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мероприятий, </a:t>
            </a: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способствующих привлечению молодых сотрудников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к профсоюзной деятельности. </a:t>
            </a:r>
            <a:endParaRPr lang="ru-RU" sz="18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Google Shape;94;p15"/>
          <p:cNvSpPr/>
          <p:nvPr/>
        </p:nvSpPr>
        <p:spPr>
          <a:xfrm>
            <a:off x="3437358" y="4736566"/>
            <a:ext cx="3593593" cy="323282"/>
          </a:xfrm>
          <a:prstGeom prst="homePlate">
            <a:avLst>
              <a:gd name="adj" fmla="val 47779"/>
            </a:avLst>
          </a:prstGeom>
          <a:gradFill>
            <a:gsLst>
              <a:gs pos="0">
                <a:srgbClr val="FFE588"/>
              </a:gs>
              <a:gs pos="62000">
                <a:srgbClr val="FFE588"/>
              </a:gs>
              <a:gs pos="94000">
                <a:schemeClr val="lt1"/>
              </a:gs>
              <a:gs pos="100000">
                <a:schemeClr val="lt1"/>
              </a:gs>
            </a:gsLst>
            <a:lin ang="9000000" scaled="0"/>
          </a:gradFill>
          <a:ln>
            <a:noFill/>
          </a:ln>
        </p:spPr>
        <p:txBody>
          <a:bodyPr spcFirstLastPara="1" wrap="square" lIns="68567" tIns="34271" rIns="68567" bIns="34271" anchor="ctr" anchorCtr="0">
            <a:noAutofit/>
          </a:bodyPr>
          <a:lstStyle/>
          <a:p>
            <a:pPr indent="612849" algn="ctr">
              <a:buSzPts val="6400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e" pitchFamily="2" charset="0"/>
              </a:rPr>
              <a:t>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Результат</a:t>
            </a:r>
            <a:endParaRPr lang="ru-RU" sz="18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44412" y="5059848"/>
            <a:ext cx="70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Комплексный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подход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взаимодействию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с молодыми работниками, позволяющий увеличить штат уполномоченных по охране труда.</a:t>
            </a:r>
            <a:endParaRPr lang="ru-RU" sz="18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56" y="1184483"/>
            <a:ext cx="2993732" cy="470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871356"/>
              </p:ext>
            </p:extLst>
          </p:nvPr>
        </p:nvGraphicFramePr>
        <p:xfrm>
          <a:off x="10919742" y="105835"/>
          <a:ext cx="994436" cy="98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orelDRAW" r:id="rId4" imgW="5953640" imgH="5889485" progId="CorelDraw.Graphic.22">
                  <p:embed/>
                </p:oleObj>
              </mc:Choice>
              <mc:Fallback>
                <p:oleObj name="CorelDRAW" r:id="rId4" imgW="5953640" imgH="5889485" progId="CorelDraw.Graphic.22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19742" y="105835"/>
                        <a:ext cx="994436" cy="983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5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0198"/>
            <a:ext cx="636526" cy="625179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14660" y="303585"/>
            <a:ext cx="2403513" cy="505028"/>
          </a:xfrm>
          <a:prstGeom prst="rect">
            <a:avLst/>
          </a:prstGeom>
          <a:noFill/>
        </p:spPr>
        <p:txBody>
          <a:bodyPr wrap="none" lIns="103903" tIns="51952" rIns="103903" bIns="51952" rtlCol="0">
            <a:spAutoFit/>
          </a:bodyPr>
          <a:lstStyle/>
          <a:p>
            <a:r>
              <a:rPr lang="ru-RU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Цель и задачи</a:t>
            </a:r>
            <a:endParaRPr lang="ru-RU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24" y="6375776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>
                <a:solidFill>
                  <a:prstClr val="white"/>
                </a:solidFill>
                <a:ea typeface="Segoe UI Emoji" panose="020B0502040204020203" pitchFamily="34" charset="0"/>
              </a:rPr>
              <a:t>3</a:t>
            </a:r>
            <a:endParaRPr lang="ru-RU" sz="1700" dirty="0">
              <a:solidFill>
                <a:prstClr val="white"/>
              </a:solidFill>
              <a:latin typeface="Arial" charset="0"/>
              <a:ea typeface="Segoe UI Emoji" panose="020B0502040204020203" pitchFamily="34" charset="0"/>
              <a:cs typeface="Arial" charset="0"/>
            </a:endParaRPr>
          </a:p>
        </p:txBody>
      </p:sp>
      <p:pic>
        <p:nvPicPr>
          <p:cNvPr id="15" name="Google Shape;95;p15"/>
          <p:cNvPicPr preferRelativeResize="0"/>
          <p:nvPr/>
        </p:nvPicPr>
        <p:blipFill rotWithShape="1">
          <a:blip r:embed="rId3" cstate="print"/>
          <a:srcRect t="-351"/>
          <a:stretch/>
        </p:blipFill>
        <p:spPr>
          <a:xfrm>
            <a:off x="7535366" y="1170311"/>
            <a:ext cx="4434029" cy="4851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Google Shape;113;p16"/>
          <p:cNvSpPr/>
          <p:nvPr/>
        </p:nvSpPr>
        <p:spPr>
          <a:xfrm>
            <a:off x="156550" y="1170311"/>
            <a:ext cx="6791344" cy="275100"/>
          </a:xfrm>
          <a:prstGeom prst="homePlate">
            <a:avLst>
              <a:gd name="adj" fmla="val 50000"/>
            </a:avLst>
          </a:prstGeom>
          <a:gradFill>
            <a:gsLst>
              <a:gs pos="84000">
                <a:srgbClr val="FFE588"/>
              </a:gs>
              <a:gs pos="62000">
                <a:srgbClr val="FFE588"/>
              </a:gs>
              <a:gs pos="0">
                <a:schemeClr val="lt1"/>
              </a:gs>
              <a:gs pos="10000">
                <a:schemeClr val="lt1"/>
              </a:gs>
            </a:gsLst>
            <a:lin ang="9000000" scaled="0"/>
          </a:gradFill>
          <a:ln>
            <a:noFill/>
          </a:ln>
        </p:spPr>
        <p:txBody>
          <a:bodyPr spcFirstLastPara="1" wrap="square" lIns="68567" tIns="34271" rIns="68567" bIns="34271" anchor="ctr" anchorCtr="0">
            <a:noAutofit/>
          </a:bodyPr>
          <a:lstStyle/>
          <a:p>
            <a:pPr algn="ctr">
              <a:buSzPts val="6400"/>
            </a:pPr>
            <a:r>
              <a:rPr lang="ru-RU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Цель проекта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6550" y="155758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Разработать комплекс мероприятий, позволяющих увеличить мотивацию у молодых работников для вступления в штат уполномоченных по охране труда.</a:t>
            </a:r>
            <a:endParaRPr lang="ru-RU" sz="18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Google Shape;113;p16"/>
          <p:cNvSpPr/>
          <p:nvPr/>
        </p:nvSpPr>
        <p:spPr>
          <a:xfrm>
            <a:off x="156550" y="2496598"/>
            <a:ext cx="6791344" cy="275100"/>
          </a:xfrm>
          <a:prstGeom prst="homePlate">
            <a:avLst>
              <a:gd name="adj" fmla="val 50000"/>
            </a:avLst>
          </a:prstGeom>
          <a:gradFill>
            <a:gsLst>
              <a:gs pos="84000">
                <a:srgbClr val="FFE588"/>
              </a:gs>
              <a:gs pos="62000">
                <a:srgbClr val="FFE588"/>
              </a:gs>
              <a:gs pos="0">
                <a:schemeClr val="lt1"/>
              </a:gs>
              <a:gs pos="10000">
                <a:schemeClr val="lt1"/>
              </a:gs>
            </a:gsLst>
            <a:lin ang="9000000" scaled="0"/>
          </a:gradFill>
          <a:ln>
            <a:noFill/>
          </a:ln>
        </p:spPr>
        <p:txBody>
          <a:bodyPr spcFirstLastPara="1" wrap="square" lIns="68567" tIns="34271" rIns="68567" bIns="34271" anchor="ctr" anchorCtr="0">
            <a:noAutofit/>
          </a:bodyPr>
          <a:lstStyle/>
          <a:p>
            <a:pPr algn="ctr">
              <a:buSzPts val="6400"/>
            </a:pPr>
            <a:r>
              <a:rPr lang="ru-RU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Задачи</a:t>
            </a:r>
            <a:endParaRPr lang="ru-RU" sz="18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550" y="2848892"/>
            <a:ext cx="7056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Организация ознакомительных экскурсий по территории Саратовского НПЗ; </a:t>
            </a:r>
          </a:p>
          <a:p>
            <a:pPr marL="342900" indent="-342900" algn="just">
              <a:buAutoNum type="arabicParenR"/>
            </a:pP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Разработка и внедрение учебного пособия для ознакомления молодых работников со структурой и устройством предприятия;</a:t>
            </a:r>
          </a:p>
          <a:p>
            <a:pPr marL="342900" indent="-342900" algn="just">
              <a:buAutoNum type="arabicParenR"/>
            </a:pP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Организация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обучения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по оказанию первой помощи пострадавшим;</a:t>
            </a:r>
          </a:p>
          <a:p>
            <a:pPr marL="342900" indent="-342900" algn="just">
              <a:buAutoNum type="arabicParenR"/>
            </a:pP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Проведение культурно-массовых мероприятий для командообразования молодых работников.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0" y="938697"/>
            <a:ext cx="10847733" cy="45719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271221"/>
              </p:ext>
            </p:extLst>
          </p:nvPr>
        </p:nvGraphicFramePr>
        <p:xfrm>
          <a:off x="10919742" y="105835"/>
          <a:ext cx="994436" cy="98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orelDRAW" r:id="rId4" imgW="5953640" imgH="5889485" progId="CorelDraw.Graphic.22">
                  <p:embed/>
                </p:oleObj>
              </mc:Choice>
              <mc:Fallback>
                <p:oleObj name="CorelDRAW" r:id="rId4" imgW="5953640" imgH="5889485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19742" y="105835"/>
                        <a:ext cx="994436" cy="983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69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0198"/>
            <a:ext cx="636526" cy="625179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14660" y="303585"/>
            <a:ext cx="6647047" cy="505028"/>
          </a:xfrm>
          <a:prstGeom prst="rect">
            <a:avLst/>
          </a:prstGeom>
          <a:noFill/>
        </p:spPr>
        <p:txBody>
          <a:bodyPr wrap="none" lIns="103903" tIns="51952" rIns="103903" bIns="51952" rtlCol="0">
            <a:spAutoFit/>
          </a:bodyPr>
          <a:lstStyle/>
          <a:p>
            <a:r>
              <a:rPr lang="ru-RU" sz="2600" dirty="0">
                <a:latin typeface="Segoe UI" panose="020B0502040204020203" pitchFamily="34" charset="0"/>
                <a:cs typeface="Segoe UI" panose="020B0502040204020203" pitchFamily="34" charset="0"/>
              </a:rPr>
              <a:t>Организация ознакомительных экскурсий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24" y="6375776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>
                <a:solidFill>
                  <a:prstClr val="white"/>
                </a:solidFill>
                <a:ea typeface="Segoe UI Emoji" panose="020B0502040204020203" pitchFamily="34" charset="0"/>
              </a:rPr>
              <a:t>4</a:t>
            </a:r>
            <a:endParaRPr lang="ru-RU" sz="1700" dirty="0">
              <a:solidFill>
                <a:prstClr val="white"/>
              </a:solidFill>
              <a:latin typeface="Arial" charset="0"/>
              <a:ea typeface="Segoe UI Emoji" panose="020B0502040204020203" pitchFamily="34" charset="0"/>
              <a:cs typeface="Arial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965" y="3440892"/>
            <a:ext cx="3170857" cy="23781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4659" y="1200199"/>
            <a:ext cx="110995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Молодежным советом за прошедший 2024 год было организовано и проведено 7 экскурсий.</a:t>
            </a:r>
          </a:p>
          <a:p>
            <a:pPr algn="just"/>
            <a:endParaRPr lang="ru-RU" sz="1800" dirty="0" smtClean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ходе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экскурсий гости и молодые работники предприятия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узнали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о технологических установках и процессах </a:t>
            </a: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нефтепереработки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, профсоюзной работе, а </a:t>
            </a: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также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о </a:t>
            </a: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востребованных профессиях на заводе и возможностях карьерного роста молодых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специалистов.</a:t>
            </a: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 </a:t>
            </a:r>
            <a:endParaRPr lang="ru-RU" sz="1800" dirty="0" smtClean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9" b="27895"/>
          <a:stretch/>
        </p:blipFill>
        <p:spPr bwMode="auto">
          <a:xfrm>
            <a:off x="911106" y="3440893"/>
            <a:ext cx="2778875" cy="240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500" y="3440892"/>
            <a:ext cx="4223077" cy="23754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938697"/>
            <a:ext cx="10847733" cy="45719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271221"/>
              </p:ext>
            </p:extLst>
          </p:nvPr>
        </p:nvGraphicFramePr>
        <p:xfrm>
          <a:off x="10919742" y="105835"/>
          <a:ext cx="994436" cy="98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orelDRAW" r:id="rId7" imgW="5953640" imgH="5889485" progId="CorelDraw.Graphic.22">
                  <p:embed/>
                </p:oleObj>
              </mc:Choice>
              <mc:Fallback>
                <p:oleObj name="CorelDRAW" r:id="rId7" imgW="5953640" imgH="5889485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919742" y="105835"/>
                        <a:ext cx="994436" cy="983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5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0198"/>
            <a:ext cx="636526" cy="625179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14660" y="303585"/>
            <a:ext cx="9091498" cy="505028"/>
          </a:xfrm>
          <a:prstGeom prst="rect">
            <a:avLst/>
          </a:prstGeom>
          <a:noFill/>
        </p:spPr>
        <p:txBody>
          <a:bodyPr wrap="none" lIns="103903" tIns="51952" rIns="103903" bIns="51952" rtlCol="0">
            <a:spAutoFit/>
          </a:bodyPr>
          <a:lstStyle/>
          <a:p>
            <a:r>
              <a:rPr lang="ru-RU" sz="2600" dirty="0">
                <a:latin typeface="Segoe UI" panose="020B0502040204020203" pitchFamily="34" charset="0"/>
                <a:cs typeface="Segoe UI" panose="020B0502040204020203" pitchFamily="34" charset="0"/>
              </a:rPr>
              <a:t>Издание буклета «Нефтепереработка для не технологов»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24" y="6375776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>
                <a:solidFill>
                  <a:prstClr val="white"/>
                </a:solidFill>
                <a:ea typeface="Segoe UI Emoji" panose="020B0502040204020203" pitchFamily="34" charset="0"/>
              </a:rPr>
              <a:t>5</a:t>
            </a:r>
            <a:endParaRPr lang="ru-RU" sz="1700" dirty="0">
              <a:solidFill>
                <a:prstClr val="white"/>
              </a:solidFill>
              <a:latin typeface="Arial" charset="0"/>
              <a:ea typeface="Segoe UI Emoji" panose="020B0502040204020203" pitchFamily="34" charset="0"/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640" t="13603" r="60042" b="19007"/>
          <a:stretch/>
        </p:blipFill>
        <p:spPr>
          <a:xfrm>
            <a:off x="814660" y="3357786"/>
            <a:ext cx="5533930" cy="28824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270" y="3357412"/>
            <a:ext cx="5184979" cy="2882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36526" y="1220560"/>
            <a:ext cx="1127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В 2024 году был разработан буклет «Нефтепереработка для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не технологов». </a:t>
            </a:r>
          </a:p>
          <a:p>
            <a:pPr algn="just"/>
            <a:endParaRPr lang="ru-RU" sz="18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Пособие включает в себя историю предприятия, схему движения сырья и продуктов завода, структуру основных и вспомогательных подразделений. </a:t>
            </a:r>
          </a:p>
          <a:p>
            <a:pPr algn="just"/>
            <a:endParaRPr lang="ru-RU" sz="1800" dirty="0" smtClean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Буклеты выдаются молодым </a:t>
            </a: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работникам для ознакомления с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устройством и назначением предприятия. </a:t>
            </a:r>
            <a:endParaRPr lang="ru-RU" sz="18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938697"/>
            <a:ext cx="10847733" cy="45719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271221"/>
              </p:ext>
            </p:extLst>
          </p:nvPr>
        </p:nvGraphicFramePr>
        <p:xfrm>
          <a:off x="10919742" y="105835"/>
          <a:ext cx="994436" cy="98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orelDRAW" r:id="rId5" imgW="5953640" imgH="5889485" progId="CorelDraw.Graphic.22">
                  <p:embed/>
                </p:oleObj>
              </mc:Choice>
              <mc:Fallback>
                <p:oleObj name="CorelDRAW" r:id="rId5" imgW="5953640" imgH="5889485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19742" y="105835"/>
                        <a:ext cx="994436" cy="983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42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0198"/>
            <a:ext cx="636526" cy="625179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0624" y="6375776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>
                <a:solidFill>
                  <a:prstClr val="white"/>
                </a:solidFill>
                <a:ea typeface="Segoe UI Emoji" panose="020B0502040204020203" pitchFamily="34" charset="0"/>
              </a:rPr>
              <a:t>6</a:t>
            </a:r>
            <a:endParaRPr lang="ru-RU" sz="1700" dirty="0">
              <a:solidFill>
                <a:prstClr val="white"/>
              </a:solidFill>
              <a:latin typeface="Arial" charset="0"/>
              <a:ea typeface="Segoe UI Emoji" panose="020B0502040204020203" pitchFamily="34" charset="0"/>
              <a:cs typeface="Arial" charset="0"/>
            </a:endParaRPr>
          </a:p>
        </p:txBody>
      </p:sp>
      <p:pic>
        <p:nvPicPr>
          <p:cNvPr id="13" name="Picture 2" descr="C:\Users\asterentyev\Desktop\Новая папка\IMG_234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54" y="3724306"/>
            <a:ext cx="3384376" cy="25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sterentyev\Desktop\Новая папка\IMG_234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9" b="6104"/>
          <a:stretch/>
        </p:blipFill>
        <p:spPr bwMode="auto">
          <a:xfrm>
            <a:off x="6167214" y="3729264"/>
            <a:ext cx="2745741" cy="253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14660" y="303585"/>
            <a:ext cx="8762241" cy="505028"/>
          </a:xfrm>
          <a:prstGeom prst="rect">
            <a:avLst/>
          </a:prstGeom>
          <a:noFill/>
        </p:spPr>
        <p:txBody>
          <a:bodyPr wrap="none" lIns="103903" tIns="51952" rIns="103903" bIns="51952" rtlCol="0">
            <a:spAutoFit/>
          </a:bodyPr>
          <a:lstStyle/>
          <a:p>
            <a:r>
              <a:rPr lang="ru-RU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Обучение по оказанию первой помощи пострадавшим</a:t>
            </a:r>
            <a:endParaRPr lang="ru-RU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4660" y="1200199"/>
            <a:ext cx="11099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В 2023 году член молодежного совета стал внутренним </a:t>
            </a: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тренером предприятия, обучающим оказанию первой помощи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пострадавшим. За </a:t>
            </a: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2024 год было проведено 6 практических занятий, на которых обучились 44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работника, включая молодежь предприятия. </a:t>
            </a: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На занятиях работники разбирали перечень состояний, при которых оказывается первая помощь пострадавшему, виды кровотечений и травм, термические и химические ожоги, правила оказания первой помощи пострадавшему при обморожении, отравлении, ушибах, переломах и многое другое. В завершение практических занятий работники изучили универсальный алгоритм оказания первой помощи и правильное проведение сердечно-легочной реанимации, отрабатывая практику на манекене.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938697"/>
            <a:ext cx="10847733" cy="45719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271221"/>
              </p:ext>
            </p:extLst>
          </p:nvPr>
        </p:nvGraphicFramePr>
        <p:xfrm>
          <a:off x="10919742" y="105835"/>
          <a:ext cx="994436" cy="98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orelDRAW" r:id="rId5" imgW="5953640" imgH="5889485" progId="CorelDraw.Graphic.22">
                  <p:embed/>
                </p:oleObj>
              </mc:Choice>
              <mc:Fallback>
                <p:oleObj name="CorelDRAW" r:id="rId5" imgW="5953640" imgH="5889485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19742" y="105835"/>
                        <a:ext cx="994436" cy="983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0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0198"/>
            <a:ext cx="636526" cy="625179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5015" y="6375776"/>
            <a:ext cx="30649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>
                <a:solidFill>
                  <a:prstClr val="white"/>
                </a:solidFill>
                <a:latin typeface="Arial" charset="0"/>
                <a:ea typeface="Segoe UI Emoji" panose="020B0502040204020203" pitchFamily="34" charset="0"/>
                <a:cs typeface="Arial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4660" y="303585"/>
            <a:ext cx="6695009" cy="505028"/>
          </a:xfrm>
          <a:prstGeom prst="rect">
            <a:avLst/>
          </a:prstGeom>
          <a:noFill/>
        </p:spPr>
        <p:txBody>
          <a:bodyPr wrap="none" lIns="103903" tIns="51952" rIns="103903" bIns="51952" rtlCol="0">
            <a:spAutoFit/>
          </a:bodyPr>
          <a:lstStyle/>
          <a:p>
            <a:r>
              <a:rPr lang="ru-RU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Интеллектуальная игра «Что? Где? Когда?»</a:t>
            </a:r>
            <a:endParaRPr lang="ru-RU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20" y="3702291"/>
            <a:ext cx="3257281" cy="2152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132" y="3702291"/>
            <a:ext cx="3229487" cy="21529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0" r="16080"/>
          <a:stretch/>
        </p:blipFill>
        <p:spPr>
          <a:xfrm>
            <a:off x="4789060" y="3702292"/>
            <a:ext cx="3178513" cy="217198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938697"/>
            <a:ext cx="10847733" cy="45719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14660" y="1200199"/>
            <a:ext cx="110995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Молодежным советом совместно с профсоюзом была организована интеллектуальная игра «Что? Где? Когда?», участие в которой приняли 18 команд заводчан. Азарт и неподдельный интерес, с которыми игроки встречали каждый новый вопрос, создали в этот вечер совершенно особую атмосферу. А тщательно подобранное оформление зала в стиле оригинальной игры, включая тематический волчок, только добавили участникам удовольствия. Вопросы игры были посвящены нашему заводу, а один из блоков был посвящён вопросам промышленной безопасности, охране труда и окружающей среды. 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271221"/>
              </p:ext>
            </p:extLst>
          </p:nvPr>
        </p:nvGraphicFramePr>
        <p:xfrm>
          <a:off x="10919742" y="105835"/>
          <a:ext cx="994436" cy="98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orelDRAW" r:id="rId6" imgW="5953640" imgH="5889485" progId="CorelDraw.Graphic.22">
                  <p:embed/>
                </p:oleObj>
              </mc:Choice>
              <mc:Fallback>
                <p:oleObj name="CorelDRAW" r:id="rId6" imgW="5953640" imgH="5889485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19742" y="105835"/>
                        <a:ext cx="994436" cy="983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3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0198"/>
            <a:ext cx="636526" cy="625179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0625" y="6375776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ea typeface="Segoe UI Emoji" panose="020B0502040204020203" pitchFamily="34" charset="0"/>
              </a:rPr>
              <a:t>8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0" y="3501802"/>
            <a:ext cx="5700675" cy="20082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51" y="2927145"/>
            <a:ext cx="4736325" cy="31575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938697"/>
            <a:ext cx="10847733" cy="45719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14660" y="303585"/>
            <a:ext cx="5691336" cy="505028"/>
          </a:xfrm>
          <a:prstGeom prst="rect">
            <a:avLst/>
          </a:prstGeom>
          <a:noFill/>
        </p:spPr>
        <p:txBody>
          <a:bodyPr wrap="none" lIns="103903" tIns="51952" rIns="103903" bIns="51952" rtlCol="0">
            <a:spAutoFit/>
          </a:bodyPr>
          <a:lstStyle/>
          <a:p>
            <a:r>
              <a:rPr lang="ru-RU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Организация молодежного форума</a:t>
            </a:r>
            <a:endParaRPr lang="ru-RU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660" y="1200199"/>
            <a:ext cx="11099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На Саратовском НПЗ состоялся первый Молодежный форум-2024, который объединил молодых работников из 10 дочерних обществ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ПАО «НК </a:t>
            </a: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«Роснефть». </a:t>
            </a:r>
          </a:p>
          <a:p>
            <a:pPr algn="just"/>
            <a:endParaRPr lang="ru-RU" sz="1800" dirty="0" smtClean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Ребята </a:t>
            </a: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поделились лучшими практиками в своей работе и представили проекты «Наши инновации», а также побывали на экскурсии по предприятию и узнали его героическую историю. 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271221"/>
              </p:ext>
            </p:extLst>
          </p:nvPr>
        </p:nvGraphicFramePr>
        <p:xfrm>
          <a:off x="10919742" y="105835"/>
          <a:ext cx="994436" cy="98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CorelDRAW" r:id="rId5" imgW="5953640" imgH="5889485" progId="CorelDraw.Graphic.22">
                  <p:embed/>
                </p:oleObj>
              </mc:Choice>
              <mc:Fallback>
                <p:oleObj name="CorelDRAW" r:id="rId5" imgW="5953640" imgH="5889485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19742" y="105835"/>
                        <a:ext cx="994436" cy="983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0198"/>
            <a:ext cx="636526" cy="625179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0624" y="6375776"/>
            <a:ext cx="2952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dirty="0" smtClean="0">
                <a:solidFill>
                  <a:prstClr val="white"/>
                </a:solidFill>
                <a:ea typeface="Segoe UI Emoji" panose="020B0502040204020203" pitchFamily="34" charset="0"/>
              </a:rPr>
              <a:t>9</a:t>
            </a:r>
            <a:endParaRPr lang="ru-RU" sz="1700" dirty="0">
              <a:solidFill>
                <a:prstClr val="white"/>
              </a:solidFill>
              <a:latin typeface="Arial" charset="0"/>
              <a:ea typeface="Segoe UI Emoji" panose="020B0502040204020203" pitchFamily="34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660" y="303585"/>
            <a:ext cx="1425681" cy="505028"/>
          </a:xfrm>
          <a:prstGeom prst="rect">
            <a:avLst/>
          </a:prstGeom>
          <a:noFill/>
        </p:spPr>
        <p:txBody>
          <a:bodyPr wrap="none" lIns="103903" tIns="51952" rIns="103903" bIns="51952" rtlCol="0">
            <a:spAutoFit/>
          </a:bodyPr>
          <a:lstStyle/>
          <a:p>
            <a:r>
              <a:rPr lang="ru-RU" sz="2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Выводы</a:t>
            </a:r>
            <a:endParaRPr lang="ru-RU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38697"/>
            <a:ext cx="10847733" cy="45719"/>
          </a:xfrm>
          <a:prstGeom prst="rect">
            <a:avLst/>
          </a:prstGeom>
          <a:solidFill>
            <a:srgbClr val="FED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Google Shape;113;p16"/>
          <p:cNvSpPr/>
          <p:nvPr/>
        </p:nvSpPr>
        <p:spPr>
          <a:xfrm>
            <a:off x="170624" y="1175295"/>
            <a:ext cx="6791344" cy="275100"/>
          </a:xfrm>
          <a:prstGeom prst="homePlate">
            <a:avLst>
              <a:gd name="adj" fmla="val 50000"/>
            </a:avLst>
          </a:prstGeom>
          <a:gradFill>
            <a:gsLst>
              <a:gs pos="84000">
                <a:srgbClr val="FFE588"/>
              </a:gs>
              <a:gs pos="62000">
                <a:srgbClr val="FFE588"/>
              </a:gs>
              <a:gs pos="0">
                <a:schemeClr val="lt1"/>
              </a:gs>
              <a:gs pos="10000">
                <a:schemeClr val="lt1"/>
              </a:gs>
            </a:gsLst>
            <a:lin ang="9000000" scaled="0"/>
          </a:gradFill>
          <a:ln>
            <a:noFill/>
          </a:ln>
        </p:spPr>
        <p:txBody>
          <a:bodyPr spcFirstLastPara="1" wrap="square" lIns="68567" tIns="34271" rIns="68567" bIns="34271" anchor="ctr" anchorCtr="0">
            <a:noAutofit/>
          </a:bodyPr>
          <a:lstStyle/>
          <a:p>
            <a:pPr algn="ctr">
              <a:buSzPts val="6400"/>
            </a:pPr>
            <a:r>
              <a:rPr lang="ru-RU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В рамках данного проекта</a:t>
            </a:r>
            <a:endParaRPr lang="ru-RU" sz="18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0624" y="1825139"/>
            <a:ext cx="7004702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 defTabSz="685800">
              <a:spcAft>
                <a:spcPts val="600"/>
              </a:spcAft>
              <a:buFontTx/>
              <a:buAutoNum type="arabicPeriod"/>
            </a:pP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Организовано 7 ознакомительных экскурсий по территории </a:t>
            </a: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Саратовского НПЗ; </a:t>
            </a:r>
          </a:p>
          <a:p>
            <a:pPr marL="257175" indent="-257175" algn="just" defTabSz="685800">
              <a:spcAft>
                <a:spcPts val="600"/>
              </a:spcAft>
              <a:buFontTx/>
              <a:buAutoNum type="arabicPeriod"/>
            </a:pP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Разработано и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внедрено учебное пособие для ознакомления молодых работников со структурой и устройством </a:t>
            </a: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предприятия;</a:t>
            </a:r>
          </a:p>
          <a:p>
            <a:pPr marL="257175" indent="-257175" algn="just" defTabSz="685800">
              <a:spcAft>
                <a:spcPts val="600"/>
              </a:spcAft>
              <a:buFontTx/>
              <a:buAutoNum type="arabicPeriod"/>
            </a:pP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Проведено </a:t>
            </a: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6 практических занятий по оказанию первой помощи пострадавшим;</a:t>
            </a:r>
          </a:p>
          <a:p>
            <a:pPr marL="257175" indent="-257175" algn="just" defTabSz="685800">
              <a:spcAft>
                <a:spcPts val="600"/>
              </a:spcAft>
              <a:buFontTx/>
              <a:buAutoNum type="arabicPeriod"/>
            </a:pP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Организованы культурно-массовые мероприятия: </a:t>
            </a:r>
          </a:p>
          <a:p>
            <a:pPr marL="285750" indent="-285750" algn="just" defTabSz="6858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интеллектуальная игра «Что? Где? Когда?»; </a:t>
            </a:r>
            <a:endParaRPr lang="ru-RU" sz="1800" dirty="0" smtClean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defTabSz="6858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молодежный форум.</a:t>
            </a:r>
            <a:endParaRPr lang="ru-RU" sz="18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algn="just" defTabSz="685800">
              <a:spcAft>
                <a:spcPts val="600"/>
              </a:spcAft>
            </a:pPr>
            <a:r>
              <a:rPr lang="ru-RU" sz="1800" dirty="0" smtClean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Применение комплексного подхода позволило увеличить число уполномоченных по охране труда за 2024 год на 10%. </a:t>
            </a:r>
          </a:p>
          <a:p>
            <a:pPr algn="just"/>
            <a:endParaRPr lang="ru-RU" sz="1800" dirty="0" smtClean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Picture 2" descr="AN1_0904 3000px 300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66" y="1173785"/>
            <a:ext cx="3456384" cy="5197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271221"/>
              </p:ext>
            </p:extLst>
          </p:nvPr>
        </p:nvGraphicFramePr>
        <p:xfrm>
          <a:off x="10919742" y="105835"/>
          <a:ext cx="994436" cy="98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orelDRAW" r:id="rId4" imgW="5953640" imgH="5889485" progId="CorelDraw.Graphic.22">
                  <p:embed/>
                </p:oleObj>
              </mc:Choice>
              <mc:Fallback>
                <p:oleObj name="CorelDRAW" r:id="rId4" imgW="5953640" imgH="5889485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19742" y="105835"/>
                        <a:ext cx="994436" cy="983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73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368C516CD9EC842B401C13EC5C6D464" ma:contentTypeVersion="" ma:contentTypeDescription="Создание документа." ma:contentTypeScope="" ma:versionID="5a43096e4da98d14f714538acea7e17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e6c3c930cee0e2fdbaf4f0f7fb0cb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9DFBC5-91F6-411A-93FF-4618BD43E1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273643-669A-4449-A312-F45246FCDD4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73FF22-C61A-4244-8896-A469A23FF8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632</Words>
  <Application>Microsoft Office PowerPoint</Application>
  <PresentationFormat>Произвольный</PresentationFormat>
  <Paragraphs>66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</vt:lpstr>
      <vt:lpstr>Calibri</vt:lpstr>
      <vt:lpstr>Europe</vt:lpstr>
      <vt:lpstr>EuropeC</vt:lpstr>
      <vt:lpstr>Segoe UI</vt:lpstr>
      <vt:lpstr>Segoe UI Black</vt:lpstr>
      <vt:lpstr>Segoe UI Emoji</vt:lpstr>
      <vt:lpstr>Wingdings</vt:lpstr>
      <vt:lpstr>внутренний слайд</vt:lpstr>
      <vt:lpstr>1_внутренний слайд</vt:lpstr>
      <vt:lpstr>2_внутренний слайд</vt:lpstr>
      <vt:lpstr>3_внутренний слайд</vt:lpstr>
      <vt:lpstr>4_внутренний слайд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IT 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мероприятиям за 2024 год</dc:title>
  <dc:creator>asterentyev</dc:creator>
  <cp:lastModifiedBy>Терентьев Антон Сергеевич</cp:lastModifiedBy>
  <cp:revision>78</cp:revision>
  <cp:lastPrinted>2025-02-05T19:15:04Z</cp:lastPrinted>
  <dcterms:created xsi:type="dcterms:W3CDTF">2022-01-30T10:02:17Z</dcterms:created>
  <dcterms:modified xsi:type="dcterms:W3CDTF">2025-02-17T07:19:41Z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0x0101002368C516CD9EC842B401C13EC5C6D464</vt:lpwstr>
  </property>
</Properties>
</file>